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 id="2147483648" r:id="rId5"/>
  </p:sldMasterIdLst>
  <p:notesMasterIdLst>
    <p:notesMasterId r:id="rId33"/>
  </p:notesMasterIdLst>
  <p:handoutMasterIdLst>
    <p:handoutMasterId r:id="rId34"/>
  </p:handoutMasterIdLst>
  <p:sldIdLst>
    <p:sldId id="5999" r:id="rId6"/>
    <p:sldId id="5942" r:id="rId7"/>
    <p:sldId id="6002" r:id="rId8"/>
    <p:sldId id="6003" r:id="rId9"/>
    <p:sldId id="5503" r:id="rId10"/>
    <p:sldId id="6001" r:id="rId11"/>
    <p:sldId id="5892" r:id="rId12"/>
    <p:sldId id="5836" r:id="rId13"/>
    <p:sldId id="5854" r:id="rId14"/>
    <p:sldId id="5989" r:id="rId15"/>
    <p:sldId id="5991" r:id="rId16"/>
    <p:sldId id="5851" r:id="rId17"/>
    <p:sldId id="6000" r:id="rId18"/>
    <p:sldId id="5891" r:id="rId19"/>
    <p:sldId id="5841" r:id="rId20"/>
    <p:sldId id="5842" r:id="rId21"/>
    <p:sldId id="5843" r:id="rId22"/>
    <p:sldId id="5844" r:id="rId23"/>
    <p:sldId id="5846" r:id="rId24"/>
    <p:sldId id="5852" r:id="rId25"/>
    <p:sldId id="5992" r:id="rId26"/>
    <p:sldId id="5993" r:id="rId27"/>
    <p:sldId id="5994" r:id="rId28"/>
    <p:sldId id="5996" r:id="rId29"/>
    <p:sldId id="5974" r:id="rId30"/>
    <p:sldId id="5977" r:id="rId31"/>
    <p:sldId id="5505" r:id="rId32"/>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8C625-46BB-89F1-8F4D-72F20629431B}" name="Guðrún Þóra Gunnarsdóttir - HA" initials="GH" userId="S::gudrunthora@unak.is::080319e9-cba8-43d0-a339-cc9a7fd4f623" providerId="AD"/>
  <p188:author id="{03246655-826E-A141-D929-1D4D7230E0F1}" name="Íris Hrund Halldórsdóttir - HI" initials="ÍHHH" userId="S::irishh@hi.is::0834478e-9d1d-489a-b867-717661bcfd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7954"/>
    <a:srgbClr val="3AA091"/>
    <a:srgbClr val="916395"/>
    <a:srgbClr val="4D4D4D"/>
    <a:srgbClr val="086D6E"/>
    <a:srgbClr val="7A547C"/>
    <a:srgbClr val="624464"/>
    <a:srgbClr val="F37C57"/>
    <a:srgbClr val="E7EBEB"/>
    <a:srgbClr val="F6A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1DE7B1-C9AF-4E4A-8C5D-7C90BE5837E6}" v="9" dt="2023-08-31T10:16:22.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3993" autoAdjust="0"/>
  </p:normalViewPr>
  <p:slideViewPr>
    <p:cSldViewPr snapToGrid="0" snapToObjects="1">
      <p:cViewPr varScale="1">
        <p:scale>
          <a:sx n="56" d="100"/>
          <a:sy n="56" d="100"/>
        </p:scale>
        <p:origin x="1048" y="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Íris Hrund Halldórsdóttir - HI" userId="0834478e-9d1d-489a-b867-717661bcfdc5" providerId="ADAL" clId="{4F1DE7B1-C9AF-4E4A-8C5D-7C90BE5837E6}"/>
    <pc:docChg chg="custSel addSld delSld modSld modMainMaster">
      <pc:chgData name="Íris Hrund Halldórsdóttir - HI" userId="0834478e-9d1d-489a-b867-717661bcfdc5" providerId="ADAL" clId="{4F1DE7B1-C9AF-4E4A-8C5D-7C90BE5837E6}" dt="2023-08-31T10:37:36.025" v="158" actId="20577"/>
      <pc:docMkLst>
        <pc:docMk/>
      </pc:docMkLst>
      <pc:sldChg chg="add del">
        <pc:chgData name="Íris Hrund Halldórsdóttir - HI" userId="0834478e-9d1d-489a-b867-717661bcfdc5" providerId="ADAL" clId="{4F1DE7B1-C9AF-4E4A-8C5D-7C90BE5837E6}" dt="2023-08-31T10:16:24.848" v="154" actId="47"/>
        <pc:sldMkLst>
          <pc:docMk/>
          <pc:sldMk cId="2223102388" sldId="5478"/>
        </pc:sldMkLst>
      </pc:sldChg>
      <pc:sldChg chg="modSp mod">
        <pc:chgData name="Íris Hrund Halldórsdóttir - HI" userId="0834478e-9d1d-489a-b867-717661bcfdc5" providerId="ADAL" clId="{4F1DE7B1-C9AF-4E4A-8C5D-7C90BE5837E6}" dt="2023-08-23T15:25:29.812" v="10" actId="113"/>
        <pc:sldMkLst>
          <pc:docMk/>
          <pc:sldMk cId="1615287551" sldId="5503"/>
        </pc:sldMkLst>
        <pc:spChg chg="mod">
          <ac:chgData name="Íris Hrund Halldórsdóttir - HI" userId="0834478e-9d1d-489a-b867-717661bcfdc5" providerId="ADAL" clId="{4F1DE7B1-C9AF-4E4A-8C5D-7C90BE5837E6}" dt="2023-08-23T15:25:29.812" v="10" actId="113"/>
          <ac:spMkLst>
            <pc:docMk/>
            <pc:sldMk cId="1615287551" sldId="5503"/>
            <ac:spMk id="3" creationId="{6299F955-ED59-83B0-A425-A35A1934D4B1}"/>
          </ac:spMkLst>
        </pc:spChg>
      </pc:sldChg>
      <pc:sldChg chg="delSp mod">
        <pc:chgData name="Íris Hrund Halldórsdóttir - HI" userId="0834478e-9d1d-489a-b867-717661bcfdc5" providerId="ADAL" clId="{4F1DE7B1-C9AF-4E4A-8C5D-7C90BE5837E6}" dt="2023-08-31T10:16:38.087" v="155" actId="478"/>
        <pc:sldMkLst>
          <pc:docMk/>
          <pc:sldMk cId="1943389620" sldId="5505"/>
        </pc:sldMkLst>
        <pc:spChg chg="del">
          <ac:chgData name="Íris Hrund Halldórsdóttir - HI" userId="0834478e-9d1d-489a-b867-717661bcfdc5" providerId="ADAL" clId="{4F1DE7B1-C9AF-4E4A-8C5D-7C90BE5837E6}" dt="2023-08-31T10:16:38.087" v="155" actId="478"/>
          <ac:spMkLst>
            <pc:docMk/>
            <pc:sldMk cId="1943389620" sldId="5505"/>
            <ac:spMk id="2" creationId="{2A923C34-F7D7-60C2-F31E-2B64BAD784E8}"/>
          </ac:spMkLst>
        </pc:spChg>
      </pc:sldChg>
      <pc:sldChg chg="add del">
        <pc:chgData name="Íris Hrund Halldórsdóttir - HI" userId="0834478e-9d1d-489a-b867-717661bcfdc5" providerId="ADAL" clId="{4F1DE7B1-C9AF-4E4A-8C5D-7C90BE5837E6}" dt="2023-08-31T10:16:24.848" v="154" actId="47"/>
        <pc:sldMkLst>
          <pc:docMk/>
          <pc:sldMk cId="877346367" sldId="5506"/>
        </pc:sldMkLst>
      </pc:sldChg>
      <pc:sldChg chg="modSp mod delCm">
        <pc:chgData name="Íris Hrund Halldórsdóttir - HI" userId="0834478e-9d1d-489a-b867-717661bcfdc5" providerId="ADAL" clId="{4F1DE7B1-C9AF-4E4A-8C5D-7C90BE5837E6}" dt="2023-08-23T15:29:40.144" v="93" actId="20577"/>
        <pc:sldMkLst>
          <pc:docMk/>
          <pc:sldMk cId="4211212769" sldId="5846"/>
        </pc:sldMkLst>
        <pc:spChg chg="mod">
          <ac:chgData name="Íris Hrund Halldórsdóttir - HI" userId="0834478e-9d1d-489a-b867-717661bcfdc5" providerId="ADAL" clId="{4F1DE7B1-C9AF-4E4A-8C5D-7C90BE5837E6}" dt="2023-08-23T15:29:40.144" v="93" actId="20577"/>
          <ac:spMkLst>
            <pc:docMk/>
            <pc:sldMk cId="4211212769" sldId="5846"/>
            <ac:spMk id="14" creationId="{9710D16E-4507-9B0E-B70F-24DC0991A6FD}"/>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4F1DE7B1-C9AF-4E4A-8C5D-7C90BE5837E6}" dt="2023-08-23T15:29:33.852" v="91"/>
              <pc2:cmMkLst xmlns:pc2="http://schemas.microsoft.com/office/powerpoint/2019/9/main/command">
                <pc:docMk/>
                <pc:sldMk cId="4211212769" sldId="5846"/>
                <pc2:cmMk id="{8C725851-FF2D-48BF-9414-689B69F6A234}"/>
              </pc2:cmMkLst>
            </pc226:cmChg>
          </p:ext>
        </pc:extLst>
      </pc:sldChg>
      <pc:sldChg chg="delCm">
        <pc:chgData name="Íris Hrund Halldórsdóttir - HI" userId="0834478e-9d1d-489a-b867-717661bcfdc5" providerId="ADAL" clId="{4F1DE7B1-C9AF-4E4A-8C5D-7C90BE5837E6}" dt="2023-08-23T15:28:03.345" v="78"/>
        <pc:sldMkLst>
          <pc:docMk/>
          <pc:sldMk cId="3926438053" sldId="5851"/>
        </pc:sldMkLst>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4F1DE7B1-C9AF-4E4A-8C5D-7C90BE5837E6}" dt="2023-08-23T15:28:03.345" v="78"/>
              <pc2:cmMkLst xmlns:pc2="http://schemas.microsoft.com/office/powerpoint/2019/9/main/command">
                <pc:docMk/>
                <pc:sldMk cId="3926438053" sldId="5851"/>
                <pc2:cmMk id="{C0858874-9B4A-4D97-A5D1-DDD2B2E4C4C9}"/>
              </pc2:cmMkLst>
            </pc226:cmChg>
          </p:ext>
        </pc:extLst>
      </pc:sldChg>
      <pc:sldChg chg="addSp modSp mod">
        <pc:chgData name="Íris Hrund Halldórsdóttir - HI" userId="0834478e-9d1d-489a-b867-717661bcfdc5" providerId="ADAL" clId="{4F1DE7B1-C9AF-4E4A-8C5D-7C90BE5837E6}" dt="2023-08-23T15:27:46.111" v="77" actId="207"/>
        <pc:sldMkLst>
          <pc:docMk/>
          <pc:sldMk cId="3427279234" sldId="5854"/>
        </pc:sldMkLst>
        <pc:spChg chg="add mod">
          <ac:chgData name="Íris Hrund Halldórsdóttir - HI" userId="0834478e-9d1d-489a-b867-717661bcfdc5" providerId="ADAL" clId="{4F1DE7B1-C9AF-4E4A-8C5D-7C90BE5837E6}" dt="2023-08-23T15:27:46.111" v="77" actId="207"/>
          <ac:spMkLst>
            <pc:docMk/>
            <pc:sldMk cId="3427279234" sldId="5854"/>
            <ac:spMk id="2" creationId="{08FFC4AE-1B1F-D9F3-02DE-3F5AFC6A277A}"/>
          </ac:spMkLst>
        </pc:spChg>
      </pc:sldChg>
      <pc:sldChg chg="modSp mod modNotesTx">
        <pc:chgData name="Íris Hrund Halldórsdóttir - HI" userId="0834478e-9d1d-489a-b867-717661bcfdc5" providerId="ADAL" clId="{4F1DE7B1-C9AF-4E4A-8C5D-7C90BE5837E6}" dt="2023-08-23T15:28:48.082" v="90" actId="6549"/>
        <pc:sldMkLst>
          <pc:docMk/>
          <pc:sldMk cId="684997841" sldId="5891"/>
        </pc:sldMkLst>
        <pc:spChg chg="mod">
          <ac:chgData name="Íris Hrund Halldórsdóttir - HI" userId="0834478e-9d1d-489a-b867-717661bcfdc5" providerId="ADAL" clId="{4F1DE7B1-C9AF-4E4A-8C5D-7C90BE5837E6}" dt="2023-08-23T15:28:42.430" v="89" actId="20577"/>
          <ac:spMkLst>
            <pc:docMk/>
            <pc:sldMk cId="684997841" sldId="5891"/>
            <ac:spMk id="10" creationId="{BB20A8CC-5B92-6D39-11F7-2B5A4EC1F27F}"/>
          </ac:spMkLst>
        </pc:spChg>
      </pc:sldChg>
      <pc:sldChg chg="modSp add mod">
        <pc:chgData name="Íris Hrund Halldórsdóttir - HI" userId="0834478e-9d1d-489a-b867-717661bcfdc5" providerId="ADAL" clId="{4F1DE7B1-C9AF-4E4A-8C5D-7C90BE5837E6}" dt="2023-08-23T15:24:22.817" v="2" actId="108"/>
        <pc:sldMkLst>
          <pc:docMk/>
          <pc:sldMk cId="2445064389" sldId="5942"/>
        </pc:sldMkLst>
        <pc:spChg chg="mod">
          <ac:chgData name="Íris Hrund Halldórsdóttir - HI" userId="0834478e-9d1d-489a-b867-717661bcfdc5" providerId="ADAL" clId="{4F1DE7B1-C9AF-4E4A-8C5D-7C90BE5837E6}" dt="2023-08-23T15:24:22.817" v="2" actId="108"/>
          <ac:spMkLst>
            <pc:docMk/>
            <pc:sldMk cId="2445064389" sldId="5942"/>
            <ac:spMk id="4" creationId="{0DE5F031-166F-07AE-1D8D-D3DE6A55AD07}"/>
          </ac:spMkLst>
        </pc:spChg>
      </pc:sldChg>
      <pc:sldChg chg="modSp mod delCm">
        <pc:chgData name="Íris Hrund Halldórsdóttir - HI" userId="0834478e-9d1d-489a-b867-717661bcfdc5" providerId="ADAL" clId="{4F1DE7B1-C9AF-4E4A-8C5D-7C90BE5837E6}" dt="2023-08-23T15:33:20.379" v="146" actId="27636"/>
        <pc:sldMkLst>
          <pc:docMk/>
          <pc:sldMk cId="1342663937" sldId="5974"/>
        </pc:sldMkLst>
        <pc:spChg chg="mod">
          <ac:chgData name="Íris Hrund Halldórsdóttir - HI" userId="0834478e-9d1d-489a-b867-717661bcfdc5" providerId="ADAL" clId="{4F1DE7B1-C9AF-4E4A-8C5D-7C90BE5837E6}" dt="2023-08-23T15:33:20.379" v="146" actId="27636"/>
          <ac:spMkLst>
            <pc:docMk/>
            <pc:sldMk cId="1342663937" sldId="5974"/>
            <ac:spMk id="6" creationId="{AFFA5FDE-6D94-9DFB-46CC-E6F5AFF97B29}"/>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4F1DE7B1-C9AF-4E4A-8C5D-7C90BE5837E6}" dt="2023-08-23T15:33:05.767" v="133"/>
              <pc2:cmMkLst xmlns:pc2="http://schemas.microsoft.com/office/powerpoint/2019/9/main/command">
                <pc:docMk/>
                <pc:sldMk cId="1342663937" sldId="5974"/>
                <pc2:cmMk id="{2CAC675B-A4D3-44A6-B327-84C829B1078A}"/>
              </pc2:cmMkLst>
            </pc226:cmChg>
          </p:ext>
        </pc:extLst>
      </pc:sldChg>
      <pc:sldChg chg="modSp mod">
        <pc:chgData name="Íris Hrund Halldórsdóttir - HI" userId="0834478e-9d1d-489a-b867-717661bcfdc5" providerId="ADAL" clId="{4F1DE7B1-C9AF-4E4A-8C5D-7C90BE5837E6}" dt="2023-08-23T15:33:54.066" v="147" actId="6549"/>
        <pc:sldMkLst>
          <pc:docMk/>
          <pc:sldMk cId="1197014983" sldId="5977"/>
        </pc:sldMkLst>
        <pc:spChg chg="mod">
          <ac:chgData name="Íris Hrund Halldórsdóttir - HI" userId="0834478e-9d1d-489a-b867-717661bcfdc5" providerId="ADAL" clId="{4F1DE7B1-C9AF-4E4A-8C5D-7C90BE5837E6}" dt="2023-08-23T15:33:54.066" v="147" actId="6549"/>
          <ac:spMkLst>
            <pc:docMk/>
            <pc:sldMk cId="1197014983" sldId="5977"/>
            <ac:spMk id="7" creationId="{EF01EE27-6506-CD0D-62E0-7B9BAA2A5380}"/>
          </ac:spMkLst>
        </pc:spChg>
      </pc:sldChg>
      <pc:sldChg chg="modSp mod">
        <pc:chgData name="Íris Hrund Halldórsdóttir - HI" userId="0834478e-9d1d-489a-b867-717661bcfdc5" providerId="ADAL" clId="{4F1DE7B1-C9AF-4E4A-8C5D-7C90BE5837E6}" dt="2023-08-23T15:30:52.115" v="95" actId="6549"/>
        <pc:sldMkLst>
          <pc:docMk/>
          <pc:sldMk cId="727508099" sldId="5993"/>
        </pc:sldMkLst>
        <pc:spChg chg="mod">
          <ac:chgData name="Íris Hrund Halldórsdóttir - HI" userId="0834478e-9d1d-489a-b867-717661bcfdc5" providerId="ADAL" clId="{4F1DE7B1-C9AF-4E4A-8C5D-7C90BE5837E6}" dt="2023-08-23T15:30:52.115" v="95" actId="6549"/>
          <ac:spMkLst>
            <pc:docMk/>
            <pc:sldMk cId="727508099" sldId="5993"/>
            <ac:spMk id="6" creationId="{ABCBC9B9-7547-CB13-B803-18091FC67D90}"/>
          </ac:spMkLst>
        </pc:spChg>
      </pc:sldChg>
      <pc:sldChg chg="modSp mod delCm">
        <pc:chgData name="Íris Hrund Halldórsdóttir - HI" userId="0834478e-9d1d-489a-b867-717661bcfdc5" providerId="ADAL" clId="{4F1DE7B1-C9AF-4E4A-8C5D-7C90BE5837E6}" dt="2023-08-23T15:32:24.736" v="108" actId="20577"/>
        <pc:sldMkLst>
          <pc:docMk/>
          <pc:sldMk cId="85023192" sldId="5994"/>
        </pc:sldMkLst>
        <pc:spChg chg="mod">
          <ac:chgData name="Íris Hrund Halldórsdóttir - HI" userId="0834478e-9d1d-489a-b867-717661bcfdc5" providerId="ADAL" clId="{4F1DE7B1-C9AF-4E4A-8C5D-7C90BE5837E6}" dt="2023-08-23T15:32:24.736" v="108" actId="20577"/>
          <ac:spMkLst>
            <pc:docMk/>
            <pc:sldMk cId="85023192" sldId="5994"/>
            <ac:spMk id="5" creationId="{F3A454E2-44E2-023B-7DDA-9C32406B0EF1}"/>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4F1DE7B1-C9AF-4E4A-8C5D-7C90BE5837E6}" dt="2023-08-23T15:31:08.631" v="96"/>
              <pc2:cmMkLst xmlns:pc2="http://schemas.microsoft.com/office/powerpoint/2019/9/main/command">
                <pc:docMk/>
                <pc:sldMk cId="85023192" sldId="5994"/>
                <pc2:cmMk id="{B175BA99-CC60-48BE-B2FE-B4E0F7A1B9AD}"/>
              </pc2:cmMkLst>
            </pc226:cmChg>
          </p:ext>
        </pc:extLst>
      </pc:sldChg>
      <pc:sldChg chg="modSp mod">
        <pc:chgData name="Íris Hrund Halldórsdóttir - HI" userId="0834478e-9d1d-489a-b867-717661bcfdc5" providerId="ADAL" clId="{4F1DE7B1-C9AF-4E4A-8C5D-7C90BE5837E6}" dt="2023-08-23T15:32:55.596" v="132" actId="790"/>
        <pc:sldMkLst>
          <pc:docMk/>
          <pc:sldMk cId="1751982763" sldId="5996"/>
        </pc:sldMkLst>
        <pc:spChg chg="mod">
          <ac:chgData name="Íris Hrund Halldórsdóttir - HI" userId="0834478e-9d1d-489a-b867-717661bcfdc5" providerId="ADAL" clId="{4F1DE7B1-C9AF-4E4A-8C5D-7C90BE5837E6}" dt="2023-08-23T15:32:55.596" v="132" actId="790"/>
          <ac:spMkLst>
            <pc:docMk/>
            <pc:sldMk cId="1751982763" sldId="5996"/>
            <ac:spMk id="10" creationId="{BB20A8CC-5B92-6D39-11F7-2B5A4EC1F27F}"/>
          </ac:spMkLst>
        </pc:spChg>
      </pc:sldChg>
      <pc:sldChg chg="modSp mod">
        <pc:chgData name="Íris Hrund Halldórsdóttir - HI" userId="0834478e-9d1d-489a-b867-717661bcfdc5" providerId="ADAL" clId="{4F1DE7B1-C9AF-4E4A-8C5D-7C90BE5837E6}" dt="2023-08-23T15:25:48.011" v="14" actId="790"/>
        <pc:sldMkLst>
          <pc:docMk/>
          <pc:sldMk cId="3709739867" sldId="6001"/>
        </pc:sldMkLst>
        <pc:spChg chg="mod">
          <ac:chgData name="Íris Hrund Halldórsdóttir - HI" userId="0834478e-9d1d-489a-b867-717661bcfdc5" providerId="ADAL" clId="{4F1DE7B1-C9AF-4E4A-8C5D-7C90BE5837E6}" dt="2023-08-23T15:25:48.011" v="14" actId="790"/>
          <ac:spMkLst>
            <pc:docMk/>
            <pc:sldMk cId="3709739867" sldId="6001"/>
            <ac:spMk id="22" creationId="{837CC619-22EC-CA2F-4D08-D292AB9DFA14}"/>
          </ac:spMkLst>
        </pc:spChg>
        <pc:spChg chg="mod">
          <ac:chgData name="Íris Hrund Halldórsdóttir - HI" userId="0834478e-9d1d-489a-b867-717661bcfdc5" providerId="ADAL" clId="{4F1DE7B1-C9AF-4E4A-8C5D-7C90BE5837E6}" dt="2023-08-23T15:25:42.097" v="12" actId="27636"/>
          <ac:spMkLst>
            <pc:docMk/>
            <pc:sldMk cId="3709739867" sldId="6001"/>
            <ac:spMk id="23" creationId="{C913A5E1-11E1-54FA-1243-CBA999D4E81D}"/>
          </ac:spMkLst>
        </pc:spChg>
      </pc:sldChg>
      <pc:sldChg chg="modSp add mod">
        <pc:chgData name="Íris Hrund Halldórsdóttir - HI" userId="0834478e-9d1d-489a-b867-717661bcfdc5" providerId="ADAL" clId="{4F1DE7B1-C9AF-4E4A-8C5D-7C90BE5837E6}" dt="2023-08-31T10:37:36.025" v="158" actId="20577"/>
        <pc:sldMkLst>
          <pc:docMk/>
          <pc:sldMk cId="1280792429" sldId="6002"/>
        </pc:sldMkLst>
        <pc:spChg chg="mod">
          <ac:chgData name="Íris Hrund Halldórsdóttir - HI" userId="0834478e-9d1d-489a-b867-717661bcfdc5" providerId="ADAL" clId="{4F1DE7B1-C9AF-4E4A-8C5D-7C90BE5837E6}" dt="2023-08-31T10:37:36.025" v="158" actId="20577"/>
          <ac:spMkLst>
            <pc:docMk/>
            <pc:sldMk cId="1280792429" sldId="6002"/>
            <ac:spMk id="25" creationId="{CE502EDD-988E-1B8E-D6B0-D0F35BBA060C}"/>
          </ac:spMkLst>
        </pc:spChg>
        <pc:spChg chg="mod">
          <ac:chgData name="Íris Hrund Halldórsdóttir - HI" userId="0834478e-9d1d-489a-b867-717661bcfdc5" providerId="ADAL" clId="{4F1DE7B1-C9AF-4E4A-8C5D-7C90BE5837E6}" dt="2023-08-31T10:21:23.201" v="156"/>
          <ac:spMkLst>
            <pc:docMk/>
            <pc:sldMk cId="1280792429" sldId="6002"/>
            <ac:spMk id="34" creationId="{E93438AD-EA15-CD96-A656-CE420AA275E8}"/>
          </ac:spMkLst>
        </pc:spChg>
      </pc:sldChg>
      <pc:sldChg chg="del">
        <pc:chgData name="Íris Hrund Halldórsdóttir - HI" userId="0834478e-9d1d-489a-b867-717661bcfdc5" providerId="ADAL" clId="{4F1DE7B1-C9AF-4E4A-8C5D-7C90BE5837E6}" dt="2023-08-23T15:24:30.456" v="3" actId="47"/>
        <pc:sldMkLst>
          <pc:docMk/>
          <pc:sldMk cId="2477198472" sldId="6002"/>
        </pc:sldMkLst>
      </pc:sldChg>
      <pc:sldChg chg="del">
        <pc:chgData name="Íris Hrund Halldórsdóttir - HI" userId="0834478e-9d1d-489a-b867-717661bcfdc5" providerId="ADAL" clId="{4F1DE7B1-C9AF-4E4A-8C5D-7C90BE5837E6}" dt="2023-08-23T15:24:30.456" v="3" actId="47"/>
        <pc:sldMkLst>
          <pc:docMk/>
          <pc:sldMk cId="1872745364" sldId="6003"/>
        </pc:sldMkLst>
      </pc:sldChg>
      <pc:sldChg chg="add">
        <pc:chgData name="Íris Hrund Halldórsdóttir - HI" userId="0834478e-9d1d-489a-b867-717661bcfdc5" providerId="ADAL" clId="{4F1DE7B1-C9AF-4E4A-8C5D-7C90BE5837E6}" dt="2023-08-31T10:16:22.057" v="153"/>
        <pc:sldMkLst>
          <pc:docMk/>
          <pc:sldMk cId="2524959783" sldId="6003"/>
        </pc:sldMkLst>
      </pc:sldChg>
      <pc:sldChg chg="del">
        <pc:chgData name="Íris Hrund Halldórsdóttir - HI" userId="0834478e-9d1d-489a-b867-717661bcfdc5" providerId="ADAL" clId="{4F1DE7B1-C9AF-4E4A-8C5D-7C90BE5837E6}" dt="2023-08-23T15:24:16.092" v="1" actId="47"/>
        <pc:sldMkLst>
          <pc:docMk/>
          <pc:sldMk cId="2000082222" sldId="6004"/>
        </pc:sldMkLst>
      </pc:sldChg>
      <pc:sldMasterChg chg="modSldLayout">
        <pc:chgData name="Íris Hrund Halldórsdóttir - HI" userId="0834478e-9d1d-489a-b867-717661bcfdc5" providerId="ADAL" clId="{4F1DE7B1-C9AF-4E4A-8C5D-7C90BE5837E6}" dt="2023-08-29T09:12:15.840" v="152" actId="1076"/>
        <pc:sldMasterMkLst>
          <pc:docMk/>
          <pc:sldMasterMk cId="580465908" sldId="2147483828"/>
        </pc:sldMasterMkLst>
        <pc:sldLayoutChg chg="addSp delSp modSp mod">
          <pc:chgData name="Íris Hrund Halldórsdóttir - HI" userId="0834478e-9d1d-489a-b867-717661bcfdc5" providerId="ADAL" clId="{4F1DE7B1-C9AF-4E4A-8C5D-7C90BE5837E6}" dt="2023-08-29T09:12:15.840" v="152" actId="1076"/>
          <pc:sldLayoutMkLst>
            <pc:docMk/>
            <pc:sldMasterMk cId="580465908" sldId="2147483828"/>
            <pc:sldLayoutMk cId="1158126032" sldId="2147483908"/>
          </pc:sldLayoutMkLst>
          <pc:spChg chg="del">
            <ac:chgData name="Íris Hrund Halldórsdóttir - HI" userId="0834478e-9d1d-489a-b867-717661bcfdc5" providerId="ADAL" clId="{4F1DE7B1-C9AF-4E4A-8C5D-7C90BE5837E6}" dt="2023-08-29T09:12:06.526" v="148" actId="478"/>
            <ac:spMkLst>
              <pc:docMk/>
              <pc:sldMasterMk cId="580465908" sldId="2147483828"/>
              <pc:sldLayoutMk cId="1158126032" sldId="2147483908"/>
              <ac:spMk id="23" creationId="{23FAF6BC-92F1-BF4F-87ED-EB5FDA663DAD}"/>
            </ac:spMkLst>
          </pc:spChg>
          <pc:grpChg chg="del">
            <ac:chgData name="Íris Hrund Halldórsdóttir - HI" userId="0834478e-9d1d-489a-b867-717661bcfdc5" providerId="ADAL" clId="{4F1DE7B1-C9AF-4E4A-8C5D-7C90BE5837E6}" dt="2023-08-29T09:12:07.838" v="149" actId="478"/>
            <ac:grpSpMkLst>
              <pc:docMk/>
              <pc:sldMasterMk cId="580465908" sldId="2147483828"/>
              <pc:sldLayoutMk cId="1158126032" sldId="2147483908"/>
              <ac:grpSpMk id="24" creationId="{42477C97-4AB2-0B46-A1B1-C5A8EC75C110}"/>
            </ac:grpSpMkLst>
          </pc:grpChg>
          <pc:picChg chg="add mod">
            <ac:chgData name="Íris Hrund Halldórsdóttir - HI" userId="0834478e-9d1d-489a-b867-717661bcfdc5" providerId="ADAL" clId="{4F1DE7B1-C9AF-4E4A-8C5D-7C90BE5837E6}" dt="2023-08-29T09:12:15.840" v="152" actId="1076"/>
            <ac:picMkLst>
              <pc:docMk/>
              <pc:sldMasterMk cId="580465908" sldId="2147483828"/>
              <pc:sldLayoutMk cId="1158126032" sldId="2147483908"/>
              <ac:picMk id="1026" creationId="{39D1C822-C640-84BB-09F4-25776EE3E3DF}"/>
            </ac:picMkLst>
          </pc:picChg>
        </pc:sldLayoutChg>
      </pc:sldMasterChg>
    </pc:docChg>
  </pc:docChgLst>
  <pc:docChgLst>
    <pc:chgData name="Íris Hrund Halldórsdóttir - HA" userId="S::irish@rmf.is::bd297786-d3ca-4568-8648-19130a3c3ac5" providerId="AD" clId="Web-{78C9E372-3FA0-4D11-8178-E45E004253C7}"/>
    <pc:docChg chg="delSld modSld">
      <pc:chgData name="Íris Hrund Halldórsdóttir - HA" userId="S::irish@rmf.is::bd297786-d3ca-4568-8648-19130a3c3ac5" providerId="AD" clId="Web-{78C9E372-3FA0-4D11-8178-E45E004253C7}" dt="2023-08-21T10:35:03.253" v="110"/>
      <pc:docMkLst>
        <pc:docMk/>
      </pc:docMkLst>
      <pc:sldChg chg="modSp delCm modCm">
        <pc:chgData name="Íris Hrund Halldórsdóttir - HA" userId="S::irish@rmf.is::bd297786-d3ca-4568-8648-19130a3c3ac5" providerId="AD" clId="Web-{78C9E372-3FA0-4D11-8178-E45E004253C7}" dt="2023-08-21T10:27:25.460" v="18" actId="20577"/>
        <pc:sldMkLst>
          <pc:docMk/>
          <pc:sldMk cId="1264944805" sldId="5841"/>
        </pc:sldMkLst>
        <pc:spChg chg="mod">
          <ac:chgData name="Íris Hrund Halldórsdóttir - HA" userId="S::irish@rmf.is::bd297786-d3ca-4568-8648-19130a3c3ac5" providerId="AD" clId="Web-{78C9E372-3FA0-4D11-8178-E45E004253C7}" dt="2023-08-21T10:27:25.460" v="18" actId="20577"/>
          <ac:spMkLst>
            <pc:docMk/>
            <pc:sldMk cId="1264944805" sldId="5841"/>
            <ac:spMk id="5" creationId="{676BAE0A-31E4-051C-6B14-FC96C10AED5C}"/>
          </ac:spMkLst>
        </pc:spChg>
        <pc:extLst>
          <p:ext xmlns:p="http://schemas.openxmlformats.org/presentationml/2006/main" uri="{D6D511B9-2390-475A-947B-AFAB55BFBCF1}">
            <pc226:cmChg xmlns:pc226="http://schemas.microsoft.com/office/powerpoint/2022/06/main/command" chg="del mod">
              <pc226:chgData name="Íris Hrund Halldórsdóttir - HA" userId="S::irish@rmf.is::bd297786-d3ca-4568-8648-19130a3c3ac5" providerId="AD" clId="Web-{78C9E372-3FA0-4D11-8178-E45E004253C7}" dt="2023-08-21T10:27:16.991" v="16"/>
              <pc2:cmMkLst xmlns:pc2="http://schemas.microsoft.com/office/powerpoint/2019/9/main/command">
                <pc:docMk/>
                <pc:sldMk cId="1264944805" sldId="5841"/>
                <pc2:cmMk id="{FDA46164-5A3A-42A3-AEBE-17DA51F7F415}"/>
              </pc2:cmMkLst>
            </pc226:cmChg>
          </p:ext>
        </pc:extLst>
      </pc:sldChg>
      <pc:sldChg chg="modSp">
        <pc:chgData name="Íris Hrund Halldórsdóttir - HA" userId="S::irish@rmf.is::bd297786-d3ca-4568-8648-19130a3c3ac5" providerId="AD" clId="Web-{78C9E372-3FA0-4D11-8178-E45E004253C7}" dt="2023-08-21T10:27:53.742" v="21" actId="20577"/>
        <pc:sldMkLst>
          <pc:docMk/>
          <pc:sldMk cId="3796129819" sldId="5844"/>
        </pc:sldMkLst>
        <pc:spChg chg="mod">
          <ac:chgData name="Íris Hrund Halldórsdóttir - HA" userId="S::irish@rmf.is::bd297786-d3ca-4568-8648-19130a3c3ac5" providerId="AD" clId="Web-{78C9E372-3FA0-4D11-8178-E45E004253C7}" dt="2023-08-21T10:27:53.742" v="21" actId="20577"/>
          <ac:spMkLst>
            <pc:docMk/>
            <pc:sldMk cId="3796129819" sldId="5844"/>
            <ac:spMk id="3" creationId="{5F91FEB1-1227-4DC2-B0DC-E47906714CBC}"/>
          </ac:spMkLst>
        </pc:spChg>
        <pc:spChg chg="mod">
          <ac:chgData name="Íris Hrund Halldórsdóttir - HA" userId="S::irish@rmf.is::bd297786-d3ca-4568-8648-19130a3c3ac5" providerId="AD" clId="Web-{78C9E372-3FA0-4D11-8178-E45E004253C7}" dt="2023-08-21T10:27:48.617" v="20" actId="20577"/>
          <ac:spMkLst>
            <pc:docMk/>
            <pc:sldMk cId="3796129819" sldId="5844"/>
            <ac:spMk id="5" creationId="{676BAE0A-31E4-051C-6B14-FC96C10AED5C}"/>
          </ac:spMkLst>
        </pc:spChg>
      </pc:sldChg>
      <pc:sldChg chg="modCm">
        <pc:chgData name="Íris Hrund Halldórsdóttir - HA" userId="S::irish@rmf.is::bd297786-d3ca-4568-8648-19130a3c3ac5" providerId="AD" clId="Web-{78C9E372-3FA0-4D11-8178-E45E004253C7}" dt="2023-08-21T10:28:48.181" v="22"/>
        <pc:sldMkLst>
          <pc:docMk/>
          <pc:sldMk cId="4211212769" sldId="5846"/>
        </pc:sldMkLst>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78C9E372-3FA0-4D11-8178-E45E004253C7}" dt="2023-08-21T10:28:48.181" v="22"/>
              <pc2:cmMkLst xmlns:pc2="http://schemas.microsoft.com/office/powerpoint/2019/9/main/command">
                <pc:docMk/>
                <pc:sldMk cId="4211212769" sldId="5846"/>
                <pc2:cmMk id="{8C725851-FF2D-48BF-9414-689B69F6A234}"/>
              </pc2:cmMkLst>
            </pc226:cmChg>
          </p:ext>
        </pc:extLst>
      </pc:sldChg>
      <pc:sldChg chg="del">
        <pc:chgData name="Íris Hrund Halldórsdóttir - HA" userId="S::irish@rmf.is::bd297786-d3ca-4568-8648-19130a3c3ac5" providerId="AD" clId="Web-{78C9E372-3FA0-4D11-8178-E45E004253C7}" dt="2023-08-21T10:29:27.385" v="23"/>
        <pc:sldMkLst>
          <pc:docMk/>
          <pc:sldMk cId="2963478821" sldId="5848"/>
        </pc:sldMkLst>
      </pc:sldChg>
      <pc:sldChg chg="modSp delCm modCm">
        <pc:chgData name="Íris Hrund Halldórsdóttir - HA" userId="S::irish@rmf.is::bd297786-d3ca-4568-8648-19130a3c3ac5" providerId="AD" clId="Web-{78C9E372-3FA0-4D11-8178-E45E004253C7}" dt="2023-08-21T10:26:37.475" v="9"/>
        <pc:sldMkLst>
          <pc:docMk/>
          <pc:sldMk cId="684997841" sldId="5891"/>
        </pc:sldMkLst>
        <pc:spChg chg="mod">
          <ac:chgData name="Íris Hrund Halldórsdóttir - HA" userId="S::irish@rmf.is::bd297786-d3ca-4568-8648-19130a3c3ac5" providerId="AD" clId="Web-{78C9E372-3FA0-4D11-8178-E45E004253C7}" dt="2023-08-21T10:26:37.365" v="8" actId="20577"/>
          <ac:spMkLst>
            <pc:docMk/>
            <pc:sldMk cId="684997841" sldId="5891"/>
            <ac:spMk id="7" creationId="{7336EBCD-3049-46F7-B9C2-0C79281986B9}"/>
          </ac:spMkLst>
        </pc:spChg>
        <pc:extLst>
          <p:ext xmlns:p="http://schemas.openxmlformats.org/presentationml/2006/main" uri="{D6D511B9-2390-475A-947B-AFAB55BFBCF1}">
            <pc226:cmChg xmlns:pc226="http://schemas.microsoft.com/office/powerpoint/2022/06/main/command" chg="del mod">
              <pc226:chgData name="Íris Hrund Halldórsdóttir - HA" userId="S::irish@rmf.is::bd297786-d3ca-4568-8648-19130a3c3ac5" providerId="AD" clId="Web-{78C9E372-3FA0-4D11-8178-E45E004253C7}" dt="2023-08-21T10:26:37.475" v="9"/>
              <pc2:cmMkLst xmlns:pc2="http://schemas.microsoft.com/office/powerpoint/2019/9/main/command">
                <pc:docMk/>
                <pc:sldMk cId="684997841" sldId="5891"/>
                <pc2:cmMk id="{9A1FC1B5-22F8-4F58-88FA-3527D4FDC59F}"/>
              </pc2:cmMkLst>
            </pc226:cmChg>
          </p:ext>
        </pc:extLst>
      </pc:sldChg>
      <pc:sldChg chg="delSp modSp modCm">
        <pc:chgData name="Íris Hrund Halldórsdóttir - HA" userId="S::irish@rmf.is::bd297786-d3ca-4568-8648-19130a3c3ac5" providerId="AD" clId="Web-{78C9E372-3FA0-4D11-8178-E45E004253C7}" dt="2023-08-21T10:30:50.559" v="32"/>
        <pc:sldMkLst>
          <pc:docMk/>
          <pc:sldMk cId="1342663937" sldId="5974"/>
        </pc:sldMkLst>
        <pc:spChg chg="mod">
          <ac:chgData name="Íris Hrund Halldórsdóttir - HA" userId="S::irish@rmf.is::bd297786-d3ca-4568-8648-19130a3c3ac5" providerId="AD" clId="Web-{78C9E372-3FA0-4D11-8178-E45E004253C7}" dt="2023-08-21T10:30:35.699" v="28" actId="20577"/>
          <ac:spMkLst>
            <pc:docMk/>
            <pc:sldMk cId="1342663937" sldId="5974"/>
            <ac:spMk id="7" creationId="{EF01EE27-6506-CD0D-62E0-7B9BAA2A5380}"/>
          </ac:spMkLst>
        </pc:spChg>
        <pc:spChg chg="mod">
          <ac:chgData name="Íris Hrund Halldórsdóttir - HA" userId="S::irish@rmf.is::bd297786-d3ca-4568-8648-19130a3c3ac5" providerId="AD" clId="Web-{78C9E372-3FA0-4D11-8178-E45E004253C7}" dt="2023-08-21T10:30:46.825" v="31" actId="20577"/>
          <ac:spMkLst>
            <pc:docMk/>
            <pc:sldMk cId="1342663937" sldId="5974"/>
            <ac:spMk id="9" creationId="{782534CC-5C71-2CCB-94E8-1CB7F223AE02}"/>
          </ac:spMkLst>
        </pc:spChg>
        <pc:picChg chg="del">
          <ac:chgData name="Íris Hrund Halldórsdóttir - HA" userId="S::irish@rmf.is::bd297786-d3ca-4568-8648-19130a3c3ac5" providerId="AD" clId="Web-{78C9E372-3FA0-4D11-8178-E45E004253C7}" dt="2023-08-21T10:30:29.902" v="27"/>
          <ac:picMkLst>
            <pc:docMk/>
            <pc:sldMk cId="1342663937" sldId="5974"/>
            <ac:picMk id="4" creationId="{54C3AB88-51F9-8791-A7D2-E22F72474EC2}"/>
          </ac:picMkLst>
        </pc:pic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78C9E372-3FA0-4D11-8178-E45E004253C7}" dt="2023-08-21T10:30:50.559" v="32"/>
              <pc2:cmMkLst xmlns:pc2="http://schemas.microsoft.com/office/powerpoint/2019/9/main/command">
                <pc:docMk/>
                <pc:sldMk cId="1342663937" sldId="5974"/>
                <pc2:cmMk id="{2CAC675B-A4D3-44A6-B327-84C829B1078A}"/>
              </pc2:cmMkLst>
            </pc226:cmChg>
          </p:ext>
        </pc:extLst>
      </pc:sldChg>
      <pc:sldChg chg="modSp del modCm">
        <pc:chgData name="Íris Hrund Halldórsdóttir - HA" userId="S::irish@rmf.is::bd297786-d3ca-4568-8648-19130a3c3ac5" providerId="AD" clId="Web-{78C9E372-3FA0-4D11-8178-E45E004253C7}" dt="2023-08-21T10:34:41.346" v="107"/>
        <pc:sldMkLst>
          <pc:docMk/>
          <pc:sldMk cId="1515993920" sldId="5975"/>
        </pc:sldMkLst>
        <pc:spChg chg="mod">
          <ac:chgData name="Íris Hrund Halldórsdóttir - HA" userId="S::irish@rmf.is::bd297786-d3ca-4568-8648-19130a3c3ac5" providerId="AD" clId="Web-{78C9E372-3FA0-4D11-8178-E45E004253C7}" dt="2023-08-21T10:33:25.329" v="104" actId="20577"/>
          <ac:spMkLst>
            <pc:docMk/>
            <pc:sldMk cId="1515993920" sldId="5975"/>
            <ac:spMk id="6" creationId="{AFFA5FDE-6D94-9DFB-46CC-E6F5AFF97B29}"/>
          </ac:spMkLst>
        </pc:spChg>
        <pc:spChg chg="mod">
          <ac:chgData name="Íris Hrund Halldórsdóttir - HA" userId="S::irish@rmf.is::bd297786-d3ca-4568-8648-19130a3c3ac5" providerId="AD" clId="Web-{78C9E372-3FA0-4D11-8178-E45E004253C7}" dt="2023-08-21T10:33:58.720" v="106" actId="20577"/>
          <ac:spMkLst>
            <pc:docMk/>
            <pc:sldMk cId="1515993920" sldId="5975"/>
            <ac:spMk id="7" creationId="{EF01EE27-6506-CD0D-62E0-7B9BAA2A5380}"/>
          </ac:spMkLst>
        </pc:sp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78C9E372-3FA0-4D11-8178-E45E004253C7}" dt="2023-08-21T10:33:58.720" v="106" actId="20577"/>
              <pc2:cmMkLst xmlns:pc2="http://schemas.microsoft.com/office/powerpoint/2019/9/main/command">
                <pc:docMk/>
                <pc:sldMk cId="1515993920" sldId="5975"/>
                <pc2:cmMk id="{C4C8CF84-43E1-4CE6-A20D-DCBD9D47513B}"/>
              </pc2:cmMkLst>
            </pc226:cmChg>
            <pc226:cmChg xmlns:pc226="http://schemas.microsoft.com/office/powerpoint/2022/06/main/command" chg="mod">
              <pc226:chgData name="Íris Hrund Halldórsdóttir - HA" userId="S::irish@rmf.is::bd297786-d3ca-4568-8648-19130a3c3ac5" providerId="AD" clId="Web-{78C9E372-3FA0-4D11-8178-E45E004253C7}" dt="2023-08-21T10:33:58.720" v="106" actId="20577"/>
              <pc2:cmMkLst xmlns:pc2="http://schemas.microsoft.com/office/powerpoint/2019/9/main/command">
                <pc:docMk/>
                <pc:sldMk cId="1515993920" sldId="5975"/>
                <pc2:cmMk id="{1DD31989-D2FD-4CD8-BB9E-1C824C9BB605}"/>
              </pc2:cmMkLst>
            </pc226:cmChg>
            <pc226:cmChg xmlns:pc226="http://schemas.microsoft.com/office/powerpoint/2022/06/main/command" chg="mod">
              <pc226:chgData name="Íris Hrund Halldórsdóttir - HA" userId="S::irish@rmf.is::bd297786-d3ca-4568-8648-19130a3c3ac5" providerId="AD" clId="Web-{78C9E372-3FA0-4D11-8178-E45E004253C7}" dt="2023-08-21T10:33:23.829" v="103" actId="20577"/>
              <pc2:cmMkLst xmlns:pc2="http://schemas.microsoft.com/office/powerpoint/2019/9/main/command">
                <pc:docMk/>
                <pc:sldMk cId="1515993920" sldId="5975"/>
                <pc2:cmMk id="{B81512C1-4960-403F-9FD1-FDFF3C77BD09}"/>
              </pc2:cmMkLst>
            </pc226:cmChg>
            <pc226:cmChg xmlns:pc226="http://schemas.microsoft.com/office/powerpoint/2022/06/main/command" chg="mod">
              <pc226:chgData name="Íris Hrund Halldórsdóttir - HA" userId="S::irish@rmf.is::bd297786-d3ca-4568-8648-19130a3c3ac5" providerId="AD" clId="Web-{78C9E372-3FA0-4D11-8178-E45E004253C7}" dt="2023-08-21T10:33:58.720" v="106" actId="20577"/>
              <pc2:cmMkLst xmlns:pc2="http://schemas.microsoft.com/office/powerpoint/2019/9/main/command">
                <pc:docMk/>
                <pc:sldMk cId="1515993920" sldId="5975"/>
                <pc2:cmMk id="{8423F2C8-2DBB-4953-BDBC-02DB7D85E104}"/>
              </pc2:cmMkLst>
            </pc226:cmChg>
          </p:ext>
        </pc:extLst>
      </pc:sldChg>
      <pc:sldChg chg="delSp delCm">
        <pc:chgData name="Íris Hrund Halldórsdóttir - HA" userId="S::irish@rmf.is::bd297786-d3ca-4568-8648-19130a3c3ac5" providerId="AD" clId="Web-{78C9E372-3FA0-4D11-8178-E45E004253C7}" dt="2023-08-21T10:34:52.565" v="109"/>
        <pc:sldMkLst>
          <pc:docMk/>
          <pc:sldMk cId="1197014983" sldId="5977"/>
        </pc:sldMkLst>
        <pc:picChg chg="del">
          <ac:chgData name="Íris Hrund Halldórsdóttir - HA" userId="S::irish@rmf.is::bd297786-d3ca-4568-8648-19130a3c3ac5" providerId="AD" clId="Web-{78C9E372-3FA0-4D11-8178-E45E004253C7}" dt="2023-08-21T10:34:52.565" v="109"/>
          <ac:picMkLst>
            <pc:docMk/>
            <pc:sldMk cId="1197014983" sldId="5977"/>
            <ac:picMk id="4" creationId="{0432B95A-6CD1-F9A4-E4ED-ADAB467F76D4}"/>
          </ac:picMkLst>
        </pc:picChg>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78C9E372-3FA0-4D11-8178-E45E004253C7}" dt="2023-08-21T10:34:50.971" v="108"/>
              <pc2:cmMkLst xmlns:pc2="http://schemas.microsoft.com/office/powerpoint/2019/9/main/command">
                <pc:docMk/>
                <pc:sldMk cId="1197014983" sldId="5977"/>
                <pc2:cmMk id="{188F8A40-B367-43E3-89A9-6E0148EF2E14}"/>
              </pc2:cmMkLst>
            </pc226:cmChg>
          </p:ext>
        </pc:extLst>
      </pc:sldChg>
      <pc:sldChg chg="del">
        <pc:chgData name="Íris Hrund Halldórsdóttir - HA" userId="S::irish@rmf.is::bd297786-d3ca-4568-8648-19130a3c3ac5" providerId="AD" clId="Web-{78C9E372-3FA0-4D11-8178-E45E004253C7}" dt="2023-08-21T10:35:03.253" v="110"/>
        <pc:sldMkLst>
          <pc:docMk/>
          <pc:sldMk cId="3077487692" sldId="5980"/>
        </pc:sldMkLst>
      </pc:sldChg>
      <pc:sldChg chg="modSp">
        <pc:chgData name="Íris Hrund Halldórsdóttir - HA" userId="S::irish@rmf.is::bd297786-d3ca-4568-8648-19130a3c3ac5" providerId="AD" clId="Web-{78C9E372-3FA0-4D11-8178-E45E004253C7}" dt="2023-08-21T10:29:55.948" v="24" actId="20577"/>
        <pc:sldMkLst>
          <pc:docMk/>
          <pc:sldMk cId="727508099" sldId="5993"/>
        </pc:sldMkLst>
        <pc:spChg chg="mod">
          <ac:chgData name="Íris Hrund Halldórsdóttir - HA" userId="S::irish@rmf.is::bd297786-d3ca-4568-8648-19130a3c3ac5" providerId="AD" clId="Web-{78C9E372-3FA0-4D11-8178-E45E004253C7}" dt="2023-08-21T10:29:55.948" v="24" actId="20577"/>
          <ac:spMkLst>
            <pc:docMk/>
            <pc:sldMk cId="727508099" sldId="5993"/>
            <ac:spMk id="6" creationId="{ABCBC9B9-7547-CB13-B803-18091FC67D90}"/>
          </ac:spMkLst>
        </pc:spChg>
      </pc:sldChg>
      <pc:sldChg chg="delSp modCm">
        <pc:chgData name="Íris Hrund Halldórsdóttir - HA" userId="S::irish@rmf.is::bd297786-d3ca-4568-8648-19130a3c3ac5" providerId="AD" clId="Web-{78C9E372-3FA0-4D11-8178-E45E004253C7}" dt="2023-08-21T10:30:07.246" v="26"/>
        <pc:sldMkLst>
          <pc:docMk/>
          <pc:sldMk cId="85023192" sldId="5994"/>
        </pc:sldMkLst>
        <pc:picChg chg="del">
          <ac:chgData name="Íris Hrund Halldórsdóttir - HA" userId="S::irish@rmf.is::bd297786-d3ca-4568-8648-19130a3c3ac5" providerId="AD" clId="Web-{78C9E372-3FA0-4D11-8178-E45E004253C7}" dt="2023-08-21T10:30:04.699" v="25"/>
          <ac:picMkLst>
            <pc:docMk/>
            <pc:sldMk cId="85023192" sldId="5994"/>
            <ac:picMk id="4" creationId="{682992F8-5721-BD0C-78F5-323F7B24FBF6}"/>
          </ac:picMkLst>
        </pc:pic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78C9E372-3FA0-4D11-8178-E45E004253C7}" dt="2023-08-21T10:30:07.246" v="26"/>
              <pc2:cmMkLst xmlns:pc2="http://schemas.microsoft.com/office/powerpoint/2019/9/main/command">
                <pc:docMk/>
                <pc:sldMk cId="85023192" sldId="5994"/>
                <pc2:cmMk id="{B175BA99-CC60-48BE-B2FE-B4E0F7A1B9AD}"/>
              </pc2:cmMkLst>
            </pc226:cmChg>
          </p:ext>
        </pc:extLst>
      </pc:sldChg>
      <pc:sldChg chg="modSp">
        <pc:chgData name="Íris Hrund Halldórsdóttir - HA" userId="S::irish@rmf.is::bd297786-d3ca-4568-8648-19130a3c3ac5" providerId="AD" clId="Web-{78C9E372-3FA0-4D11-8178-E45E004253C7}" dt="2023-08-21T10:26:14.224" v="1" actId="1076"/>
        <pc:sldMkLst>
          <pc:docMk/>
          <pc:sldMk cId="2649099951" sldId="6000"/>
        </pc:sldMkLst>
        <pc:picChg chg="mod">
          <ac:chgData name="Íris Hrund Halldórsdóttir - HA" userId="S::irish@rmf.is::bd297786-d3ca-4568-8648-19130a3c3ac5" providerId="AD" clId="Web-{78C9E372-3FA0-4D11-8178-E45E004253C7}" dt="2023-08-21T10:26:14.224" v="1" actId="1076"/>
          <ac:picMkLst>
            <pc:docMk/>
            <pc:sldMk cId="2649099951" sldId="6000"/>
            <ac:picMk id="10" creationId="{4BEB080B-5FED-EFA9-68E3-B417050DD828}"/>
          </ac:picMkLst>
        </pc:picChg>
      </pc:sldChg>
    </pc:docChg>
  </pc:docChgLst>
  <pc:docChgLst>
    <pc:chgData name="Guðrún Þóra Gunnarsdóttir - HA" userId="S::gudrunthora@unak.is::080319e9-cba8-43d0-a339-cc9a7fd4f623" providerId="AD" clId="Web-{282F95C2-E034-47E4-9BF0-1F113B764A6E}"/>
    <pc:docChg chg="mod modSld">
      <pc:chgData name="Guðrún Þóra Gunnarsdóttir - HA" userId="S::gudrunthora@unak.is::080319e9-cba8-43d0-a339-cc9a7fd4f623" providerId="AD" clId="Web-{282F95C2-E034-47E4-9BF0-1F113B764A6E}" dt="2023-08-15T15:57:09.781" v="493" actId="20577"/>
      <pc:docMkLst>
        <pc:docMk/>
      </pc:docMkLst>
      <pc:sldChg chg="modSp">
        <pc:chgData name="Guðrún Þóra Gunnarsdóttir - HA" userId="S::gudrunthora@unak.is::080319e9-cba8-43d0-a339-cc9a7fd4f623" providerId="AD" clId="Web-{282F95C2-E034-47E4-9BF0-1F113B764A6E}" dt="2023-08-15T15:14:42.296" v="72" actId="20577"/>
        <pc:sldMkLst>
          <pc:docMk/>
          <pc:sldMk cId="3432199240" sldId="5836"/>
        </pc:sldMkLst>
        <pc:spChg chg="mod">
          <ac:chgData name="Guðrún Þóra Gunnarsdóttir - HA" userId="S::gudrunthora@unak.is::080319e9-cba8-43d0-a339-cc9a7fd4f623" providerId="AD" clId="Web-{282F95C2-E034-47E4-9BF0-1F113B764A6E}" dt="2023-08-15T15:14:42.296" v="72" actId="20577"/>
          <ac:spMkLst>
            <pc:docMk/>
            <pc:sldMk cId="3432199240" sldId="5836"/>
            <ac:spMk id="9" creationId="{DFA00C72-DB99-B2A6-AD02-23334908638E}"/>
          </ac:spMkLst>
        </pc:spChg>
      </pc:sldChg>
      <pc:sldChg chg="modSp modCm">
        <pc:chgData name="Guðrún Þóra Gunnarsdóttir - HA" userId="S::gudrunthora@unak.is::080319e9-cba8-43d0-a339-cc9a7fd4f623" providerId="AD" clId="Web-{282F95C2-E034-47E4-9BF0-1F113B764A6E}" dt="2023-08-15T15:50:57.533" v="476" actId="20577"/>
        <pc:sldMkLst>
          <pc:docMk/>
          <pc:sldMk cId="1264944805" sldId="5841"/>
        </pc:sldMkLst>
        <pc:spChg chg="mod">
          <ac:chgData name="Guðrún Þóra Gunnarsdóttir - HA" userId="S::gudrunthora@unak.is::080319e9-cba8-43d0-a339-cc9a7fd4f623" providerId="AD" clId="Web-{282F95C2-E034-47E4-9BF0-1F113B764A6E}" dt="2023-08-15T15:50:57.533" v="476" actId="20577"/>
          <ac:spMkLst>
            <pc:docMk/>
            <pc:sldMk cId="1264944805" sldId="5841"/>
            <ac:spMk id="6" creationId="{74A3D90A-2CCB-A785-7C63-31F6C64F6B94}"/>
          </ac:spMkLst>
        </pc:spChg>
        <pc:extLst>
          <p:ext xmlns:p="http://schemas.openxmlformats.org/presentationml/2006/main" uri="{D6D511B9-2390-475A-947B-AFAB55BFBCF1}">
            <pc226:cmChg xmlns:pc226="http://schemas.microsoft.com/office/powerpoint/2022/06/main/command" chg="">
              <pc226:chgData name="Guðrún Þóra Gunnarsdóttir - HA" userId="S::gudrunthora@unak.is::080319e9-cba8-43d0-a339-cc9a7fd4f623" providerId="AD" clId="Web-{282F95C2-E034-47E4-9BF0-1F113B764A6E}" dt="2023-08-15T15:50:36.532" v="475"/>
              <pc2:cmMkLst xmlns:pc2="http://schemas.microsoft.com/office/powerpoint/2019/9/main/command">
                <pc:docMk/>
                <pc:sldMk cId="1264944805" sldId="5841"/>
                <pc2:cmMk id="{FDA46164-5A3A-42A3-AEBE-17DA51F7F415}"/>
              </pc2:cmMkLst>
              <pc226:cmRplyChg chg="add">
                <pc226:chgData name="Guðrún Þóra Gunnarsdóttir - HA" userId="S::gudrunthora@unak.is::080319e9-cba8-43d0-a339-cc9a7fd4f623" providerId="AD" clId="Web-{282F95C2-E034-47E4-9BF0-1F113B764A6E}" dt="2023-08-15T15:50:36.532" v="475"/>
                <pc2:cmRplyMkLst xmlns:pc2="http://schemas.microsoft.com/office/powerpoint/2019/9/main/command">
                  <pc:docMk/>
                  <pc:sldMk cId="1264944805" sldId="5841"/>
                  <pc2:cmMk id="{FDA46164-5A3A-42A3-AEBE-17DA51F7F415}"/>
                  <pc2:cmRplyMk id="{25FAC59F-148C-45A6-8D78-C3CEC08EA032}"/>
                </pc2:cmRplyMkLst>
              </pc226:cmRplyChg>
            </pc226:cmChg>
          </p:ext>
        </pc:extLst>
      </pc:sldChg>
      <pc:sldChg chg="modSp">
        <pc:chgData name="Guðrún Þóra Gunnarsdóttir - HA" userId="S::gudrunthora@unak.is::080319e9-cba8-43d0-a339-cc9a7fd4f623" providerId="AD" clId="Web-{282F95C2-E034-47E4-9BF0-1F113B764A6E}" dt="2023-08-15T15:57:09.781" v="493" actId="20577"/>
        <pc:sldMkLst>
          <pc:docMk/>
          <pc:sldMk cId="2022665652" sldId="5842"/>
        </pc:sldMkLst>
        <pc:spChg chg="mod">
          <ac:chgData name="Guðrún Þóra Gunnarsdóttir - HA" userId="S::gudrunthora@unak.is::080319e9-cba8-43d0-a339-cc9a7fd4f623" providerId="AD" clId="Web-{282F95C2-E034-47E4-9BF0-1F113B764A6E}" dt="2023-08-15T15:57:09.781" v="493" actId="20577"/>
          <ac:spMkLst>
            <pc:docMk/>
            <pc:sldMk cId="2022665652" sldId="5842"/>
            <ac:spMk id="6" creationId="{74A3D90A-2CCB-A785-7C63-31F6C64F6B94}"/>
          </ac:spMkLst>
        </pc:spChg>
      </pc:sldChg>
      <pc:sldChg chg="modSp addCm modCm">
        <pc:chgData name="Guðrún Þóra Gunnarsdóttir - HA" userId="S::gudrunthora@unak.is::080319e9-cba8-43d0-a339-cc9a7fd4f623" providerId="AD" clId="Web-{282F95C2-E034-47E4-9BF0-1F113B764A6E}" dt="2023-08-15T15:35:52.269" v="388" actId="20577"/>
        <pc:sldMkLst>
          <pc:docMk/>
          <pc:sldMk cId="3926438053" sldId="5851"/>
        </pc:sldMkLst>
        <pc:spChg chg="mod">
          <ac:chgData name="Guðrún Þóra Gunnarsdóttir - HA" userId="S::gudrunthora@unak.is::080319e9-cba8-43d0-a339-cc9a7fd4f623" providerId="AD" clId="Web-{282F95C2-E034-47E4-9BF0-1F113B764A6E}" dt="2023-08-15T15:35:52.269" v="388" actId="20577"/>
          <ac:spMkLst>
            <pc:docMk/>
            <pc:sldMk cId="3926438053" sldId="5851"/>
            <ac:spMk id="9" creationId="{DFA00C72-DB99-B2A6-AD02-23334908638E}"/>
          </ac:spMkLst>
        </pc:spChg>
        <pc:extLst>
          <p:ext xmlns:p="http://schemas.openxmlformats.org/presentationml/2006/main" uri="{D6D511B9-2390-475A-947B-AFAB55BFBCF1}">
            <pc226:cmChg xmlns:pc226="http://schemas.microsoft.com/office/powerpoint/2022/06/main/command" chg="add mod">
              <pc226:chgData name="Guðrún Þóra Gunnarsdóttir - HA" userId="S::gudrunthora@unak.is::080319e9-cba8-43d0-a339-cc9a7fd4f623" providerId="AD" clId="Web-{282F95C2-E034-47E4-9BF0-1F113B764A6E}" dt="2023-08-15T15:35:42.081" v="387" actId="20577"/>
              <pc2:cmMkLst xmlns:pc2="http://schemas.microsoft.com/office/powerpoint/2019/9/main/command">
                <pc:docMk/>
                <pc:sldMk cId="3926438053" sldId="5851"/>
                <pc2:cmMk id="{C0858874-9B4A-4D97-A5D1-DDD2B2E4C4C9}"/>
              </pc2:cmMkLst>
            </pc226:cmChg>
          </p:ext>
        </pc:extLst>
      </pc:sldChg>
      <pc:sldChg chg="addSp delSp modSp modCm">
        <pc:chgData name="Guðrún Þóra Gunnarsdóttir - HA" userId="S::gudrunthora@unak.is::080319e9-cba8-43d0-a339-cc9a7fd4f623" providerId="AD" clId="Web-{282F95C2-E034-47E4-9BF0-1F113B764A6E}" dt="2023-08-15T15:21:38.798" v="239" actId="20577"/>
        <pc:sldMkLst>
          <pc:docMk/>
          <pc:sldMk cId="3427279234" sldId="5854"/>
        </pc:sldMkLst>
        <pc:spChg chg="add del mod">
          <ac:chgData name="Guðrún Þóra Gunnarsdóttir - HA" userId="S::gudrunthora@unak.is::080319e9-cba8-43d0-a339-cc9a7fd4f623" providerId="AD" clId="Web-{282F95C2-E034-47E4-9BF0-1F113B764A6E}" dt="2023-08-15T15:15:44.673" v="91"/>
          <ac:spMkLst>
            <pc:docMk/>
            <pc:sldMk cId="3427279234" sldId="5854"/>
            <ac:spMk id="4" creationId="{2A90E944-369C-9B86-A934-EB20EC2B8046}"/>
          </ac:spMkLst>
        </pc:spChg>
        <pc:spChg chg="add del mod">
          <ac:chgData name="Guðrún Þóra Gunnarsdóttir - HA" userId="S::gudrunthora@unak.is::080319e9-cba8-43d0-a339-cc9a7fd4f623" providerId="AD" clId="Web-{282F95C2-E034-47E4-9BF0-1F113B764A6E}" dt="2023-08-15T15:17:54.244" v="156" actId="20577"/>
          <ac:spMkLst>
            <pc:docMk/>
            <pc:sldMk cId="3427279234" sldId="5854"/>
            <ac:spMk id="8" creationId="{ACA68833-1029-5EFF-C156-1DB205A1ACF6}"/>
          </ac:spMkLst>
        </pc:spChg>
        <pc:spChg chg="mod">
          <ac:chgData name="Guðrún Þóra Gunnarsdóttir - HA" userId="S::gudrunthora@unak.is::080319e9-cba8-43d0-a339-cc9a7fd4f623" providerId="AD" clId="Web-{282F95C2-E034-47E4-9BF0-1F113B764A6E}" dt="2023-08-15T15:21:38.798" v="239" actId="20577"/>
          <ac:spMkLst>
            <pc:docMk/>
            <pc:sldMk cId="3427279234" sldId="5854"/>
            <ac:spMk id="9" creationId="{DFA00C72-DB99-B2A6-AD02-23334908638E}"/>
          </ac:spMkLst>
        </pc:spChg>
        <pc:extLst>
          <p:ext xmlns:p="http://schemas.openxmlformats.org/presentationml/2006/main" uri="{D6D511B9-2390-475A-947B-AFAB55BFBCF1}">
            <pc226:cmChg xmlns:pc226="http://schemas.microsoft.com/office/powerpoint/2022/06/main/command" chg="mod">
              <pc226:chgData name="Guðrún Þóra Gunnarsdóttir - HA" userId="S::gudrunthora@unak.is::080319e9-cba8-43d0-a339-cc9a7fd4f623" providerId="AD" clId="Web-{282F95C2-E034-47E4-9BF0-1F113B764A6E}" dt="2023-08-15T15:21:31.032" v="238" actId="20577"/>
              <pc2:cmMkLst xmlns:pc2="http://schemas.microsoft.com/office/powerpoint/2019/9/main/command">
                <pc:docMk/>
                <pc:sldMk cId="3427279234" sldId="5854"/>
                <pc2:cmMk id="{60021F61-DF89-4C8D-AD70-A4C18AB700A6}"/>
              </pc2:cmMkLst>
            </pc226:cmChg>
            <pc226:cmChg xmlns:pc226="http://schemas.microsoft.com/office/powerpoint/2022/06/main/command" chg="mod">
              <pc226:chgData name="Guðrún Þóra Gunnarsdóttir - HA" userId="S::gudrunthora@unak.is::080319e9-cba8-43d0-a339-cc9a7fd4f623" providerId="AD" clId="Web-{282F95C2-E034-47E4-9BF0-1F113B764A6E}" dt="2023-08-15T15:17:46.494" v="155" actId="20577"/>
              <pc2:cmMkLst xmlns:pc2="http://schemas.microsoft.com/office/powerpoint/2019/9/main/command">
                <pc:docMk/>
                <pc:sldMk cId="3427279234" sldId="5854"/>
                <pc2:cmMk id="{425B8079-D21F-4FAD-A8CE-1A90962C4747}"/>
              </pc2:cmMkLst>
            </pc226:cmChg>
          </p:ext>
        </pc:extLst>
      </pc:sldChg>
      <pc:sldChg chg="modSp addCm">
        <pc:chgData name="Guðrún Þóra Gunnarsdóttir - HA" userId="S::gudrunthora@unak.is::080319e9-cba8-43d0-a339-cc9a7fd4f623" providerId="AD" clId="Web-{282F95C2-E034-47E4-9BF0-1F113B764A6E}" dt="2023-08-15T15:37:42.195" v="425" actId="20577"/>
        <pc:sldMkLst>
          <pc:docMk/>
          <pc:sldMk cId="684997841" sldId="5891"/>
        </pc:sldMkLst>
        <pc:spChg chg="mod">
          <ac:chgData name="Guðrún Þóra Gunnarsdóttir - HA" userId="S::gudrunthora@unak.is::080319e9-cba8-43d0-a339-cc9a7fd4f623" providerId="AD" clId="Web-{282F95C2-E034-47E4-9BF0-1F113B764A6E}" dt="2023-08-15T15:36:36.896" v="391" actId="20577"/>
          <ac:spMkLst>
            <pc:docMk/>
            <pc:sldMk cId="684997841" sldId="5891"/>
            <ac:spMk id="7" creationId="{7336EBCD-3049-46F7-B9C2-0C79281986B9}"/>
          </ac:spMkLst>
        </pc:spChg>
        <pc:spChg chg="mod">
          <ac:chgData name="Guðrún Þóra Gunnarsdóttir - HA" userId="S::gudrunthora@unak.is::080319e9-cba8-43d0-a339-cc9a7fd4f623" providerId="AD" clId="Web-{282F95C2-E034-47E4-9BF0-1F113B764A6E}" dt="2023-08-15T15:37:42.195" v="425" actId="20577"/>
          <ac:spMkLst>
            <pc:docMk/>
            <pc:sldMk cId="684997841" sldId="5891"/>
            <ac:spMk id="8" creationId="{ABDC2E9F-8D54-CC47-4E8F-54A31029293A}"/>
          </ac:spMkLst>
        </pc:spChg>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282F95C2-E034-47E4-9BF0-1F113B764A6E}" dt="2023-08-15T15:36:27.973" v="390"/>
              <pc2:cmMkLst xmlns:pc2="http://schemas.microsoft.com/office/powerpoint/2019/9/main/command">
                <pc:docMk/>
                <pc:sldMk cId="684997841" sldId="5891"/>
                <pc2:cmMk id="{9A1FC1B5-22F8-4F58-88FA-3527D4FDC59F}"/>
              </pc2:cmMkLst>
            </pc226:cmChg>
          </p:ext>
        </pc:extLst>
      </pc:sldChg>
      <pc:sldChg chg="modSp">
        <pc:chgData name="Guðrún Þóra Gunnarsdóttir - HA" userId="S::gudrunthora@unak.is::080319e9-cba8-43d0-a339-cc9a7fd4f623" providerId="AD" clId="Web-{282F95C2-E034-47E4-9BF0-1F113B764A6E}" dt="2023-08-15T15:22:37.972" v="256" actId="20577"/>
        <pc:sldMkLst>
          <pc:docMk/>
          <pc:sldMk cId="2657194476" sldId="5989"/>
        </pc:sldMkLst>
        <pc:spChg chg="mod">
          <ac:chgData name="Guðrún Þóra Gunnarsdóttir - HA" userId="S::gudrunthora@unak.is::080319e9-cba8-43d0-a339-cc9a7fd4f623" providerId="AD" clId="Web-{282F95C2-E034-47E4-9BF0-1F113B764A6E}" dt="2023-08-15T15:22:37.972" v="256" actId="20577"/>
          <ac:spMkLst>
            <pc:docMk/>
            <pc:sldMk cId="2657194476" sldId="5989"/>
            <ac:spMk id="6" creationId="{DB06A5F9-96C8-AD46-7AF9-BF121C8977BE}"/>
          </ac:spMkLst>
        </pc:spChg>
      </pc:sldChg>
      <pc:sldChg chg="modSp addCm">
        <pc:chgData name="Guðrún Þóra Gunnarsdóttir - HA" userId="S::gudrunthora@unak.is::080319e9-cba8-43d0-a339-cc9a7fd4f623" providerId="AD" clId="Web-{282F95C2-E034-47E4-9BF0-1F113B764A6E}" dt="2023-08-15T15:30:46.697" v="315"/>
        <pc:sldMkLst>
          <pc:docMk/>
          <pc:sldMk cId="1288367542" sldId="5991"/>
        </pc:sldMkLst>
        <pc:spChg chg="mod">
          <ac:chgData name="Guðrún Þóra Gunnarsdóttir - HA" userId="S::gudrunthora@unak.is::080319e9-cba8-43d0-a339-cc9a7fd4f623" providerId="AD" clId="Web-{282F95C2-E034-47E4-9BF0-1F113B764A6E}" dt="2023-08-15T15:23:08.442" v="258" actId="20577"/>
          <ac:spMkLst>
            <pc:docMk/>
            <pc:sldMk cId="1288367542" sldId="5991"/>
            <ac:spMk id="3" creationId="{6AFE05E9-7EDC-BC8E-DE14-13DF629F230B}"/>
          </ac:spMkLst>
        </pc:spChg>
        <pc:spChg chg="mod">
          <ac:chgData name="Guðrún Þóra Gunnarsdóttir - HA" userId="S::gudrunthora@unak.is::080319e9-cba8-43d0-a339-cc9a7fd4f623" providerId="AD" clId="Web-{282F95C2-E034-47E4-9BF0-1F113B764A6E}" dt="2023-08-15T15:30:22.602" v="313" actId="20577"/>
          <ac:spMkLst>
            <pc:docMk/>
            <pc:sldMk cId="1288367542" sldId="5991"/>
            <ac:spMk id="4" creationId="{69C512CE-6AE5-CD54-5A26-07B7875E5518}"/>
          </ac:spMkLst>
        </pc:spChg>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282F95C2-E034-47E4-9BF0-1F113B764A6E}" dt="2023-08-15T15:30:46.697" v="315"/>
              <pc2:cmMkLst xmlns:pc2="http://schemas.microsoft.com/office/powerpoint/2019/9/main/command">
                <pc:docMk/>
                <pc:sldMk cId="1288367542" sldId="5991"/>
                <pc2:cmMk id="{25C3D05A-1D35-497F-907E-18D70E053BC2}"/>
              </pc2:cmMkLst>
            </pc226:cmChg>
          </p:ext>
        </pc:extLst>
      </pc:sldChg>
      <pc:sldChg chg="modSp modCm">
        <pc:chgData name="Guðrún Þóra Gunnarsdóttir - HA" userId="S::gudrunthora@unak.is::080319e9-cba8-43d0-a339-cc9a7fd4f623" providerId="AD" clId="Web-{282F95C2-E034-47E4-9BF0-1F113B764A6E}" dt="2023-08-15T15:13:29.450" v="54" actId="20577"/>
        <pc:sldMkLst>
          <pc:docMk/>
          <pc:sldMk cId="3709739867" sldId="6001"/>
        </pc:sldMkLst>
        <pc:spChg chg="mod">
          <ac:chgData name="Guðrún Þóra Gunnarsdóttir - HA" userId="S::gudrunthora@unak.is::080319e9-cba8-43d0-a339-cc9a7fd4f623" providerId="AD" clId="Web-{282F95C2-E034-47E4-9BF0-1F113B764A6E}" dt="2023-08-15T15:13:29.450" v="54" actId="20577"/>
          <ac:spMkLst>
            <pc:docMk/>
            <pc:sldMk cId="3709739867" sldId="6001"/>
            <ac:spMk id="23" creationId="{C913A5E1-11E1-54FA-1243-CBA999D4E81D}"/>
          </ac:spMkLst>
        </pc:spChg>
        <pc:extLst>
          <p:ext xmlns:p="http://schemas.openxmlformats.org/presentationml/2006/main" uri="{D6D511B9-2390-475A-947B-AFAB55BFBCF1}">
            <pc226:cmChg xmlns:pc226="http://schemas.microsoft.com/office/powerpoint/2022/06/main/command" chg="mod">
              <pc226:chgData name="Guðrún Þóra Gunnarsdóttir - HA" userId="S::gudrunthora@unak.is::080319e9-cba8-43d0-a339-cc9a7fd4f623" providerId="AD" clId="Web-{282F95C2-E034-47E4-9BF0-1F113B764A6E}" dt="2023-08-15T15:13:27.278" v="53" actId="20577"/>
              <pc2:cmMkLst xmlns:pc2="http://schemas.microsoft.com/office/powerpoint/2019/9/main/command">
                <pc:docMk/>
                <pc:sldMk cId="3709739867" sldId="6001"/>
                <pc2:cmMk id="{01F03116-384B-4F48-B090-0F46CF5FF733}"/>
              </pc2:cmMkLst>
            </pc226:cmChg>
          </p:ext>
        </pc:extLst>
      </pc:sldChg>
    </pc:docChg>
  </pc:docChgLst>
  <pc:docChgLst>
    <pc:chgData name="Íris Hrund Halldórsdóttir - HI" userId="0834478e-9d1d-489a-b867-717661bcfdc5" providerId="ADAL" clId="{56CB5B53-A116-4197-9F7D-CC6CA3813D0E}"/>
    <pc:docChg chg="undo custSel delSld modSld">
      <pc:chgData name="Íris Hrund Halldórsdóttir - HI" userId="0834478e-9d1d-489a-b867-717661bcfdc5" providerId="ADAL" clId="{56CB5B53-A116-4197-9F7D-CC6CA3813D0E}" dt="2023-08-02T08:02:49.223" v="7984" actId="1076"/>
      <pc:docMkLst>
        <pc:docMk/>
      </pc:docMkLst>
      <pc:sldChg chg="modSp mod">
        <pc:chgData name="Íris Hrund Halldórsdóttir - HI" userId="0834478e-9d1d-489a-b867-717661bcfdc5" providerId="ADAL" clId="{56CB5B53-A116-4197-9F7D-CC6CA3813D0E}" dt="2023-08-01T07:50:27.751" v="108" actId="20577"/>
        <pc:sldMkLst>
          <pc:docMk/>
          <pc:sldMk cId="1615287551" sldId="5503"/>
        </pc:sldMkLst>
        <pc:spChg chg="mod">
          <ac:chgData name="Íris Hrund Halldórsdóttir - HI" userId="0834478e-9d1d-489a-b867-717661bcfdc5" providerId="ADAL" clId="{56CB5B53-A116-4197-9F7D-CC6CA3813D0E}" dt="2023-08-01T07:46:14.180" v="26" actId="790"/>
          <ac:spMkLst>
            <pc:docMk/>
            <pc:sldMk cId="1615287551" sldId="5503"/>
            <ac:spMk id="3" creationId="{6299F955-ED59-83B0-A425-A35A1934D4B1}"/>
          </ac:spMkLst>
        </pc:spChg>
        <pc:spChg chg="mod">
          <ac:chgData name="Íris Hrund Halldórsdóttir - HI" userId="0834478e-9d1d-489a-b867-717661bcfdc5" providerId="ADAL" clId="{56CB5B53-A116-4197-9F7D-CC6CA3813D0E}" dt="2023-08-01T07:46:14.180" v="26" actId="790"/>
          <ac:spMkLst>
            <pc:docMk/>
            <pc:sldMk cId="1615287551" sldId="5503"/>
            <ac:spMk id="5" creationId="{C15AF00C-A19E-6EB0-8FE5-5DAAD3B7E96D}"/>
          </ac:spMkLst>
        </pc:spChg>
        <pc:spChg chg="mod">
          <ac:chgData name="Íris Hrund Halldórsdóttir - HI" userId="0834478e-9d1d-489a-b867-717661bcfdc5" providerId="ADAL" clId="{56CB5B53-A116-4197-9F7D-CC6CA3813D0E}" dt="2023-08-01T07:46:02.271" v="25" actId="14100"/>
          <ac:spMkLst>
            <pc:docMk/>
            <pc:sldMk cId="1615287551" sldId="5503"/>
            <ac:spMk id="6" creationId="{8F2E9FD1-0F11-D5F4-8BA7-544EB47F64BA}"/>
          </ac:spMkLst>
        </pc:spChg>
        <pc:spChg chg="mod">
          <ac:chgData name="Íris Hrund Halldórsdóttir - HI" userId="0834478e-9d1d-489a-b867-717661bcfdc5" providerId="ADAL" clId="{56CB5B53-A116-4197-9F7D-CC6CA3813D0E}" dt="2023-08-01T07:50:27.751" v="108" actId="20577"/>
          <ac:spMkLst>
            <pc:docMk/>
            <pc:sldMk cId="1615287551" sldId="5503"/>
            <ac:spMk id="8" creationId="{99EA1760-7B66-AEF3-CA31-7887A3BB5EC6}"/>
          </ac:spMkLst>
        </pc:spChg>
        <pc:spChg chg="mod">
          <ac:chgData name="Íris Hrund Halldórsdóttir - HI" userId="0834478e-9d1d-489a-b867-717661bcfdc5" providerId="ADAL" clId="{56CB5B53-A116-4197-9F7D-CC6CA3813D0E}" dt="2023-08-01T07:46:14.180" v="26" actId="790"/>
          <ac:spMkLst>
            <pc:docMk/>
            <pc:sldMk cId="1615287551" sldId="5503"/>
            <ac:spMk id="14" creationId="{EE88B1E4-A5D8-0BAE-3FDF-EC9C5827AE29}"/>
          </ac:spMkLst>
        </pc:spChg>
      </pc:sldChg>
      <pc:sldChg chg="modSp mod">
        <pc:chgData name="Íris Hrund Halldórsdóttir - HI" userId="0834478e-9d1d-489a-b867-717661bcfdc5" providerId="ADAL" clId="{56CB5B53-A116-4197-9F7D-CC6CA3813D0E}" dt="2023-08-01T10:14:19.796" v="7808" actId="790"/>
        <pc:sldMkLst>
          <pc:docMk/>
          <pc:sldMk cId="1943389620" sldId="5505"/>
        </pc:sldMkLst>
        <pc:spChg chg="mod">
          <ac:chgData name="Íris Hrund Halldórsdóttir - HI" userId="0834478e-9d1d-489a-b867-717661bcfdc5" providerId="ADAL" clId="{56CB5B53-A116-4197-9F7D-CC6CA3813D0E}" dt="2023-08-01T10:14:19.796" v="7808" actId="790"/>
          <ac:spMkLst>
            <pc:docMk/>
            <pc:sldMk cId="1943389620" sldId="5505"/>
            <ac:spMk id="6" creationId="{9159A0B4-A859-9A15-781A-D7EA204C648F}"/>
          </ac:spMkLst>
        </pc:spChg>
      </pc:sldChg>
      <pc:sldChg chg="del">
        <pc:chgData name="Íris Hrund Halldórsdóttir - HI" userId="0834478e-9d1d-489a-b867-717661bcfdc5" providerId="ADAL" clId="{56CB5B53-A116-4197-9F7D-CC6CA3813D0E}" dt="2023-08-01T08:03:33.316" v="935" actId="47"/>
        <pc:sldMkLst>
          <pc:docMk/>
          <pc:sldMk cId="2030824583" sldId="5824"/>
        </pc:sldMkLst>
      </pc:sldChg>
      <pc:sldChg chg="modSp mod">
        <pc:chgData name="Íris Hrund Halldórsdóttir - HI" userId="0834478e-9d1d-489a-b867-717661bcfdc5" providerId="ADAL" clId="{56CB5B53-A116-4197-9F7D-CC6CA3813D0E}" dt="2023-08-01T07:55:04.273" v="453" actId="27636"/>
        <pc:sldMkLst>
          <pc:docMk/>
          <pc:sldMk cId="3432199240" sldId="5836"/>
        </pc:sldMkLst>
        <pc:spChg chg="mod">
          <ac:chgData name="Íris Hrund Halldórsdóttir - HI" userId="0834478e-9d1d-489a-b867-717661bcfdc5" providerId="ADAL" clId="{56CB5B53-A116-4197-9F7D-CC6CA3813D0E}" dt="2023-08-01T07:51:14.276" v="117" actId="14100"/>
          <ac:spMkLst>
            <pc:docMk/>
            <pc:sldMk cId="3432199240" sldId="5836"/>
            <ac:spMk id="8" creationId="{ACA68833-1029-5EFF-C156-1DB205A1ACF6}"/>
          </ac:spMkLst>
        </pc:spChg>
        <pc:spChg chg="mod">
          <ac:chgData name="Íris Hrund Halldórsdóttir - HI" userId="0834478e-9d1d-489a-b867-717661bcfdc5" providerId="ADAL" clId="{56CB5B53-A116-4197-9F7D-CC6CA3813D0E}" dt="2023-08-01T07:55:04.273" v="453" actId="27636"/>
          <ac:spMkLst>
            <pc:docMk/>
            <pc:sldMk cId="3432199240" sldId="5836"/>
            <ac:spMk id="9" creationId="{DFA00C72-DB99-B2A6-AD02-23334908638E}"/>
          </ac:spMkLst>
        </pc:spChg>
      </pc:sldChg>
      <pc:sldChg chg="del">
        <pc:chgData name="Íris Hrund Halldórsdóttir - HI" userId="0834478e-9d1d-489a-b867-717661bcfdc5" providerId="ADAL" clId="{56CB5B53-A116-4197-9F7D-CC6CA3813D0E}" dt="2023-08-01T09:14:17.586" v="4829" actId="47"/>
        <pc:sldMkLst>
          <pc:docMk/>
          <pc:sldMk cId="3584603203" sldId="5840"/>
        </pc:sldMkLst>
      </pc:sldChg>
      <pc:sldChg chg="modSp mod addCm modCm">
        <pc:chgData name="Íris Hrund Halldórsdóttir - HI" userId="0834478e-9d1d-489a-b867-717661bcfdc5" providerId="ADAL" clId="{56CB5B53-A116-4197-9F7D-CC6CA3813D0E}" dt="2023-08-01T08:47:04.133" v="2995"/>
        <pc:sldMkLst>
          <pc:docMk/>
          <pc:sldMk cId="1264944805" sldId="5841"/>
        </pc:sldMkLst>
        <pc:spChg chg="mod">
          <ac:chgData name="Íris Hrund Halldórsdóttir - HI" userId="0834478e-9d1d-489a-b867-717661bcfdc5" providerId="ADAL" clId="{56CB5B53-A116-4197-9F7D-CC6CA3813D0E}" dt="2023-08-01T08:36:12.068" v="2413" actId="790"/>
          <ac:spMkLst>
            <pc:docMk/>
            <pc:sldMk cId="1264944805" sldId="5841"/>
            <ac:spMk id="2" creationId="{5A5048F4-95FF-7444-EDD1-D1C9EF498569}"/>
          </ac:spMkLst>
        </pc:spChg>
        <pc:spChg chg="mod">
          <ac:chgData name="Íris Hrund Halldórsdóttir - HI" userId="0834478e-9d1d-489a-b867-717661bcfdc5" providerId="ADAL" clId="{56CB5B53-A116-4197-9F7D-CC6CA3813D0E}" dt="2023-08-01T08:40:01.924" v="2747" actId="20577"/>
          <ac:spMkLst>
            <pc:docMk/>
            <pc:sldMk cId="1264944805" sldId="5841"/>
            <ac:spMk id="5" creationId="{676BAE0A-31E4-051C-6B14-FC96C10AED5C}"/>
          </ac:spMkLst>
        </pc:spChg>
        <pc:spChg chg="mod">
          <ac:chgData name="Íris Hrund Halldórsdóttir - HI" userId="0834478e-9d1d-489a-b867-717661bcfdc5" providerId="ADAL" clId="{56CB5B53-A116-4197-9F7D-CC6CA3813D0E}" dt="2023-08-01T08:45:10.434" v="2993" actId="6549"/>
          <ac:spMkLst>
            <pc:docMk/>
            <pc:sldMk cId="1264944805" sldId="5841"/>
            <ac:spMk id="6" creationId="{74A3D90A-2CCB-A785-7C63-31F6C64F6B94}"/>
          </ac:spMkLst>
        </pc:spChg>
        <pc:spChg chg="mod">
          <ac:chgData name="Íris Hrund Halldórsdóttir - HI" userId="0834478e-9d1d-489a-b867-717661bcfdc5" providerId="ADAL" clId="{56CB5B53-A116-4197-9F7D-CC6CA3813D0E}" dt="2023-08-01T08:35:25.990" v="2382" actId="122"/>
          <ac:spMkLst>
            <pc:docMk/>
            <pc:sldMk cId="1264944805" sldId="5841"/>
            <ac:spMk id="7" creationId="{C951996B-ADE1-5053-6DED-7E95EDEB166A}"/>
          </ac:spMkLst>
        </pc:spChg>
        <pc:extLst>
          <p:ext xmlns:p="http://schemas.openxmlformats.org/presentationml/2006/main" uri="{D6D511B9-2390-475A-947B-AFAB55BFBCF1}">
            <pc226:cmChg xmlns:pc226="http://schemas.microsoft.com/office/powerpoint/2022/06/main/command" chg="add mod">
              <pc226:chgData name="Íris Hrund Halldórsdóttir - HI" userId="0834478e-9d1d-489a-b867-717661bcfdc5" providerId="ADAL" clId="{56CB5B53-A116-4197-9F7D-CC6CA3813D0E}" dt="2023-08-01T08:47:04.133" v="2995"/>
              <pc2:cmMkLst xmlns:pc2="http://schemas.microsoft.com/office/powerpoint/2019/9/main/command">
                <pc:docMk/>
                <pc:sldMk cId="1264944805" sldId="5841"/>
                <pc2:cmMk id="{FDA46164-5A3A-42A3-AEBE-17DA51F7F415}"/>
              </pc2:cmMkLst>
              <pc226:cmRplyChg chg="add mod">
                <pc226:chgData name="Íris Hrund Halldórsdóttir - HI" userId="0834478e-9d1d-489a-b867-717661bcfdc5" providerId="ADAL" clId="{56CB5B53-A116-4197-9F7D-CC6CA3813D0E}" dt="2023-08-01T08:47:04.133" v="2995"/>
                <pc2:cmRplyMkLst xmlns:pc2="http://schemas.microsoft.com/office/powerpoint/2019/9/main/command">
                  <pc:docMk/>
                  <pc:sldMk cId="1264944805" sldId="5841"/>
                  <pc2:cmMk id="{FDA46164-5A3A-42A3-AEBE-17DA51F7F415}"/>
                  <pc2:cmRplyMk id="{31989FF4-2BE1-46B4-A04E-81A69DF09C08}"/>
                </pc2:cmRplyMkLst>
              </pc226:cmRplyChg>
            </pc226:cmChg>
          </p:ext>
        </pc:extLst>
      </pc:sldChg>
      <pc:sldChg chg="modSp mod">
        <pc:chgData name="Íris Hrund Halldórsdóttir - HI" userId="0834478e-9d1d-489a-b867-717661bcfdc5" providerId="ADAL" clId="{56CB5B53-A116-4197-9F7D-CC6CA3813D0E}" dt="2023-08-01T08:51:33.359" v="3366" actId="20577"/>
        <pc:sldMkLst>
          <pc:docMk/>
          <pc:sldMk cId="2022665652" sldId="5842"/>
        </pc:sldMkLst>
        <pc:spChg chg="mod">
          <ac:chgData name="Íris Hrund Halldórsdóttir - HI" userId="0834478e-9d1d-489a-b867-717661bcfdc5" providerId="ADAL" clId="{56CB5B53-A116-4197-9F7D-CC6CA3813D0E}" dt="2023-08-01T08:47:48.667" v="3044" actId="790"/>
          <ac:spMkLst>
            <pc:docMk/>
            <pc:sldMk cId="2022665652" sldId="5842"/>
            <ac:spMk id="5" creationId="{676BAE0A-31E4-051C-6B14-FC96C10AED5C}"/>
          </ac:spMkLst>
        </pc:spChg>
        <pc:spChg chg="mod">
          <ac:chgData name="Íris Hrund Halldórsdóttir - HI" userId="0834478e-9d1d-489a-b867-717661bcfdc5" providerId="ADAL" clId="{56CB5B53-A116-4197-9F7D-CC6CA3813D0E}" dt="2023-08-01T08:51:33.359" v="3366" actId="20577"/>
          <ac:spMkLst>
            <pc:docMk/>
            <pc:sldMk cId="2022665652" sldId="5842"/>
            <ac:spMk id="6" creationId="{74A3D90A-2CCB-A785-7C63-31F6C64F6B94}"/>
          </ac:spMkLst>
        </pc:spChg>
        <pc:spChg chg="mod">
          <ac:chgData name="Íris Hrund Halldórsdóttir - HI" userId="0834478e-9d1d-489a-b867-717661bcfdc5" providerId="ADAL" clId="{56CB5B53-A116-4197-9F7D-CC6CA3813D0E}" dt="2023-08-01T08:48:08.398" v="3058" actId="6549"/>
          <ac:spMkLst>
            <pc:docMk/>
            <pc:sldMk cId="2022665652" sldId="5842"/>
            <ac:spMk id="7" creationId="{C951996B-ADE1-5053-6DED-7E95EDEB166A}"/>
          </ac:spMkLst>
        </pc:spChg>
        <pc:spChg chg="mod">
          <ac:chgData name="Íris Hrund Halldórsdóttir - HI" userId="0834478e-9d1d-489a-b867-717661bcfdc5" providerId="ADAL" clId="{56CB5B53-A116-4197-9F7D-CC6CA3813D0E}" dt="2023-08-01T08:47:59.872" v="3045" actId="790"/>
          <ac:spMkLst>
            <pc:docMk/>
            <pc:sldMk cId="2022665652" sldId="5842"/>
            <ac:spMk id="8" creationId="{BA3DE33A-ECD6-94B0-57A3-3A59832431C6}"/>
          </ac:spMkLst>
        </pc:spChg>
      </pc:sldChg>
      <pc:sldChg chg="modSp mod">
        <pc:chgData name="Íris Hrund Halldórsdóttir - HI" userId="0834478e-9d1d-489a-b867-717661bcfdc5" providerId="ADAL" clId="{56CB5B53-A116-4197-9F7D-CC6CA3813D0E}" dt="2023-08-01T08:57:21.746" v="3831" actId="6549"/>
        <pc:sldMkLst>
          <pc:docMk/>
          <pc:sldMk cId="2539303128" sldId="5843"/>
        </pc:sldMkLst>
        <pc:spChg chg="mod">
          <ac:chgData name="Íris Hrund Halldórsdóttir - HI" userId="0834478e-9d1d-489a-b867-717661bcfdc5" providerId="ADAL" clId="{56CB5B53-A116-4197-9F7D-CC6CA3813D0E}" dt="2023-08-01T08:56:55.588" v="3817" actId="790"/>
          <ac:spMkLst>
            <pc:docMk/>
            <pc:sldMk cId="2539303128" sldId="5843"/>
            <ac:spMk id="3" creationId="{F2EF0C45-0C68-CCD2-3093-8E7D3A8D36C1}"/>
          </ac:spMkLst>
        </pc:spChg>
        <pc:spChg chg="mod">
          <ac:chgData name="Íris Hrund Halldórsdóttir - HI" userId="0834478e-9d1d-489a-b867-717661bcfdc5" providerId="ADAL" clId="{56CB5B53-A116-4197-9F7D-CC6CA3813D0E}" dt="2023-08-01T08:56:55.588" v="3817" actId="790"/>
          <ac:spMkLst>
            <pc:docMk/>
            <pc:sldMk cId="2539303128" sldId="5843"/>
            <ac:spMk id="5" creationId="{676BAE0A-31E4-051C-6B14-FC96C10AED5C}"/>
          </ac:spMkLst>
        </pc:spChg>
        <pc:spChg chg="mod">
          <ac:chgData name="Íris Hrund Halldórsdóttir - HI" userId="0834478e-9d1d-489a-b867-717661bcfdc5" providerId="ADAL" clId="{56CB5B53-A116-4197-9F7D-CC6CA3813D0E}" dt="2023-08-01T08:57:00.550" v="3818" actId="3626"/>
          <ac:spMkLst>
            <pc:docMk/>
            <pc:sldMk cId="2539303128" sldId="5843"/>
            <ac:spMk id="6" creationId="{74A3D90A-2CCB-A785-7C63-31F6C64F6B94}"/>
          </ac:spMkLst>
        </pc:spChg>
        <pc:spChg chg="mod">
          <ac:chgData name="Íris Hrund Halldórsdóttir - HI" userId="0834478e-9d1d-489a-b867-717661bcfdc5" providerId="ADAL" clId="{56CB5B53-A116-4197-9F7D-CC6CA3813D0E}" dt="2023-08-01T08:57:21.746" v="3831" actId="6549"/>
          <ac:spMkLst>
            <pc:docMk/>
            <pc:sldMk cId="2539303128" sldId="5843"/>
            <ac:spMk id="7" creationId="{C951996B-ADE1-5053-6DED-7E95EDEB166A}"/>
          </ac:spMkLst>
        </pc:spChg>
      </pc:sldChg>
      <pc:sldChg chg="modSp mod">
        <pc:chgData name="Íris Hrund Halldórsdóttir - HI" userId="0834478e-9d1d-489a-b867-717661bcfdc5" providerId="ADAL" clId="{56CB5B53-A116-4197-9F7D-CC6CA3813D0E}" dt="2023-08-01T09:03:07.449" v="4268" actId="790"/>
        <pc:sldMkLst>
          <pc:docMk/>
          <pc:sldMk cId="3796129819" sldId="5844"/>
        </pc:sldMkLst>
        <pc:spChg chg="mod">
          <ac:chgData name="Íris Hrund Halldórsdóttir - HI" userId="0834478e-9d1d-489a-b867-717661bcfdc5" providerId="ADAL" clId="{56CB5B53-A116-4197-9F7D-CC6CA3813D0E}" dt="2023-08-01T08:57:47.057" v="3863" actId="20577"/>
          <ac:spMkLst>
            <pc:docMk/>
            <pc:sldMk cId="3796129819" sldId="5844"/>
            <ac:spMk id="3" creationId="{5F91FEB1-1227-4DC2-B0DC-E47906714CBC}"/>
          </ac:spMkLst>
        </pc:spChg>
        <pc:spChg chg="mod">
          <ac:chgData name="Íris Hrund Halldórsdóttir - HI" userId="0834478e-9d1d-489a-b867-717661bcfdc5" providerId="ADAL" clId="{56CB5B53-A116-4197-9F7D-CC6CA3813D0E}" dt="2023-08-01T08:57:42.439" v="3855" actId="20577"/>
          <ac:spMkLst>
            <pc:docMk/>
            <pc:sldMk cId="3796129819" sldId="5844"/>
            <ac:spMk id="5" creationId="{676BAE0A-31E4-051C-6B14-FC96C10AED5C}"/>
          </ac:spMkLst>
        </pc:spChg>
        <pc:spChg chg="mod">
          <ac:chgData name="Íris Hrund Halldórsdóttir - HI" userId="0834478e-9d1d-489a-b867-717661bcfdc5" providerId="ADAL" clId="{56CB5B53-A116-4197-9F7D-CC6CA3813D0E}" dt="2023-08-01T09:03:07.449" v="4268" actId="790"/>
          <ac:spMkLst>
            <pc:docMk/>
            <pc:sldMk cId="3796129819" sldId="5844"/>
            <ac:spMk id="6" creationId="{74A3D90A-2CCB-A785-7C63-31F6C64F6B94}"/>
          </ac:spMkLst>
        </pc:spChg>
        <pc:spChg chg="mod">
          <ac:chgData name="Íris Hrund Halldórsdóttir - HI" userId="0834478e-9d1d-489a-b867-717661bcfdc5" providerId="ADAL" clId="{56CB5B53-A116-4197-9F7D-CC6CA3813D0E}" dt="2023-08-01T09:01:31.209" v="4234" actId="20577"/>
          <ac:spMkLst>
            <pc:docMk/>
            <pc:sldMk cId="3796129819" sldId="5844"/>
            <ac:spMk id="7" creationId="{C951996B-ADE1-5053-6DED-7E95EDEB166A}"/>
          </ac:spMkLst>
        </pc:spChg>
      </pc:sldChg>
      <pc:sldChg chg="modSp mod">
        <pc:chgData name="Íris Hrund Halldórsdóttir - HI" userId="0834478e-9d1d-489a-b867-717661bcfdc5" providerId="ADAL" clId="{56CB5B53-A116-4197-9F7D-CC6CA3813D0E}" dt="2023-08-02T07:58:46.204" v="7949" actId="6549"/>
        <pc:sldMkLst>
          <pc:docMk/>
          <pc:sldMk cId="4211212769" sldId="5846"/>
        </pc:sldMkLst>
        <pc:spChg chg="mod">
          <ac:chgData name="Íris Hrund Halldórsdóttir - HI" userId="0834478e-9d1d-489a-b867-717661bcfdc5" providerId="ADAL" clId="{56CB5B53-A116-4197-9F7D-CC6CA3813D0E}" dt="2023-08-01T09:05:40.623" v="4320" actId="790"/>
          <ac:spMkLst>
            <pc:docMk/>
            <pc:sldMk cId="4211212769" sldId="5846"/>
            <ac:spMk id="2" creationId="{25B3749E-BD14-781D-A5F8-729F0EB18004}"/>
          </ac:spMkLst>
        </pc:spChg>
        <pc:spChg chg="mod">
          <ac:chgData name="Íris Hrund Halldórsdóttir - HI" userId="0834478e-9d1d-489a-b867-717661bcfdc5" providerId="ADAL" clId="{56CB5B53-A116-4197-9F7D-CC6CA3813D0E}" dt="2023-08-01T09:08:38.150" v="4481" actId="20577"/>
          <ac:spMkLst>
            <pc:docMk/>
            <pc:sldMk cId="4211212769" sldId="5846"/>
            <ac:spMk id="7" creationId="{BC9B4AB8-C811-0BD7-E930-FA1DC0565B43}"/>
          </ac:spMkLst>
        </pc:spChg>
        <pc:spChg chg="mod">
          <ac:chgData name="Íris Hrund Halldórsdóttir - HI" userId="0834478e-9d1d-489a-b867-717661bcfdc5" providerId="ADAL" clId="{56CB5B53-A116-4197-9F7D-CC6CA3813D0E}" dt="2023-08-02T07:58:46.204" v="7949" actId="6549"/>
          <ac:spMkLst>
            <pc:docMk/>
            <pc:sldMk cId="4211212769" sldId="5846"/>
            <ac:spMk id="8" creationId="{58B69A57-183C-5630-D0A2-F0D5FF334463}"/>
          </ac:spMkLst>
        </pc:spChg>
        <pc:spChg chg="mod">
          <ac:chgData name="Íris Hrund Halldórsdóttir - HI" userId="0834478e-9d1d-489a-b867-717661bcfdc5" providerId="ADAL" clId="{56CB5B53-A116-4197-9F7D-CC6CA3813D0E}" dt="2023-08-01T09:05:40.623" v="4320" actId="790"/>
          <ac:spMkLst>
            <pc:docMk/>
            <pc:sldMk cId="4211212769" sldId="5846"/>
            <ac:spMk id="14" creationId="{9710D16E-4507-9B0E-B70F-24DC0991A6FD}"/>
          </ac:spMkLst>
        </pc:spChg>
      </pc:sldChg>
      <pc:sldChg chg="modSp mod modNotesTx">
        <pc:chgData name="Íris Hrund Halldórsdóttir - HI" userId="0834478e-9d1d-489a-b867-717661bcfdc5" providerId="ADAL" clId="{56CB5B53-A116-4197-9F7D-CC6CA3813D0E}" dt="2023-08-01T09:20:59.539" v="5137" actId="20577"/>
        <pc:sldMkLst>
          <pc:docMk/>
          <pc:sldMk cId="2963478821" sldId="5848"/>
        </pc:sldMkLst>
        <pc:spChg chg="mod">
          <ac:chgData name="Íris Hrund Halldórsdóttir - HI" userId="0834478e-9d1d-489a-b867-717661bcfdc5" providerId="ADAL" clId="{56CB5B53-A116-4197-9F7D-CC6CA3813D0E}" dt="2023-08-01T09:17:13.501" v="4906" actId="6549"/>
          <ac:spMkLst>
            <pc:docMk/>
            <pc:sldMk cId="2963478821" sldId="5848"/>
            <ac:spMk id="8" creationId="{ACA68833-1029-5EFF-C156-1DB205A1ACF6}"/>
          </ac:spMkLst>
        </pc:spChg>
        <pc:spChg chg="mod">
          <ac:chgData name="Íris Hrund Halldórsdóttir - HI" userId="0834478e-9d1d-489a-b867-717661bcfdc5" providerId="ADAL" clId="{56CB5B53-A116-4197-9F7D-CC6CA3813D0E}" dt="2023-08-01T09:20:59.539" v="5137" actId="20577"/>
          <ac:spMkLst>
            <pc:docMk/>
            <pc:sldMk cId="2963478821" sldId="5848"/>
            <ac:spMk id="9" creationId="{DFA00C72-DB99-B2A6-AD02-23334908638E}"/>
          </ac:spMkLst>
        </pc:spChg>
      </pc:sldChg>
      <pc:sldChg chg="del">
        <pc:chgData name="Íris Hrund Halldórsdóttir - HI" userId="0834478e-9d1d-489a-b867-717661bcfdc5" providerId="ADAL" clId="{56CB5B53-A116-4197-9F7D-CC6CA3813D0E}" dt="2023-08-01T08:27:48.565" v="1776" actId="47"/>
        <pc:sldMkLst>
          <pc:docMk/>
          <pc:sldMk cId="4244830922" sldId="5849"/>
        </pc:sldMkLst>
      </pc:sldChg>
      <pc:sldChg chg="del">
        <pc:chgData name="Íris Hrund Halldórsdóttir - HI" userId="0834478e-9d1d-489a-b867-717661bcfdc5" providerId="ADAL" clId="{56CB5B53-A116-4197-9F7D-CC6CA3813D0E}" dt="2023-08-01T08:27:48.565" v="1776" actId="47"/>
        <pc:sldMkLst>
          <pc:docMk/>
          <pc:sldMk cId="1729930262" sldId="5850"/>
        </pc:sldMkLst>
      </pc:sldChg>
      <pc:sldChg chg="addSp modSp mod addCm delCm modCm">
        <pc:chgData name="Íris Hrund Halldórsdóttir - HI" userId="0834478e-9d1d-489a-b867-717661bcfdc5" providerId="ADAL" clId="{56CB5B53-A116-4197-9F7D-CC6CA3813D0E}" dt="2023-08-02T07:56:20.827" v="7932"/>
        <pc:sldMkLst>
          <pc:docMk/>
          <pc:sldMk cId="3926438053" sldId="5851"/>
        </pc:sldMkLst>
        <pc:spChg chg="mod">
          <ac:chgData name="Íris Hrund Halldórsdóttir - HI" userId="0834478e-9d1d-489a-b867-717661bcfdc5" providerId="ADAL" clId="{56CB5B53-A116-4197-9F7D-CC6CA3813D0E}" dt="2023-08-01T08:18:25.447" v="1410" actId="6549"/>
          <ac:spMkLst>
            <pc:docMk/>
            <pc:sldMk cId="3926438053" sldId="5851"/>
            <ac:spMk id="8" creationId="{ACA68833-1029-5EFF-C156-1DB205A1ACF6}"/>
          </ac:spMkLst>
        </pc:spChg>
        <pc:spChg chg="mod">
          <ac:chgData name="Íris Hrund Halldórsdóttir - HI" userId="0834478e-9d1d-489a-b867-717661bcfdc5" providerId="ADAL" clId="{56CB5B53-A116-4197-9F7D-CC6CA3813D0E}" dt="2023-08-02T07:56:14.592" v="7930" actId="6549"/>
          <ac:spMkLst>
            <pc:docMk/>
            <pc:sldMk cId="3926438053" sldId="5851"/>
            <ac:spMk id="9" creationId="{DFA00C72-DB99-B2A6-AD02-23334908638E}"/>
          </ac:spMkLst>
        </pc:spChg>
        <pc:picChg chg="add mod">
          <ac:chgData name="Íris Hrund Halldórsdóttir - HI" userId="0834478e-9d1d-489a-b867-717661bcfdc5" providerId="ADAL" clId="{56CB5B53-A116-4197-9F7D-CC6CA3813D0E}" dt="2023-08-01T08:18:45.678" v="1413" actId="1076"/>
          <ac:picMkLst>
            <pc:docMk/>
            <pc:sldMk cId="3926438053" sldId="5851"/>
            <ac:picMk id="7" creationId="{367857C6-EDDB-49A0-B9FF-DF9273F0FC59}"/>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56CB5B53-A116-4197-9F7D-CC6CA3813D0E}" dt="2023-08-02T07:56:20.827" v="7932"/>
              <pc2:cmMkLst xmlns:pc2="http://schemas.microsoft.com/office/powerpoint/2019/9/main/command">
                <pc:docMk/>
                <pc:sldMk cId="3926438053" sldId="5851"/>
                <pc2:cmMk id="{C8EDED1D-AB2E-4864-A4C8-7D7CBC54E629}"/>
              </pc2:cmMkLst>
            </pc226:cmChg>
            <pc226:cmChg xmlns:pc226="http://schemas.microsoft.com/office/powerpoint/2022/06/main/command" chg="add del mod">
              <pc226:chgData name="Íris Hrund Halldórsdóttir - HI" userId="0834478e-9d1d-489a-b867-717661bcfdc5" providerId="ADAL" clId="{56CB5B53-A116-4197-9F7D-CC6CA3813D0E}" dt="2023-08-02T07:56:18.968" v="7931"/>
              <pc2:cmMkLst xmlns:pc2="http://schemas.microsoft.com/office/powerpoint/2019/9/main/command">
                <pc:docMk/>
                <pc:sldMk cId="3926438053" sldId="5851"/>
                <pc2:cmMk id="{78D7C786-CF53-4B93-8FF5-B59DA0A56F37}"/>
              </pc2:cmMkLst>
            </pc226:cmChg>
          </p:ext>
        </pc:extLst>
      </pc:sldChg>
      <pc:sldChg chg="modSp mod">
        <pc:chgData name="Íris Hrund Halldórsdóttir - HI" userId="0834478e-9d1d-489a-b867-717661bcfdc5" providerId="ADAL" clId="{56CB5B53-A116-4197-9F7D-CC6CA3813D0E}" dt="2023-08-01T22:38:01.692" v="7812" actId="20577"/>
        <pc:sldMkLst>
          <pc:docMk/>
          <pc:sldMk cId="299012424" sldId="5852"/>
        </pc:sldMkLst>
        <pc:spChg chg="mod">
          <ac:chgData name="Íris Hrund Halldórsdóttir - HI" userId="0834478e-9d1d-489a-b867-717661bcfdc5" providerId="ADAL" clId="{56CB5B53-A116-4197-9F7D-CC6CA3813D0E}" dt="2023-08-01T09:13:31.702" v="4827" actId="790"/>
          <ac:spMkLst>
            <pc:docMk/>
            <pc:sldMk cId="299012424" sldId="5852"/>
            <ac:spMk id="4" creationId="{9D873193-19CB-F245-FE10-CB7B74646CBC}"/>
          </ac:spMkLst>
        </pc:spChg>
        <pc:spChg chg="mod">
          <ac:chgData name="Íris Hrund Halldórsdóttir - HI" userId="0834478e-9d1d-489a-b867-717661bcfdc5" providerId="ADAL" clId="{56CB5B53-A116-4197-9F7D-CC6CA3813D0E}" dt="2023-08-01T09:13:31.702" v="4827" actId="790"/>
          <ac:spMkLst>
            <pc:docMk/>
            <pc:sldMk cId="299012424" sldId="5852"/>
            <ac:spMk id="5" creationId="{676BAE0A-31E4-051C-6B14-FC96C10AED5C}"/>
          </ac:spMkLst>
        </pc:spChg>
        <pc:spChg chg="mod">
          <ac:chgData name="Íris Hrund Halldórsdóttir - HI" userId="0834478e-9d1d-489a-b867-717661bcfdc5" providerId="ADAL" clId="{56CB5B53-A116-4197-9F7D-CC6CA3813D0E}" dt="2023-08-01T22:38:01.692" v="7812" actId="20577"/>
          <ac:spMkLst>
            <pc:docMk/>
            <pc:sldMk cId="299012424" sldId="5852"/>
            <ac:spMk id="6" creationId="{74A3D90A-2CCB-A785-7C63-31F6C64F6B94}"/>
          </ac:spMkLst>
        </pc:spChg>
      </pc:sldChg>
      <pc:sldChg chg="del">
        <pc:chgData name="Íris Hrund Halldórsdóttir - HI" userId="0834478e-9d1d-489a-b867-717661bcfdc5" providerId="ADAL" clId="{56CB5B53-A116-4197-9F7D-CC6CA3813D0E}" dt="2023-08-01T09:13:46.956" v="4828" actId="47"/>
        <pc:sldMkLst>
          <pc:docMk/>
          <pc:sldMk cId="2667434192" sldId="5853"/>
        </pc:sldMkLst>
      </pc:sldChg>
      <pc:sldChg chg="modSp mod addCm delCm modCm">
        <pc:chgData name="Íris Hrund Halldórsdóttir - HI" userId="0834478e-9d1d-489a-b867-717661bcfdc5" providerId="ADAL" clId="{56CB5B53-A116-4197-9F7D-CC6CA3813D0E}" dt="2023-08-02T07:55:07.584" v="7864" actId="20577"/>
        <pc:sldMkLst>
          <pc:docMk/>
          <pc:sldMk cId="3427279234" sldId="5854"/>
        </pc:sldMkLst>
        <pc:spChg chg="mod">
          <ac:chgData name="Íris Hrund Halldórsdóttir - HI" userId="0834478e-9d1d-489a-b867-717661bcfdc5" providerId="ADAL" clId="{56CB5B53-A116-4197-9F7D-CC6CA3813D0E}" dt="2023-08-02T07:55:07.584" v="7864" actId="20577"/>
          <ac:spMkLst>
            <pc:docMk/>
            <pc:sldMk cId="3427279234" sldId="5854"/>
            <ac:spMk id="8" creationId="{ACA68833-1029-5EFF-C156-1DB205A1ACF6}"/>
          </ac:spMkLst>
        </pc:spChg>
        <pc:spChg chg="mod">
          <ac:chgData name="Íris Hrund Halldórsdóttir - HI" userId="0834478e-9d1d-489a-b867-717661bcfdc5" providerId="ADAL" clId="{56CB5B53-A116-4197-9F7D-CC6CA3813D0E}" dt="2023-08-01T08:00:34.552" v="921" actId="6549"/>
          <ac:spMkLst>
            <pc:docMk/>
            <pc:sldMk cId="3427279234" sldId="5854"/>
            <ac:spMk id="9" creationId="{DFA00C72-DB99-B2A6-AD02-23334908638E}"/>
          </ac:spMkLst>
        </pc:spChg>
        <pc:extLst>
          <p:ext xmlns:p="http://schemas.openxmlformats.org/presentationml/2006/main" uri="{D6D511B9-2390-475A-947B-AFAB55BFBCF1}">
            <pc226:cmChg xmlns:pc226="http://schemas.microsoft.com/office/powerpoint/2022/06/main/command" chg="add">
              <pc226:chgData name="Íris Hrund Halldórsdóttir - HI" userId="0834478e-9d1d-489a-b867-717661bcfdc5" providerId="ADAL" clId="{56CB5B53-A116-4197-9F7D-CC6CA3813D0E}" dt="2023-08-01T08:00:55.042" v="922"/>
              <pc2:cmMkLst xmlns:pc2="http://schemas.microsoft.com/office/powerpoint/2019/9/main/command">
                <pc:docMk/>
                <pc:sldMk cId="3427279234" sldId="5854"/>
                <pc2:cmMk id="{60021F61-DF89-4C8D-AD70-A4C18AB700A6}"/>
              </pc2:cmMkLst>
            </pc226:cmChg>
            <pc226:cmChg xmlns:pc226="http://schemas.microsoft.com/office/powerpoint/2022/06/main/command" chg="add mod">
              <pc226:chgData name="Íris Hrund Halldórsdóttir - HI" userId="0834478e-9d1d-489a-b867-717661bcfdc5" providerId="ADAL" clId="{56CB5B53-A116-4197-9F7D-CC6CA3813D0E}" dt="2023-08-02T07:55:07.584" v="7864" actId="20577"/>
              <pc2:cmMkLst xmlns:pc2="http://schemas.microsoft.com/office/powerpoint/2019/9/main/command">
                <pc:docMk/>
                <pc:sldMk cId="3427279234" sldId="5854"/>
                <pc2:cmMk id="{425B8079-D21F-4FAD-A8CE-1A90962C4747}"/>
              </pc2:cmMkLst>
            </pc226:cmChg>
            <pc226:cmChg xmlns:pc226="http://schemas.microsoft.com/office/powerpoint/2022/06/main/command" chg="add del mod">
              <pc226:chgData name="Íris Hrund Halldórsdóttir - HI" userId="0834478e-9d1d-489a-b867-717661bcfdc5" providerId="ADAL" clId="{56CB5B53-A116-4197-9F7D-CC6CA3813D0E}" dt="2023-08-02T07:54:49.181" v="7858"/>
              <pc2:cmMkLst xmlns:pc2="http://schemas.microsoft.com/office/powerpoint/2019/9/main/command">
                <pc:docMk/>
                <pc:sldMk cId="3427279234" sldId="5854"/>
                <pc2:cmMk id="{324DACAA-1AA5-40E5-AE1A-979E0C839318}"/>
              </pc2:cmMkLst>
            </pc226:cmChg>
          </p:ext>
        </pc:extLst>
      </pc:sldChg>
      <pc:sldChg chg="del">
        <pc:chgData name="Íris Hrund Halldórsdóttir - HI" userId="0834478e-9d1d-489a-b867-717661bcfdc5" providerId="ADAL" clId="{56CB5B53-A116-4197-9F7D-CC6CA3813D0E}" dt="2023-08-01T08:27:48.565" v="1776" actId="47"/>
        <pc:sldMkLst>
          <pc:docMk/>
          <pc:sldMk cId="1933548077" sldId="5855"/>
        </pc:sldMkLst>
      </pc:sldChg>
      <pc:sldChg chg="del">
        <pc:chgData name="Íris Hrund Halldórsdóttir - HI" userId="0834478e-9d1d-489a-b867-717661bcfdc5" providerId="ADAL" clId="{56CB5B53-A116-4197-9F7D-CC6CA3813D0E}" dt="2023-08-01T10:05:48.064" v="7438" actId="47"/>
        <pc:sldMkLst>
          <pc:docMk/>
          <pc:sldMk cId="793934212" sldId="5856"/>
        </pc:sldMkLst>
      </pc:sldChg>
      <pc:sldChg chg="modSp del mod">
        <pc:chgData name="Íris Hrund Halldórsdóttir - HI" userId="0834478e-9d1d-489a-b867-717661bcfdc5" providerId="ADAL" clId="{56CB5B53-A116-4197-9F7D-CC6CA3813D0E}" dt="2023-08-01T09:16:39.602" v="4888" actId="47"/>
        <pc:sldMkLst>
          <pc:docMk/>
          <pc:sldMk cId="645918872" sldId="5857"/>
        </pc:sldMkLst>
        <pc:spChg chg="mod">
          <ac:chgData name="Íris Hrund Halldórsdóttir - HI" userId="0834478e-9d1d-489a-b867-717661bcfdc5" providerId="ADAL" clId="{56CB5B53-A116-4197-9F7D-CC6CA3813D0E}" dt="2023-08-01T09:15:40.817" v="4884" actId="790"/>
          <ac:spMkLst>
            <pc:docMk/>
            <pc:sldMk cId="645918872" sldId="5857"/>
            <ac:spMk id="2" creationId="{E1FE7D3E-0159-C4AC-4D6E-F9968C36146A}"/>
          </ac:spMkLst>
        </pc:spChg>
        <pc:spChg chg="mod">
          <ac:chgData name="Íris Hrund Halldórsdóttir - HI" userId="0834478e-9d1d-489a-b867-717661bcfdc5" providerId="ADAL" clId="{56CB5B53-A116-4197-9F7D-CC6CA3813D0E}" dt="2023-08-01T09:15:30.542" v="4883" actId="20577"/>
          <ac:spMkLst>
            <pc:docMk/>
            <pc:sldMk cId="645918872" sldId="5857"/>
            <ac:spMk id="5" creationId="{676BAE0A-31E4-051C-6B14-FC96C10AED5C}"/>
          </ac:spMkLst>
        </pc:spChg>
        <pc:spChg chg="mod">
          <ac:chgData name="Íris Hrund Halldórsdóttir - HI" userId="0834478e-9d1d-489a-b867-717661bcfdc5" providerId="ADAL" clId="{56CB5B53-A116-4197-9F7D-CC6CA3813D0E}" dt="2023-08-01T09:16:08.167" v="4887" actId="6549"/>
          <ac:spMkLst>
            <pc:docMk/>
            <pc:sldMk cId="645918872" sldId="5857"/>
            <ac:spMk id="6" creationId="{74A3D90A-2CCB-A785-7C63-31F6C64F6B94}"/>
          </ac:spMkLst>
        </pc:spChg>
      </pc:sldChg>
      <pc:sldChg chg="del">
        <pc:chgData name="Íris Hrund Halldórsdóttir - HI" userId="0834478e-9d1d-489a-b867-717661bcfdc5" providerId="ADAL" clId="{56CB5B53-A116-4197-9F7D-CC6CA3813D0E}" dt="2023-08-01T09:14:34.912" v="4830" actId="47"/>
        <pc:sldMkLst>
          <pc:docMk/>
          <pc:sldMk cId="1855787350" sldId="5858"/>
        </pc:sldMkLst>
      </pc:sldChg>
      <pc:sldChg chg="del">
        <pc:chgData name="Íris Hrund Halldórsdóttir - HI" userId="0834478e-9d1d-489a-b867-717661bcfdc5" providerId="ADAL" clId="{56CB5B53-A116-4197-9F7D-CC6CA3813D0E}" dt="2023-08-01T09:16:39.602" v="4888" actId="47"/>
        <pc:sldMkLst>
          <pc:docMk/>
          <pc:sldMk cId="2563095253" sldId="5859"/>
        </pc:sldMkLst>
      </pc:sldChg>
      <pc:sldChg chg="del">
        <pc:chgData name="Íris Hrund Halldórsdóttir - HI" userId="0834478e-9d1d-489a-b867-717661bcfdc5" providerId="ADAL" clId="{56CB5B53-A116-4197-9F7D-CC6CA3813D0E}" dt="2023-08-01T09:14:44.381" v="4831" actId="47"/>
        <pc:sldMkLst>
          <pc:docMk/>
          <pc:sldMk cId="3735443413" sldId="5860"/>
        </pc:sldMkLst>
      </pc:sldChg>
      <pc:sldChg chg="del">
        <pc:chgData name="Íris Hrund Halldórsdóttir - HI" userId="0834478e-9d1d-489a-b867-717661bcfdc5" providerId="ADAL" clId="{56CB5B53-A116-4197-9F7D-CC6CA3813D0E}" dt="2023-08-01T09:14:51.451" v="4833" actId="47"/>
        <pc:sldMkLst>
          <pc:docMk/>
          <pc:sldMk cId="1223298010" sldId="5861"/>
        </pc:sldMkLst>
      </pc:sldChg>
      <pc:sldChg chg="del">
        <pc:chgData name="Íris Hrund Halldórsdóttir - HI" userId="0834478e-9d1d-489a-b867-717661bcfdc5" providerId="ADAL" clId="{56CB5B53-A116-4197-9F7D-CC6CA3813D0E}" dt="2023-08-01T09:14:45.885" v="4832" actId="47"/>
        <pc:sldMkLst>
          <pc:docMk/>
          <pc:sldMk cId="2080750004" sldId="5862"/>
        </pc:sldMkLst>
      </pc:sldChg>
      <pc:sldChg chg="del">
        <pc:chgData name="Íris Hrund Halldórsdóttir - HI" userId="0834478e-9d1d-489a-b867-717661bcfdc5" providerId="ADAL" clId="{56CB5B53-A116-4197-9F7D-CC6CA3813D0E}" dt="2023-08-01T08:03:45.390" v="938" actId="47"/>
        <pc:sldMkLst>
          <pc:docMk/>
          <pc:sldMk cId="2512862259" sldId="5863"/>
        </pc:sldMkLst>
      </pc:sldChg>
      <pc:sldChg chg="del">
        <pc:chgData name="Íris Hrund Halldórsdóttir - HI" userId="0834478e-9d1d-489a-b867-717661bcfdc5" providerId="ADAL" clId="{56CB5B53-A116-4197-9F7D-CC6CA3813D0E}" dt="2023-08-01T08:03:43.084" v="937" actId="47"/>
        <pc:sldMkLst>
          <pc:docMk/>
          <pc:sldMk cId="1243069016" sldId="5864"/>
        </pc:sldMkLst>
      </pc:sldChg>
      <pc:sldChg chg="modSp mod delCm modCm modNotesTx">
        <pc:chgData name="Íris Hrund Halldórsdóttir - HI" userId="0834478e-9d1d-489a-b867-717661bcfdc5" providerId="ADAL" clId="{56CB5B53-A116-4197-9F7D-CC6CA3813D0E}" dt="2023-08-02T07:57:29.146" v="7935"/>
        <pc:sldMkLst>
          <pc:docMk/>
          <pc:sldMk cId="684997841" sldId="5891"/>
        </pc:sldMkLst>
        <pc:spChg chg="mod">
          <ac:chgData name="Íris Hrund Halldórsdóttir - HI" userId="0834478e-9d1d-489a-b867-717661bcfdc5" providerId="ADAL" clId="{56CB5B53-A116-4197-9F7D-CC6CA3813D0E}" dt="2023-08-01T08:29:14.452" v="1809" actId="20577"/>
          <ac:spMkLst>
            <pc:docMk/>
            <pc:sldMk cId="684997841" sldId="5891"/>
            <ac:spMk id="7" creationId="{7336EBCD-3049-46F7-B9C2-0C79281986B9}"/>
          </ac:spMkLst>
        </pc:spChg>
        <pc:spChg chg="mod">
          <ac:chgData name="Íris Hrund Halldórsdóttir - HI" userId="0834478e-9d1d-489a-b867-717661bcfdc5" providerId="ADAL" clId="{56CB5B53-A116-4197-9F7D-CC6CA3813D0E}" dt="2023-08-01T08:34:25.020" v="2358" actId="20577"/>
          <ac:spMkLst>
            <pc:docMk/>
            <pc:sldMk cId="684997841" sldId="5891"/>
            <ac:spMk id="8" creationId="{ABDC2E9F-8D54-CC47-4E8F-54A31029293A}"/>
          </ac:spMkLst>
        </pc:spChg>
        <pc:spChg chg="mod">
          <ac:chgData name="Íris Hrund Halldórsdóttir - HI" userId="0834478e-9d1d-489a-b867-717661bcfdc5" providerId="ADAL" clId="{56CB5B53-A116-4197-9F7D-CC6CA3813D0E}" dt="2023-08-01T08:29:28.865" v="1834" actId="6549"/>
          <ac:spMkLst>
            <pc:docMk/>
            <pc:sldMk cId="684997841" sldId="5891"/>
            <ac:spMk id="11" creationId="{C1E5810C-EDA0-48A1-FBFD-E8971C8ECB15}"/>
          </ac:spMkLst>
        </pc:spChg>
        <pc:extLst>
          <p:ext xmlns:p="http://schemas.openxmlformats.org/presentationml/2006/main" uri="{D6D511B9-2390-475A-947B-AFAB55BFBCF1}">
            <pc226:cmChg xmlns:pc226="http://schemas.microsoft.com/office/powerpoint/2022/06/main/command" chg="del mod">
              <pc226:chgData name="Íris Hrund Halldórsdóttir - HI" userId="0834478e-9d1d-489a-b867-717661bcfdc5" providerId="ADAL" clId="{56CB5B53-A116-4197-9F7D-CC6CA3813D0E}" dt="2023-08-02T07:57:29.146" v="7935"/>
              <pc2:cmMkLst xmlns:pc2="http://schemas.microsoft.com/office/powerpoint/2019/9/main/command">
                <pc:docMk/>
                <pc:sldMk cId="684997841" sldId="5891"/>
                <pc2:cmMk id="{8ABA665F-43A6-4EFA-A18E-F9388882068C}"/>
              </pc2:cmMkLst>
              <pc226:cmRplyChg chg="add mod">
                <pc226:chgData name="Íris Hrund Halldórsdóttir - HI" userId="0834478e-9d1d-489a-b867-717661bcfdc5" providerId="ADAL" clId="{56CB5B53-A116-4197-9F7D-CC6CA3813D0E}" dt="2023-08-02T07:57:03.613" v="7933"/>
                <pc2:cmRplyMkLst xmlns:pc2="http://schemas.microsoft.com/office/powerpoint/2019/9/main/command">
                  <pc:docMk/>
                  <pc:sldMk cId="684997841" sldId="5891"/>
                  <pc2:cmMk id="{8ABA665F-43A6-4EFA-A18E-F9388882068C}"/>
                  <pc2:cmRplyMk id="{601C9D3C-5B8C-4C45-9B35-A05999BDA796}"/>
                </pc2:cmRplyMkLst>
              </pc226:cmRplyChg>
              <pc226:cmRplyChg chg="del">
                <pc226:chgData name="Íris Hrund Halldórsdóttir - HI" userId="0834478e-9d1d-489a-b867-717661bcfdc5" providerId="ADAL" clId="{56CB5B53-A116-4197-9F7D-CC6CA3813D0E}" dt="2023-08-02T07:57:08.001" v="7934"/>
                <pc2:cmRplyMkLst xmlns:pc2="http://schemas.microsoft.com/office/powerpoint/2019/9/main/command">
                  <pc:docMk/>
                  <pc:sldMk cId="684997841" sldId="5891"/>
                  <pc2:cmMk id="{8ABA665F-43A6-4EFA-A18E-F9388882068C}"/>
                  <pc2:cmRplyMk id="{0116F8D6-FDA7-4707-A5F0-AF5FD3452157}"/>
                </pc2:cmRplyMkLst>
              </pc226:cmRplyChg>
            </pc226:cmChg>
          </p:ext>
        </pc:extLst>
      </pc:sldChg>
      <pc:sldChg chg="delSp modSp mod">
        <pc:chgData name="Íris Hrund Halldórsdóttir - HI" userId="0834478e-9d1d-489a-b867-717661bcfdc5" providerId="ADAL" clId="{56CB5B53-A116-4197-9F7D-CC6CA3813D0E}" dt="2023-08-01T07:50:23.058" v="97"/>
        <pc:sldMkLst>
          <pc:docMk/>
          <pc:sldMk cId="2380930937" sldId="5892"/>
        </pc:sldMkLst>
        <pc:spChg chg="del mod">
          <ac:chgData name="Íris Hrund Halldórsdóttir - HI" userId="0834478e-9d1d-489a-b867-717661bcfdc5" providerId="ADAL" clId="{56CB5B53-A116-4197-9F7D-CC6CA3813D0E}" dt="2023-08-01T07:50:23.058" v="97"/>
          <ac:spMkLst>
            <pc:docMk/>
            <pc:sldMk cId="2380930937" sldId="5892"/>
            <ac:spMk id="2" creationId="{81DC03E1-F0B0-4E5E-24AB-2980D685DA56}"/>
          </ac:spMkLst>
        </pc:spChg>
        <pc:spChg chg="mod">
          <ac:chgData name="Íris Hrund Halldórsdóttir - HI" userId="0834478e-9d1d-489a-b867-717661bcfdc5" providerId="ADAL" clId="{56CB5B53-A116-4197-9F7D-CC6CA3813D0E}" dt="2023-08-01T07:50:21.372" v="95" actId="20577"/>
          <ac:spMkLst>
            <pc:docMk/>
            <pc:sldMk cId="2380930937" sldId="5892"/>
            <ac:spMk id="7" creationId="{391D3ED4-43F5-A145-06EF-5C633F9F15F1}"/>
          </ac:spMkLst>
        </pc:spChg>
      </pc:sldChg>
      <pc:sldChg chg="addSp modSp mod addCm delCm modCm">
        <pc:chgData name="Íris Hrund Halldórsdóttir - HI" userId="0834478e-9d1d-489a-b867-717661bcfdc5" providerId="ADAL" clId="{56CB5B53-A116-4197-9F7D-CC6CA3813D0E}" dt="2023-08-02T08:00:21.036" v="7981"/>
        <pc:sldMkLst>
          <pc:docMk/>
          <pc:sldMk cId="1342663937" sldId="5974"/>
        </pc:sldMkLst>
        <pc:spChg chg="mod">
          <ac:chgData name="Íris Hrund Halldórsdóttir - HI" userId="0834478e-9d1d-489a-b867-717661bcfdc5" providerId="ADAL" clId="{56CB5B53-A116-4197-9F7D-CC6CA3813D0E}" dt="2023-08-01T09:37:27.080" v="6050" actId="790"/>
          <ac:spMkLst>
            <pc:docMk/>
            <pc:sldMk cId="1342663937" sldId="5974"/>
            <ac:spMk id="6" creationId="{AFFA5FDE-6D94-9DFB-46CC-E6F5AFF97B29}"/>
          </ac:spMkLst>
        </pc:spChg>
        <pc:spChg chg="mod">
          <ac:chgData name="Íris Hrund Halldórsdóttir - HI" userId="0834478e-9d1d-489a-b867-717661bcfdc5" providerId="ADAL" clId="{56CB5B53-A116-4197-9F7D-CC6CA3813D0E}" dt="2023-08-02T08:00:04.951" v="7979" actId="20577"/>
          <ac:spMkLst>
            <pc:docMk/>
            <pc:sldMk cId="1342663937" sldId="5974"/>
            <ac:spMk id="7" creationId="{EF01EE27-6506-CD0D-62E0-7B9BAA2A5380}"/>
          </ac:spMkLst>
        </pc:spChg>
        <pc:spChg chg="mod">
          <ac:chgData name="Íris Hrund Halldórsdóttir - HI" userId="0834478e-9d1d-489a-b867-717661bcfdc5" providerId="ADAL" clId="{56CB5B53-A116-4197-9F7D-CC6CA3813D0E}" dt="2023-08-01T09:45:15.778" v="6344" actId="13926"/>
          <ac:spMkLst>
            <pc:docMk/>
            <pc:sldMk cId="1342663937" sldId="5974"/>
            <ac:spMk id="9" creationId="{782534CC-5C71-2CCB-94E8-1CB7F223AE02}"/>
          </ac:spMkLst>
        </pc:spChg>
        <pc:picChg chg="add mod">
          <ac:chgData name="Íris Hrund Halldórsdóttir - HI" userId="0834478e-9d1d-489a-b867-717661bcfdc5" providerId="ADAL" clId="{56CB5B53-A116-4197-9F7D-CC6CA3813D0E}" dt="2023-08-01T22:44:59.986" v="7817" actId="1076"/>
          <ac:picMkLst>
            <pc:docMk/>
            <pc:sldMk cId="1342663937" sldId="5974"/>
            <ac:picMk id="4" creationId="{54C3AB88-51F9-8791-A7D2-E22F72474EC2}"/>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56CB5B53-A116-4197-9F7D-CC6CA3813D0E}" dt="2023-08-02T08:00:07.830" v="7980"/>
              <pc2:cmMkLst xmlns:pc2="http://schemas.microsoft.com/office/powerpoint/2019/9/main/command">
                <pc:docMk/>
                <pc:sldMk cId="1342663937" sldId="5974"/>
                <pc2:cmMk id="{59AA322C-D7F0-48D1-B1A3-9E1BD3617F3C}"/>
              </pc2:cmMkLst>
            </pc226:cmChg>
            <pc226:cmChg xmlns:pc226="http://schemas.microsoft.com/office/powerpoint/2022/06/main/command" chg="add del">
              <pc226:chgData name="Íris Hrund Halldórsdóttir - HI" userId="0834478e-9d1d-489a-b867-717661bcfdc5" providerId="ADAL" clId="{56CB5B53-A116-4197-9F7D-CC6CA3813D0E}" dt="2023-08-02T08:00:21.036" v="7981"/>
              <pc2:cmMkLst xmlns:pc2="http://schemas.microsoft.com/office/powerpoint/2019/9/main/command">
                <pc:docMk/>
                <pc:sldMk cId="1342663937" sldId="5974"/>
                <pc2:cmMk id="{BAE6634C-77C6-4AC6-9500-0485E82550DB}"/>
              </pc2:cmMkLst>
            </pc226:cmChg>
          </p:ext>
        </pc:extLst>
      </pc:sldChg>
      <pc:sldChg chg="modSp mod addCm modCm">
        <pc:chgData name="Íris Hrund Halldórsdóttir - HI" userId="0834478e-9d1d-489a-b867-717661bcfdc5" providerId="ADAL" clId="{56CB5B53-A116-4197-9F7D-CC6CA3813D0E}" dt="2023-08-01T09:50:00.136" v="6664" actId="6549"/>
        <pc:sldMkLst>
          <pc:docMk/>
          <pc:sldMk cId="1515993920" sldId="5975"/>
        </pc:sldMkLst>
        <pc:spChg chg="mod">
          <ac:chgData name="Íris Hrund Halldórsdóttir - HI" userId="0834478e-9d1d-489a-b867-717661bcfdc5" providerId="ADAL" clId="{56CB5B53-A116-4197-9F7D-CC6CA3813D0E}" dt="2023-08-01T09:45:26.986" v="6345" actId="790"/>
          <ac:spMkLst>
            <pc:docMk/>
            <pc:sldMk cId="1515993920" sldId="5975"/>
            <ac:spMk id="6" creationId="{AFFA5FDE-6D94-9DFB-46CC-E6F5AFF97B29}"/>
          </ac:spMkLst>
        </pc:spChg>
        <pc:spChg chg="mod">
          <ac:chgData name="Íris Hrund Halldórsdóttir - HI" userId="0834478e-9d1d-489a-b867-717661bcfdc5" providerId="ADAL" clId="{56CB5B53-A116-4197-9F7D-CC6CA3813D0E}" dt="2023-08-01T09:50:00.136" v="6664" actId="6549"/>
          <ac:spMkLst>
            <pc:docMk/>
            <pc:sldMk cId="1515993920" sldId="5975"/>
            <ac:spMk id="7" creationId="{EF01EE27-6506-CD0D-62E0-7B9BAA2A5380}"/>
          </ac:spMkLst>
        </pc:spChg>
        <pc:extLst>
          <p:ext xmlns:p="http://schemas.openxmlformats.org/presentationml/2006/main" uri="{D6D511B9-2390-475A-947B-AFAB55BFBCF1}">
            <pc226:cmChg xmlns:pc226="http://schemas.microsoft.com/office/powerpoint/2022/06/main/command" chg="add mod">
              <pc226:chgData name="Íris Hrund Halldórsdóttir - HI" userId="0834478e-9d1d-489a-b867-717661bcfdc5" providerId="ADAL" clId="{56CB5B53-A116-4197-9F7D-CC6CA3813D0E}" dt="2023-08-01T09:50:00.136" v="6664" actId="6549"/>
              <pc2:cmMkLst xmlns:pc2="http://schemas.microsoft.com/office/powerpoint/2019/9/main/command">
                <pc:docMk/>
                <pc:sldMk cId="1515993920" sldId="5975"/>
                <pc2:cmMk id="{C4C8CF84-43E1-4CE6-A20D-DCBD9D47513B}"/>
              </pc2:cmMkLst>
            </pc226:cmChg>
          </p:ext>
        </pc:extLst>
      </pc:sldChg>
      <pc:sldChg chg="addSp modSp del mod">
        <pc:chgData name="Íris Hrund Halldórsdóttir - HI" userId="0834478e-9d1d-489a-b867-717661bcfdc5" providerId="ADAL" clId="{56CB5B53-A116-4197-9F7D-CC6CA3813D0E}" dt="2023-08-01T09:51:59.176" v="6740" actId="47"/>
        <pc:sldMkLst>
          <pc:docMk/>
          <pc:sldMk cId="188519412" sldId="5976"/>
        </pc:sldMkLst>
        <pc:spChg chg="mod">
          <ac:chgData name="Íris Hrund Halldórsdóttir - HI" userId="0834478e-9d1d-489a-b867-717661bcfdc5" providerId="ADAL" clId="{56CB5B53-A116-4197-9F7D-CC6CA3813D0E}" dt="2023-08-01T09:50:12.915" v="6665" actId="790"/>
          <ac:spMkLst>
            <pc:docMk/>
            <pc:sldMk cId="188519412" sldId="5976"/>
            <ac:spMk id="6" creationId="{AFFA5FDE-6D94-9DFB-46CC-E6F5AFF97B29}"/>
          </ac:spMkLst>
        </pc:spChg>
        <pc:spChg chg="mod">
          <ac:chgData name="Íris Hrund Halldórsdóttir - HI" userId="0834478e-9d1d-489a-b867-717661bcfdc5" providerId="ADAL" clId="{56CB5B53-A116-4197-9F7D-CC6CA3813D0E}" dt="2023-08-01T09:51:50.380" v="6739" actId="20577"/>
          <ac:spMkLst>
            <pc:docMk/>
            <pc:sldMk cId="188519412" sldId="5976"/>
            <ac:spMk id="7" creationId="{EF01EE27-6506-CD0D-62E0-7B9BAA2A5380}"/>
          </ac:spMkLst>
        </pc:spChg>
        <pc:picChg chg="add mod">
          <ac:chgData name="Íris Hrund Halldórsdóttir - HI" userId="0834478e-9d1d-489a-b867-717661bcfdc5" providerId="ADAL" clId="{56CB5B53-A116-4197-9F7D-CC6CA3813D0E}" dt="2023-08-01T09:51:25.382" v="6731" actId="1076"/>
          <ac:picMkLst>
            <pc:docMk/>
            <pc:sldMk cId="188519412" sldId="5976"/>
            <ac:picMk id="4" creationId="{4BB5ACA0-2568-9E68-2781-6B4ECEF7CFDB}"/>
          </ac:picMkLst>
        </pc:picChg>
      </pc:sldChg>
      <pc:sldChg chg="addSp modSp mod addCm modCm">
        <pc:chgData name="Íris Hrund Halldórsdóttir - HI" userId="0834478e-9d1d-489a-b867-717661bcfdc5" providerId="ADAL" clId="{56CB5B53-A116-4197-9F7D-CC6CA3813D0E}" dt="2023-08-02T08:02:49.223" v="7984" actId="1076"/>
        <pc:sldMkLst>
          <pc:docMk/>
          <pc:sldMk cId="1197014983" sldId="5977"/>
        </pc:sldMkLst>
        <pc:spChg chg="mod">
          <ac:chgData name="Íris Hrund Halldórsdóttir - HI" userId="0834478e-9d1d-489a-b867-717661bcfdc5" providerId="ADAL" clId="{56CB5B53-A116-4197-9F7D-CC6CA3813D0E}" dt="2023-08-01T10:00:05.747" v="7034" actId="790"/>
          <ac:spMkLst>
            <pc:docMk/>
            <pc:sldMk cId="1197014983" sldId="5977"/>
            <ac:spMk id="6" creationId="{AFFA5FDE-6D94-9DFB-46CC-E6F5AFF97B29}"/>
          </ac:spMkLst>
        </pc:spChg>
        <pc:spChg chg="mod">
          <ac:chgData name="Íris Hrund Halldórsdóttir - HI" userId="0834478e-9d1d-489a-b867-717661bcfdc5" providerId="ADAL" clId="{56CB5B53-A116-4197-9F7D-CC6CA3813D0E}" dt="2023-08-01T10:05:19.745" v="7434" actId="13926"/>
          <ac:spMkLst>
            <pc:docMk/>
            <pc:sldMk cId="1197014983" sldId="5977"/>
            <ac:spMk id="7" creationId="{EF01EE27-6506-CD0D-62E0-7B9BAA2A5380}"/>
          </ac:spMkLst>
        </pc:spChg>
        <pc:picChg chg="add mod">
          <ac:chgData name="Íris Hrund Halldórsdóttir - HI" userId="0834478e-9d1d-489a-b867-717661bcfdc5" providerId="ADAL" clId="{56CB5B53-A116-4197-9F7D-CC6CA3813D0E}" dt="2023-08-02T08:02:49.223" v="7984" actId="1076"/>
          <ac:picMkLst>
            <pc:docMk/>
            <pc:sldMk cId="1197014983" sldId="5977"/>
            <ac:picMk id="4" creationId="{0432B95A-6CD1-F9A4-E4ED-ADAB467F76D4}"/>
          </ac:picMkLst>
        </pc:picChg>
        <pc:extLst>
          <p:ext xmlns:p="http://schemas.openxmlformats.org/presentationml/2006/main" uri="{D6D511B9-2390-475A-947B-AFAB55BFBCF1}">
            <pc226:cmChg xmlns:pc226="http://schemas.microsoft.com/office/powerpoint/2022/06/main/command" chg="add mod">
              <pc226:chgData name="Íris Hrund Halldórsdóttir - HI" userId="0834478e-9d1d-489a-b867-717661bcfdc5" providerId="ADAL" clId="{56CB5B53-A116-4197-9F7D-CC6CA3813D0E}" dt="2023-08-02T08:01:43.696" v="7982"/>
              <pc2:cmMkLst xmlns:pc2="http://schemas.microsoft.com/office/powerpoint/2019/9/main/command">
                <pc:docMk/>
                <pc:sldMk cId="1197014983" sldId="5977"/>
                <pc2:cmMk id="{188F8A40-B367-43E3-89A9-6E0148EF2E14}"/>
              </pc2:cmMkLst>
            </pc226:cmChg>
          </p:ext>
        </pc:extLst>
      </pc:sldChg>
      <pc:sldChg chg="addSp modSp del mod">
        <pc:chgData name="Íris Hrund Halldórsdóttir - HI" userId="0834478e-9d1d-489a-b867-717661bcfdc5" providerId="ADAL" clId="{56CB5B53-A116-4197-9F7D-CC6CA3813D0E}" dt="2023-08-01T10:07:00.485" v="7517" actId="47"/>
        <pc:sldMkLst>
          <pc:docMk/>
          <pc:sldMk cId="685739219" sldId="5979"/>
        </pc:sldMkLst>
        <pc:spChg chg="mod">
          <ac:chgData name="Íris Hrund Halldórsdóttir - HI" userId="0834478e-9d1d-489a-b867-717661bcfdc5" providerId="ADAL" clId="{56CB5B53-A116-4197-9F7D-CC6CA3813D0E}" dt="2023-08-01T10:00:40.196" v="7035" actId="790"/>
          <ac:spMkLst>
            <pc:docMk/>
            <pc:sldMk cId="685739219" sldId="5979"/>
            <ac:spMk id="6" creationId="{AFFA5FDE-6D94-9DFB-46CC-E6F5AFF97B29}"/>
          </ac:spMkLst>
        </pc:spChg>
        <pc:spChg chg="mod">
          <ac:chgData name="Íris Hrund Halldórsdóttir - HI" userId="0834478e-9d1d-489a-b867-717661bcfdc5" providerId="ADAL" clId="{56CB5B53-A116-4197-9F7D-CC6CA3813D0E}" dt="2023-08-01T10:06:41.158" v="7513" actId="6549"/>
          <ac:spMkLst>
            <pc:docMk/>
            <pc:sldMk cId="685739219" sldId="5979"/>
            <ac:spMk id="7" creationId="{EF01EE27-6506-CD0D-62E0-7B9BAA2A5380}"/>
          </ac:spMkLst>
        </pc:spChg>
        <pc:picChg chg="add mod">
          <ac:chgData name="Íris Hrund Halldórsdóttir - HI" userId="0834478e-9d1d-489a-b867-717661bcfdc5" providerId="ADAL" clId="{56CB5B53-A116-4197-9F7D-CC6CA3813D0E}" dt="2023-08-01T10:06:53.054" v="7516" actId="1076"/>
          <ac:picMkLst>
            <pc:docMk/>
            <pc:sldMk cId="685739219" sldId="5979"/>
            <ac:picMk id="3" creationId="{29AAD1A1-B42B-3552-1653-6F22CF145D15}"/>
          </ac:picMkLst>
        </pc:picChg>
      </pc:sldChg>
      <pc:sldChg chg="addSp modSp mod">
        <pc:chgData name="Íris Hrund Halldórsdóttir - HI" userId="0834478e-9d1d-489a-b867-717661bcfdc5" providerId="ADAL" clId="{56CB5B53-A116-4197-9F7D-CC6CA3813D0E}" dt="2023-08-01T10:14:04.655" v="7807" actId="1076"/>
        <pc:sldMkLst>
          <pc:docMk/>
          <pc:sldMk cId="3077487692" sldId="5980"/>
        </pc:sldMkLst>
        <pc:spChg chg="mod">
          <ac:chgData name="Íris Hrund Halldórsdóttir - HI" userId="0834478e-9d1d-489a-b867-717661bcfdc5" providerId="ADAL" clId="{56CB5B53-A116-4197-9F7D-CC6CA3813D0E}" dt="2023-08-01T10:07:08.511" v="7518" actId="790"/>
          <ac:spMkLst>
            <pc:docMk/>
            <pc:sldMk cId="3077487692" sldId="5980"/>
            <ac:spMk id="6" creationId="{AFFA5FDE-6D94-9DFB-46CC-E6F5AFF97B29}"/>
          </ac:spMkLst>
        </pc:spChg>
        <pc:spChg chg="mod">
          <ac:chgData name="Íris Hrund Halldórsdóttir - HI" userId="0834478e-9d1d-489a-b867-717661bcfdc5" providerId="ADAL" clId="{56CB5B53-A116-4197-9F7D-CC6CA3813D0E}" dt="2023-08-01T10:13:52.746" v="7804" actId="313"/>
          <ac:spMkLst>
            <pc:docMk/>
            <pc:sldMk cId="3077487692" sldId="5980"/>
            <ac:spMk id="7" creationId="{EF01EE27-6506-CD0D-62E0-7B9BAA2A5380}"/>
          </ac:spMkLst>
        </pc:spChg>
        <pc:picChg chg="add mod">
          <ac:chgData name="Íris Hrund Halldórsdóttir - HI" userId="0834478e-9d1d-489a-b867-717661bcfdc5" providerId="ADAL" clId="{56CB5B53-A116-4197-9F7D-CC6CA3813D0E}" dt="2023-08-01T10:14:04.655" v="7807" actId="1076"/>
          <ac:picMkLst>
            <pc:docMk/>
            <pc:sldMk cId="3077487692" sldId="5980"/>
            <ac:picMk id="4" creationId="{4C0F1052-ED02-873B-DA4A-3AB9C23FBFBD}"/>
          </ac:picMkLst>
        </pc:picChg>
      </pc:sldChg>
      <pc:sldChg chg="del">
        <pc:chgData name="Íris Hrund Halldórsdóttir - HI" userId="0834478e-9d1d-489a-b867-717661bcfdc5" providerId="ADAL" clId="{56CB5B53-A116-4197-9F7D-CC6CA3813D0E}" dt="2023-08-01T08:03:40.175" v="936" actId="47"/>
        <pc:sldMkLst>
          <pc:docMk/>
          <pc:sldMk cId="1554913954" sldId="5984"/>
        </pc:sldMkLst>
      </pc:sldChg>
      <pc:sldChg chg="addSp modSp mod">
        <pc:chgData name="Íris Hrund Halldórsdóttir - HI" userId="0834478e-9d1d-489a-b867-717661bcfdc5" providerId="ADAL" clId="{56CB5B53-A116-4197-9F7D-CC6CA3813D0E}" dt="2023-08-01T08:07:09.976" v="1114" actId="20577"/>
        <pc:sldMkLst>
          <pc:docMk/>
          <pc:sldMk cId="2657194476" sldId="5989"/>
        </pc:sldMkLst>
        <pc:spChg chg="mod">
          <ac:chgData name="Íris Hrund Halldórsdóttir - HI" userId="0834478e-9d1d-489a-b867-717661bcfdc5" providerId="ADAL" clId="{56CB5B53-A116-4197-9F7D-CC6CA3813D0E}" dt="2023-08-01T08:04:47.523" v="967" actId="790"/>
          <ac:spMkLst>
            <pc:docMk/>
            <pc:sldMk cId="2657194476" sldId="5989"/>
            <ac:spMk id="5" creationId="{A559EF0B-6BD3-9BE4-92BF-D2476335499D}"/>
          </ac:spMkLst>
        </pc:spChg>
        <pc:spChg chg="mod">
          <ac:chgData name="Íris Hrund Halldórsdóttir - HI" userId="0834478e-9d1d-489a-b867-717661bcfdc5" providerId="ADAL" clId="{56CB5B53-A116-4197-9F7D-CC6CA3813D0E}" dt="2023-08-01T08:07:09.976" v="1114" actId="20577"/>
          <ac:spMkLst>
            <pc:docMk/>
            <pc:sldMk cId="2657194476" sldId="5989"/>
            <ac:spMk id="6" creationId="{DB06A5F9-96C8-AD46-7AF9-BF121C8977BE}"/>
          </ac:spMkLst>
        </pc:spChg>
        <pc:picChg chg="add mod">
          <ac:chgData name="Íris Hrund Halldórsdóttir - HI" userId="0834478e-9d1d-489a-b867-717661bcfdc5" providerId="ADAL" clId="{56CB5B53-A116-4197-9F7D-CC6CA3813D0E}" dt="2023-08-01T08:06:29.424" v="1073" actId="1076"/>
          <ac:picMkLst>
            <pc:docMk/>
            <pc:sldMk cId="2657194476" sldId="5989"/>
            <ac:picMk id="3" creationId="{03CB9225-C5C6-EC22-D9A3-51CC1372BC92}"/>
          </ac:picMkLst>
        </pc:picChg>
      </pc:sldChg>
      <pc:sldChg chg="modSp del mod addCm modCm">
        <pc:chgData name="Íris Hrund Halldórsdóttir - HI" userId="0834478e-9d1d-489a-b867-717661bcfdc5" providerId="ADAL" clId="{56CB5B53-A116-4197-9F7D-CC6CA3813D0E}" dt="2023-08-01T08:25:50.032" v="1748" actId="47"/>
        <pc:sldMkLst>
          <pc:docMk/>
          <pc:sldMk cId="97788315" sldId="5990"/>
        </pc:sldMkLst>
        <pc:spChg chg="mod">
          <ac:chgData name="Íris Hrund Halldórsdóttir - HI" userId="0834478e-9d1d-489a-b867-717661bcfdc5" providerId="ADAL" clId="{56CB5B53-A116-4197-9F7D-CC6CA3813D0E}" dt="2023-08-01T08:23:33.196" v="1671" actId="790"/>
          <ac:spMkLst>
            <pc:docMk/>
            <pc:sldMk cId="97788315" sldId="5990"/>
            <ac:spMk id="4" creationId="{3C5726C0-9FD2-1FD1-AEB8-6EA0620FE941}"/>
          </ac:spMkLst>
        </pc:spChg>
        <pc:spChg chg="mod">
          <ac:chgData name="Íris Hrund Halldórsdóttir - HI" userId="0834478e-9d1d-489a-b867-717661bcfdc5" providerId="ADAL" clId="{56CB5B53-A116-4197-9F7D-CC6CA3813D0E}" dt="2023-08-01T08:25:36.358" v="1747" actId="20577"/>
          <ac:spMkLst>
            <pc:docMk/>
            <pc:sldMk cId="97788315" sldId="5990"/>
            <ac:spMk id="6" creationId="{DB06A5F9-96C8-AD46-7AF9-BF121C8977BE}"/>
          </ac:spMkLst>
        </pc:spChg>
        <pc:extLst>
          <p:ext xmlns:p="http://schemas.openxmlformats.org/presentationml/2006/main" uri="{D6D511B9-2390-475A-947B-AFAB55BFBCF1}">
            <pc226:cmChg xmlns:pc226="http://schemas.microsoft.com/office/powerpoint/2022/06/main/command" chg="add mod">
              <pc226:chgData name="Íris Hrund Halldórsdóttir - HI" userId="0834478e-9d1d-489a-b867-717661bcfdc5" providerId="ADAL" clId="{56CB5B53-A116-4197-9F7D-CC6CA3813D0E}" dt="2023-08-01T08:25:36.358" v="1747" actId="20577"/>
              <pc2:cmMkLst xmlns:pc2="http://schemas.microsoft.com/office/powerpoint/2019/9/main/command">
                <pc:docMk/>
                <pc:sldMk cId="97788315" sldId="5990"/>
                <pc2:cmMk id="{E0122551-6777-4AD4-A7A8-D05AAF234403}"/>
              </pc2:cmMkLst>
            </pc226:cmChg>
          </p:ext>
        </pc:extLst>
      </pc:sldChg>
      <pc:sldChg chg="addSp modSp mod">
        <pc:chgData name="Íris Hrund Halldórsdóttir - HI" userId="0834478e-9d1d-489a-b867-717661bcfdc5" providerId="ADAL" clId="{56CB5B53-A116-4197-9F7D-CC6CA3813D0E}" dt="2023-08-01T08:17:06.960" v="1386" actId="20577"/>
        <pc:sldMkLst>
          <pc:docMk/>
          <pc:sldMk cId="1288367542" sldId="5991"/>
        </pc:sldMkLst>
        <pc:spChg chg="mod">
          <ac:chgData name="Íris Hrund Halldórsdóttir - HI" userId="0834478e-9d1d-489a-b867-717661bcfdc5" providerId="ADAL" clId="{56CB5B53-A116-4197-9F7D-CC6CA3813D0E}" dt="2023-08-01T08:07:40.391" v="1131" actId="20577"/>
          <ac:spMkLst>
            <pc:docMk/>
            <pc:sldMk cId="1288367542" sldId="5991"/>
            <ac:spMk id="3" creationId="{6AFE05E9-7EDC-BC8E-DE14-13DF629F230B}"/>
          </ac:spMkLst>
        </pc:spChg>
        <pc:spChg chg="mod">
          <ac:chgData name="Íris Hrund Halldórsdóttir - HI" userId="0834478e-9d1d-489a-b867-717661bcfdc5" providerId="ADAL" clId="{56CB5B53-A116-4197-9F7D-CC6CA3813D0E}" dt="2023-08-01T08:17:06.960" v="1386" actId="20577"/>
          <ac:spMkLst>
            <pc:docMk/>
            <pc:sldMk cId="1288367542" sldId="5991"/>
            <ac:spMk id="4" creationId="{69C512CE-6AE5-CD54-5A26-07B7875E5518}"/>
          </ac:spMkLst>
        </pc:spChg>
        <pc:picChg chg="add mod">
          <ac:chgData name="Íris Hrund Halldórsdóttir - HI" userId="0834478e-9d1d-489a-b867-717661bcfdc5" providerId="ADAL" clId="{56CB5B53-A116-4197-9F7D-CC6CA3813D0E}" dt="2023-08-01T08:07:52.792" v="1134" actId="1076"/>
          <ac:picMkLst>
            <pc:docMk/>
            <pc:sldMk cId="1288367542" sldId="5991"/>
            <ac:picMk id="5" creationId="{4580D5A2-81DF-C385-02C6-B2CEA41468DD}"/>
          </ac:picMkLst>
        </pc:picChg>
      </pc:sldChg>
      <pc:sldChg chg="addSp delSp modSp mod">
        <pc:chgData name="Íris Hrund Halldórsdóttir - HI" userId="0834478e-9d1d-489a-b867-717661bcfdc5" providerId="ADAL" clId="{56CB5B53-A116-4197-9F7D-CC6CA3813D0E}" dt="2023-08-01T09:16:55.729" v="4893" actId="790"/>
        <pc:sldMkLst>
          <pc:docMk/>
          <pc:sldMk cId="635443735" sldId="5992"/>
        </pc:sldMkLst>
        <pc:spChg chg="add mod">
          <ac:chgData name="Íris Hrund Halldórsdóttir - HI" userId="0834478e-9d1d-489a-b867-717661bcfdc5" providerId="ADAL" clId="{56CB5B53-A116-4197-9F7D-CC6CA3813D0E}" dt="2023-08-01T09:16:50.274" v="4892" actId="478"/>
          <ac:spMkLst>
            <pc:docMk/>
            <pc:sldMk cId="635443735" sldId="5992"/>
            <ac:spMk id="4" creationId="{3B364ED0-FB1D-C998-2530-765A1B6BB7C7}"/>
          </ac:spMkLst>
        </pc:spChg>
        <pc:spChg chg="mod">
          <ac:chgData name="Íris Hrund Halldórsdóttir - HI" userId="0834478e-9d1d-489a-b867-717661bcfdc5" providerId="ADAL" clId="{56CB5B53-A116-4197-9F7D-CC6CA3813D0E}" dt="2023-08-01T09:16:55.729" v="4893" actId="790"/>
          <ac:spMkLst>
            <pc:docMk/>
            <pc:sldMk cId="635443735" sldId="5992"/>
            <ac:spMk id="5" creationId="{4E7966AB-AD83-1321-AFE9-80E2083923FE}"/>
          </ac:spMkLst>
        </pc:spChg>
        <pc:spChg chg="del">
          <ac:chgData name="Íris Hrund Halldórsdóttir - HI" userId="0834478e-9d1d-489a-b867-717661bcfdc5" providerId="ADAL" clId="{56CB5B53-A116-4197-9F7D-CC6CA3813D0E}" dt="2023-08-01T09:16:50.274" v="4892" actId="478"/>
          <ac:spMkLst>
            <pc:docMk/>
            <pc:sldMk cId="635443735" sldId="5992"/>
            <ac:spMk id="6" creationId="{2324B28D-EDE5-B11D-421C-5F1A8782BF12}"/>
          </ac:spMkLst>
        </pc:spChg>
      </pc:sldChg>
      <pc:sldChg chg="modSp mod">
        <pc:chgData name="Íris Hrund Halldórsdóttir - HI" userId="0834478e-9d1d-489a-b867-717661bcfdc5" providerId="ADAL" clId="{56CB5B53-A116-4197-9F7D-CC6CA3813D0E}" dt="2023-08-01T09:22:55.307" v="5233" actId="27636"/>
        <pc:sldMkLst>
          <pc:docMk/>
          <pc:sldMk cId="727508099" sldId="5993"/>
        </pc:sldMkLst>
        <pc:spChg chg="mod">
          <ac:chgData name="Íris Hrund Halldórsdóttir - HI" userId="0834478e-9d1d-489a-b867-717661bcfdc5" providerId="ADAL" clId="{56CB5B53-A116-4197-9F7D-CC6CA3813D0E}" dt="2023-08-01T09:21:21.239" v="5138" actId="790"/>
          <ac:spMkLst>
            <pc:docMk/>
            <pc:sldMk cId="727508099" sldId="5993"/>
            <ac:spMk id="5" creationId="{F3A454E2-44E2-023B-7DDA-9C32406B0EF1}"/>
          </ac:spMkLst>
        </pc:spChg>
        <pc:spChg chg="mod">
          <ac:chgData name="Íris Hrund Halldórsdóttir - HI" userId="0834478e-9d1d-489a-b867-717661bcfdc5" providerId="ADAL" clId="{56CB5B53-A116-4197-9F7D-CC6CA3813D0E}" dt="2023-08-01T09:22:55.307" v="5233" actId="27636"/>
          <ac:spMkLst>
            <pc:docMk/>
            <pc:sldMk cId="727508099" sldId="5993"/>
            <ac:spMk id="6" creationId="{ABCBC9B9-7547-CB13-B803-18091FC67D90}"/>
          </ac:spMkLst>
        </pc:spChg>
        <pc:spChg chg="mod">
          <ac:chgData name="Íris Hrund Halldórsdóttir - HI" userId="0834478e-9d1d-489a-b867-717661bcfdc5" providerId="ADAL" clId="{56CB5B53-A116-4197-9F7D-CC6CA3813D0E}" dt="2023-08-01T09:22:47.913" v="5231" actId="20577"/>
          <ac:spMkLst>
            <pc:docMk/>
            <pc:sldMk cId="727508099" sldId="5993"/>
            <ac:spMk id="8" creationId="{BCB5FC41-23DE-0E00-4417-1F5592FF6A02}"/>
          </ac:spMkLst>
        </pc:spChg>
      </pc:sldChg>
      <pc:sldChg chg="addSp modSp mod addCm delCm modCm modNotesTx">
        <pc:chgData name="Íris Hrund Halldórsdóttir - HI" userId="0834478e-9d1d-489a-b867-717661bcfdc5" providerId="ADAL" clId="{56CB5B53-A116-4197-9F7D-CC6CA3813D0E}" dt="2023-08-02T07:59:29.684" v="7952" actId="13926"/>
        <pc:sldMkLst>
          <pc:docMk/>
          <pc:sldMk cId="85023192" sldId="5994"/>
        </pc:sldMkLst>
        <pc:spChg chg="mod">
          <ac:chgData name="Íris Hrund Halldórsdóttir - HI" userId="0834478e-9d1d-489a-b867-717661bcfdc5" providerId="ADAL" clId="{56CB5B53-A116-4197-9F7D-CC6CA3813D0E}" dt="2023-08-01T09:25:46.017" v="5445" actId="27636"/>
          <ac:spMkLst>
            <pc:docMk/>
            <pc:sldMk cId="85023192" sldId="5994"/>
            <ac:spMk id="5" creationId="{F3A454E2-44E2-023B-7DDA-9C32406B0EF1}"/>
          </ac:spMkLst>
        </pc:spChg>
        <pc:spChg chg="mod">
          <ac:chgData name="Íris Hrund Halldórsdóttir - HI" userId="0834478e-9d1d-489a-b867-717661bcfdc5" providerId="ADAL" clId="{56CB5B53-A116-4197-9F7D-CC6CA3813D0E}" dt="2023-08-02T07:59:29.684" v="7952" actId="13926"/>
          <ac:spMkLst>
            <pc:docMk/>
            <pc:sldMk cId="85023192" sldId="5994"/>
            <ac:spMk id="6" creationId="{ABCBC9B9-7547-CB13-B803-18091FC67D90}"/>
          </ac:spMkLst>
        </pc:spChg>
        <pc:spChg chg="mod">
          <ac:chgData name="Íris Hrund Halldórsdóttir - HI" userId="0834478e-9d1d-489a-b867-717661bcfdc5" providerId="ADAL" clId="{56CB5B53-A116-4197-9F7D-CC6CA3813D0E}" dt="2023-08-01T09:31:20.996" v="5741" actId="790"/>
          <ac:spMkLst>
            <pc:docMk/>
            <pc:sldMk cId="85023192" sldId="5994"/>
            <ac:spMk id="8" creationId="{BCB5FC41-23DE-0E00-4417-1F5592FF6A02}"/>
          </ac:spMkLst>
        </pc:spChg>
        <pc:picChg chg="add mod">
          <ac:chgData name="Íris Hrund Halldórsdóttir - HI" userId="0834478e-9d1d-489a-b867-717661bcfdc5" providerId="ADAL" clId="{56CB5B53-A116-4197-9F7D-CC6CA3813D0E}" dt="2023-08-01T09:24:10.029" v="5303" actId="1076"/>
          <ac:picMkLst>
            <pc:docMk/>
            <pc:sldMk cId="85023192" sldId="5994"/>
            <ac:picMk id="4" creationId="{682992F8-5721-BD0C-78F5-323F7B24FBF6}"/>
          </ac:picMkLst>
        </pc:picChg>
        <pc:extLst>
          <p:ext xmlns:p="http://schemas.openxmlformats.org/presentationml/2006/main" uri="{D6D511B9-2390-475A-947B-AFAB55BFBCF1}">
            <pc226:cmChg xmlns:pc226="http://schemas.microsoft.com/office/powerpoint/2022/06/main/command" chg="add del mod">
              <pc226:chgData name="Íris Hrund Halldórsdóttir - HI" userId="0834478e-9d1d-489a-b867-717661bcfdc5" providerId="ADAL" clId="{56CB5B53-A116-4197-9F7D-CC6CA3813D0E}" dt="2023-08-02T07:59:22.979" v="7951"/>
              <pc2:cmMkLst xmlns:pc2="http://schemas.microsoft.com/office/powerpoint/2019/9/main/command">
                <pc:docMk/>
                <pc:sldMk cId="85023192" sldId="5994"/>
                <pc2:cmMk id="{7134EC4A-FD1F-4B88-A1D1-C389DCEC316D}"/>
              </pc2:cmMkLst>
            </pc226:cmChg>
          </p:ext>
        </pc:extLst>
      </pc:sldChg>
      <pc:sldChg chg="del">
        <pc:chgData name="Íris Hrund Halldórsdóttir - HI" userId="0834478e-9d1d-489a-b867-717661bcfdc5" providerId="ADAL" clId="{56CB5B53-A116-4197-9F7D-CC6CA3813D0E}" dt="2023-08-01T08:26:14.846" v="1749" actId="47"/>
        <pc:sldMkLst>
          <pc:docMk/>
          <pc:sldMk cId="702955522" sldId="5995"/>
        </pc:sldMkLst>
      </pc:sldChg>
      <pc:sldChg chg="modSp mod">
        <pc:chgData name="Íris Hrund Halldórsdóttir - HI" userId="0834478e-9d1d-489a-b867-717661bcfdc5" providerId="ADAL" clId="{56CB5B53-A116-4197-9F7D-CC6CA3813D0E}" dt="2023-08-01T09:36:38.461" v="6048" actId="20577"/>
        <pc:sldMkLst>
          <pc:docMk/>
          <pc:sldMk cId="1751982763" sldId="5996"/>
        </pc:sldMkLst>
        <pc:spChg chg="mod">
          <ac:chgData name="Íris Hrund Halldórsdóttir - HI" userId="0834478e-9d1d-489a-b867-717661bcfdc5" providerId="ADAL" clId="{56CB5B53-A116-4197-9F7D-CC6CA3813D0E}" dt="2023-08-01T09:36:00.835" v="6012" actId="790"/>
          <ac:spMkLst>
            <pc:docMk/>
            <pc:sldMk cId="1751982763" sldId="5996"/>
            <ac:spMk id="4" creationId="{69C065BA-27E7-B9AC-0904-F5F5847CD762}"/>
          </ac:spMkLst>
        </pc:spChg>
        <pc:spChg chg="mod">
          <ac:chgData name="Íris Hrund Halldórsdóttir - HI" userId="0834478e-9d1d-489a-b867-717661bcfdc5" providerId="ADAL" clId="{56CB5B53-A116-4197-9F7D-CC6CA3813D0E}" dt="2023-08-01T09:36:17.230" v="6014" actId="790"/>
          <ac:spMkLst>
            <pc:docMk/>
            <pc:sldMk cId="1751982763" sldId="5996"/>
            <ac:spMk id="7" creationId="{7336EBCD-3049-46F7-B9C2-0C79281986B9}"/>
          </ac:spMkLst>
        </pc:spChg>
        <pc:spChg chg="mod">
          <ac:chgData name="Íris Hrund Halldórsdóttir - HI" userId="0834478e-9d1d-489a-b867-717661bcfdc5" providerId="ADAL" clId="{56CB5B53-A116-4197-9F7D-CC6CA3813D0E}" dt="2023-08-01T09:36:38.461" v="6048" actId="20577"/>
          <ac:spMkLst>
            <pc:docMk/>
            <pc:sldMk cId="1751982763" sldId="5996"/>
            <ac:spMk id="8" creationId="{ABDC2E9F-8D54-CC47-4E8F-54A31029293A}"/>
          </ac:spMkLst>
        </pc:spChg>
        <pc:spChg chg="mod">
          <ac:chgData name="Íris Hrund Halldórsdóttir - HI" userId="0834478e-9d1d-489a-b867-717661bcfdc5" providerId="ADAL" clId="{56CB5B53-A116-4197-9F7D-CC6CA3813D0E}" dt="2023-08-01T09:35:19.571" v="5925" actId="20577"/>
          <ac:spMkLst>
            <pc:docMk/>
            <pc:sldMk cId="1751982763" sldId="5996"/>
            <ac:spMk id="10" creationId="{BB20A8CC-5B92-6D39-11F7-2B5A4EC1F27F}"/>
          </ac:spMkLst>
        </pc:spChg>
        <pc:spChg chg="mod">
          <ac:chgData name="Íris Hrund Halldórsdóttir - HI" userId="0834478e-9d1d-489a-b867-717661bcfdc5" providerId="ADAL" clId="{56CB5B53-A116-4197-9F7D-CC6CA3813D0E}" dt="2023-08-01T09:36:17.230" v="6014" actId="790"/>
          <ac:spMkLst>
            <pc:docMk/>
            <pc:sldMk cId="1751982763" sldId="5996"/>
            <ac:spMk id="11" creationId="{C1E5810C-EDA0-48A1-FBFD-E8971C8ECB15}"/>
          </ac:spMkLst>
        </pc:spChg>
      </pc:sldChg>
      <pc:sldChg chg="del">
        <pc:chgData name="Íris Hrund Halldórsdóttir - HI" userId="0834478e-9d1d-489a-b867-717661bcfdc5" providerId="ADAL" clId="{56CB5B53-A116-4197-9F7D-CC6CA3813D0E}" dt="2023-08-01T09:37:19.367" v="6049" actId="47"/>
        <pc:sldMkLst>
          <pc:docMk/>
          <pc:sldMk cId="294389682" sldId="5997"/>
        </pc:sldMkLst>
      </pc:sldChg>
      <pc:sldChg chg="modSp del mod">
        <pc:chgData name="Íris Hrund Halldórsdóttir - HI" userId="0834478e-9d1d-489a-b867-717661bcfdc5" providerId="ADAL" clId="{56CB5B53-A116-4197-9F7D-CC6CA3813D0E}" dt="2023-08-01T09:59:57.191" v="7033" actId="47"/>
        <pc:sldMkLst>
          <pc:docMk/>
          <pc:sldMk cId="1695144296" sldId="5998"/>
        </pc:sldMkLst>
        <pc:spChg chg="mod">
          <ac:chgData name="Íris Hrund Halldórsdóttir - HI" userId="0834478e-9d1d-489a-b867-717661bcfdc5" providerId="ADAL" clId="{56CB5B53-A116-4197-9F7D-CC6CA3813D0E}" dt="2023-08-01T09:55:53.256" v="6904" actId="14100"/>
          <ac:spMkLst>
            <pc:docMk/>
            <pc:sldMk cId="1695144296" sldId="5998"/>
            <ac:spMk id="7" creationId="{7336EBCD-3049-46F7-B9C2-0C79281986B9}"/>
          </ac:spMkLst>
        </pc:spChg>
        <pc:spChg chg="mod">
          <ac:chgData name="Íris Hrund Halldórsdóttir - HI" userId="0834478e-9d1d-489a-b867-717661bcfdc5" providerId="ADAL" clId="{56CB5B53-A116-4197-9F7D-CC6CA3813D0E}" dt="2023-08-01T09:59:46.607" v="7032" actId="13926"/>
          <ac:spMkLst>
            <pc:docMk/>
            <pc:sldMk cId="1695144296" sldId="5998"/>
            <ac:spMk id="8" creationId="{ABDC2E9F-8D54-CC47-4E8F-54A31029293A}"/>
          </ac:spMkLst>
        </pc:spChg>
        <pc:spChg chg="mod">
          <ac:chgData name="Íris Hrund Halldórsdóttir - HI" userId="0834478e-9d1d-489a-b867-717661bcfdc5" providerId="ADAL" clId="{56CB5B53-A116-4197-9F7D-CC6CA3813D0E}" dt="2023-08-01T09:53:15.135" v="6767" actId="20577"/>
          <ac:spMkLst>
            <pc:docMk/>
            <pc:sldMk cId="1695144296" sldId="5998"/>
            <ac:spMk id="10" creationId="{BB20A8CC-5B92-6D39-11F7-2B5A4EC1F27F}"/>
          </ac:spMkLst>
        </pc:spChg>
        <pc:spChg chg="mod">
          <ac:chgData name="Íris Hrund Halldórsdóttir - HI" userId="0834478e-9d1d-489a-b867-717661bcfdc5" providerId="ADAL" clId="{56CB5B53-A116-4197-9F7D-CC6CA3813D0E}" dt="2023-08-01T09:54:20.718" v="6884" actId="790"/>
          <ac:spMkLst>
            <pc:docMk/>
            <pc:sldMk cId="1695144296" sldId="5998"/>
            <ac:spMk id="11" creationId="{C1E5810C-EDA0-48A1-FBFD-E8971C8ECB15}"/>
          </ac:spMkLst>
        </pc:spChg>
      </pc:sldChg>
      <pc:sldChg chg="modSp mod addCm">
        <pc:chgData name="Íris Hrund Halldórsdóttir - HI" userId="0834478e-9d1d-489a-b867-717661bcfdc5" providerId="ADAL" clId="{56CB5B53-A116-4197-9F7D-CC6CA3813D0E}" dt="2023-08-02T07:58:08.028" v="7936"/>
        <pc:sldMkLst>
          <pc:docMk/>
          <pc:sldMk cId="2649099951" sldId="6000"/>
        </pc:sldMkLst>
        <pc:spChg chg="mod">
          <ac:chgData name="Íris Hrund Halldórsdóttir - HI" userId="0834478e-9d1d-489a-b867-717661bcfdc5" providerId="ADAL" clId="{56CB5B53-A116-4197-9F7D-CC6CA3813D0E}" dt="2023-08-01T08:27:41.848" v="1775" actId="20577"/>
          <ac:spMkLst>
            <pc:docMk/>
            <pc:sldMk cId="2649099951" sldId="6000"/>
            <ac:spMk id="7" creationId="{391D3ED4-43F5-A145-06EF-5C633F9F15F1}"/>
          </ac:spMkLst>
        </pc:spChg>
        <pc:extLst>
          <p:ext xmlns:p="http://schemas.openxmlformats.org/presentationml/2006/main" uri="{D6D511B9-2390-475A-947B-AFAB55BFBCF1}">
            <pc226:cmChg xmlns:pc226="http://schemas.microsoft.com/office/powerpoint/2022/06/main/command" chg="add">
              <pc226:chgData name="Íris Hrund Halldórsdóttir - HI" userId="0834478e-9d1d-489a-b867-717661bcfdc5" providerId="ADAL" clId="{56CB5B53-A116-4197-9F7D-CC6CA3813D0E}" dt="2023-08-02T07:58:08.028" v="7936"/>
              <pc2:cmMkLst xmlns:pc2="http://schemas.microsoft.com/office/powerpoint/2019/9/main/command">
                <pc:docMk/>
                <pc:sldMk cId="2649099951" sldId="6000"/>
                <pc2:cmMk id="{5482556E-948A-4EED-AB68-61241E3133AF}"/>
              </pc2:cmMkLst>
            </pc226:cmChg>
          </p:ext>
        </pc:extLst>
      </pc:sldChg>
      <pc:sldChg chg="modSp mod addCm">
        <pc:chgData name="Íris Hrund Halldórsdóttir - HI" userId="0834478e-9d1d-489a-b867-717661bcfdc5" providerId="ADAL" clId="{56CB5B53-A116-4197-9F7D-CC6CA3813D0E}" dt="2023-08-01T07:49:50.532" v="82" actId="13926"/>
        <pc:sldMkLst>
          <pc:docMk/>
          <pc:sldMk cId="3709739867" sldId="6001"/>
        </pc:sldMkLst>
        <pc:spChg chg="mod">
          <ac:chgData name="Íris Hrund Halldórsdóttir - HI" userId="0834478e-9d1d-489a-b867-717661bcfdc5" providerId="ADAL" clId="{56CB5B53-A116-4197-9F7D-CC6CA3813D0E}" dt="2023-08-01T07:49:50.532" v="82" actId="13926"/>
          <ac:spMkLst>
            <pc:docMk/>
            <pc:sldMk cId="3709739867" sldId="6001"/>
            <ac:spMk id="23" creationId="{C913A5E1-11E1-54FA-1243-CBA999D4E81D}"/>
          </ac:spMkLst>
        </pc:spChg>
        <pc:extLst>
          <p:ext xmlns:p="http://schemas.openxmlformats.org/presentationml/2006/main" uri="{D6D511B9-2390-475A-947B-AFAB55BFBCF1}">
            <pc226:cmChg xmlns:pc226="http://schemas.microsoft.com/office/powerpoint/2022/06/main/command" chg="add">
              <pc226:chgData name="Íris Hrund Halldórsdóttir - HI" userId="0834478e-9d1d-489a-b867-717661bcfdc5" providerId="ADAL" clId="{56CB5B53-A116-4197-9F7D-CC6CA3813D0E}" dt="2023-08-01T07:49:44.732" v="81"/>
              <pc2:cmMkLst xmlns:pc2="http://schemas.microsoft.com/office/powerpoint/2019/9/main/command">
                <pc:docMk/>
                <pc:sldMk cId="3709739867" sldId="6001"/>
                <pc2:cmMk id="{01F03116-384B-4F48-B090-0F46CF5FF733}"/>
              </pc2:cmMkLst>
            </pc226:cmChg>
          </p:ext>
        </pc:extLst>
      </pc:sldChg>
    </pc:docChg>
  </pc:docChgLst>
  <pc:docChgLst>
    <pc:chgData name="Guðrún Þóra Gunnarsdóttir - HA" userId="S::gudrunthora@unak.is::080319e9-cba8-43d0-a339-cc9a7fd4f623" providerId="AD" clId="Web-{2831E7B9-D67E-4737-BC33-AB1DAF9A1824}"/>
    <pc:docChg chg="modSld">
      <pc:chgData name="Guðrún Þóra Gunnarsdóttir - HA" userId="S::gudrunthora@unak.is::080319e9-cba8-43d0-a339-cc9a7fd4f623" providerId="AD" clId="Web-{2831E7B9-D67E-4737-BC33-AB1DAF9A1824}" dt="2023-08-16T12:20:58.528" v="648"/>
      <pc:docMkLst>
        <pc:docMk/>
      </pc:docMkLst>
      <pc:sldChg chg="modSp">
        <pc:chgData name="Guðrún Þóra Gunnarsdóttir - HA" userId="S::gudrunthora@unak.is::080319e9-cba8-43d0-a339-cc9a7fd4f623" providerId="AD" clId="Web-{2831E7B9-D67E-4737-BC33-AB1DAF9A1824}" dt="2023-08-16T11:33:07.758" v="19" actId="20577"/>
        <pc:sldMkLst>
          <pc:docMk/>
          <pc:sldMk cId="2539303128" sldId="5843"/>
        </pc:sldMkLst>
        <pc:spChg chg="mod">
          <ac:chgData name="Guðrún Þóra Gunnarsdóttir - HA" userId="S::gudrunthora@unak.is::080319e9-cba8-43d0-a339-cc9a7fd4f623" providerId="AD" clId="Web-{2831E7B9-D67E-4737-BC33-AB1DAF9A1824}" dt="2023-08-16T11:33:07.758" v="19" actId="20577"/>
          <ac:spMkLst>
            <pc:docMk/>
            <pc:sldMk cId="2539303128" sldId="5843"/>
            <ac:spMk id="6" creationId="{74A3D90A-2CCB-A785-7C63-31F6C64F6B94}"/>
          </ac:spMkLst>
        </pc:spChg>
      </pc:sldChg>
      <pc:sldChg chg="modSp">
        <pc:chgData name="Guðrún Þóra Gunnarsdóttir - HA" userId="S::gudrunthora@unak.is::080319e9-cba8-43d0-a339-cc9a7fd4f623" providerId="AD" clId="Web-{2831E7B9-D67E-4737-BC33-AB1DAF9A1824}" dt="2023-08-16T11:35:12.872" v="47" actId="20577"/>
        <pc:sldMkLst>
          <pc:docMk/>
          <pc:sldMk cId="3796129819" sldId="5844"/>
        </pc:sldMkLst>
        <pc:spChg chg="mod">
          <ac:chgData name="Guðrún Þóra Gunnarsdóttir - HA" userId="S::gudrunthora@unak.is::080319e9-cba8-43d0-a339-cc9a7fd4f623" providerId="AD" clId="Web-{2831E7B9-D67E-4737-BC33-AB1DAF9A1824}" dt="2023-08-16T11:35:12.872" v="47" actId="20577"/>
          <ac:spMkLst>
            <pc:docMk/>
            <pc:sldMk cId="3796129819" sldId="5844"/>
            <ac:spMk id="6" creationId="{74A3D90A-2CCB-A785-7C63-31F6C64F6B94}"/>
          </ac:spMkLst>
        </pc:spChg>
      </pc:sldChg>
      <pc:sldChg chg="modSp addCm">
        <pc:chgData name="Guðrún Þóra Gunnarsdóttir - HA" userId="S::gudrunthora@unak.is::080319e9-cba8-43d0-a339-cc9a7fd4f623" providerId="AD" clId="Web-{2831E7B9-D67E-4737-BC33-AB1DAF9A1824}" dt="2023-08-16T11:40:32.086" v="102"/>
        <pc:sldMkLst>
          <pc:docMk/>
          <pc:sldMk cId="4211212769" sldId="5846"/>
        </pc:sldMkLst>
        <pc:spChg chg="mod">
          <ac:chgData name="Guðrún Þóra Gunnarsdóttir - HA" userId="S::gudrunthora@unak.is::080319e9-cba8-43d0-a339-cc9a7fd4f623" providerId="AD" clId="Web-{2831E7B9-D67E-4737-BC33-AB1DAF9A1824}" dt="2023-08-16T11:39:58.803" v="101" actId="20577"/>
          <ac:spMkLst>
            <pc:docMk/>
            <pc:sldMk cId="4211212769" sldId="5846"/>
            <ac:spMk id="7" creationId="{BC9B4AB8-C811-0BD7-E930-FA1DC0565B43}"/>
          </ac:spMkLst>
        </pc:spChg>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2831E7B9-D67E-4737-BC33-AB1DAF9A1824}" dt="2023-08-16T11:40:32.086" v="102"/>
              <pc2:cmMkLst xmlns:pc2="http://schemas.microsoft.com/office/powerpoint/2019/9/main/command">
                <pc:docMk/>
                <pc:sldMk cId="4211212769" sldId="5846"/>
                <pc2:cmMk id="{8C725851-FF2D-48BF-9414-689B69F6A234}"/>
              </pc2:cmMkLst>
            </pc226:cmChg>
          </p:ext>
        </pc:extLst>
      </pc:sldChg>
      <pc:sldChg chg="modSp addCm">
        <pc:chgData name="Guðrún Þóra Gunnarsdóttir - HA" userId="S::gudrunthora@unak.is::080319e9-cba8-43d0-a339-cc9a7fd4f623" providerId="AD" clId="Web-{2831E7B9-D67E-4737-BC33-AB1DAF9A1824}" dt="2023-08-16T11:46:15.285" v="167"/>
        <pc:sldMkLst>
          <pc:docMk/>
          <pc:sldMk cId="2963478821" sldId="5848"/>
        </pc:sldMkLst>
        <pc:spChg chg="mod">
          <ac:chgData name="Guðrún Þóra Gunnarsdóttir - HA" userId="S::gudrunthora@unak.is::080319e9-cba8-43d0-a339-cc9a7fd4f623" providerId="AD" clId="Web-{2831E7B9-D67E-4737-BC33-AB1DAF9A1824}" dt="2023-08-16T11:44:54.876" v="155" actId="20577"/>
          <ac:spMkLst>
            <pc:docMk/>
            <pc:sldMk cId="2963478821" sldId="5848"/>
            <ac:spMk id="9" creationId="{DFA00C72-DB99-B2A6-AD02-23334908638E}"/>
          </ac:spMkLst>
        </pc:spChg>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2831E7B9-D67E-4737-BC33-AB1DAF9A1824}" dt="2023-08-16T11:46:15.285" v="167"/>
              <pc2:cmMkLst xmlns:pc2="http://schemas.microsoft.com/office/powerpoint/2019/9/main/command">
                <pc:docMk/>
                <pc:sldMk cId="2963478821" sldId="5848"/>
                <pc2:cmMk id="{DE5E186F-9502-4F2B-8231-A1CC6F0E02B2}"/>
              </pc2:cmMkLst>
            </pc226:cmChg>
          </p:ext>
        </pc:extLst>
      </pc:sldChg>
      <pc:sldChg chg="modSp">
        <pc:chgData name="Guðrún Þóra Gunnarsdóttir - HA" userId="S::gudrunthora@unak.is::080319e9-cba8-43d0-a339-cc9a7fd4f623" providerId="AD" clId="Web-{2831E7B9-D67E-4737-BC33-AB1DAF9A1824}" dt="2023-08-16T11:41:24.947" v="108" actId="20577"/>
        <pc:sldMkLst>
          <pc:docMk/>
          <pc:sldMk cId="299012424" sldId="5852"/>
        </pc:sldMkLst>
        <pc:spChg chg="mod">
          <ac:chgData name="Guðrún Þóra Gunnarsdóttir - HA" userId="S::gudrunthora@unak.is::080319e9-cba8-43d0-a339-cc9a7fd4f623" providerId="AD" clId="Web-{2831E7B9-D67E-4737-BC33-AB1DAF9A1824}" dt="2023-08-16T11:41:24.947" v="108" actId="20577"/>
          <ac:spMkLst>
            <pc:docMk/>
            <pc:sldMk cId="299012424" sldId="5852"/>
            <ac:spMk id="6" creationId="{74A3D90A-2CCB-A785-7C63-31F6C64F6B94}"/>
          </ac:spMkLst>
        </pc:spChg>
      </pc:sldChg>
      <pc:sldChg chg="modSp addCm modCm">
        <pc:chgData name="Guðrún Þóra Gunnarsdóttir - HA" userId="S::gudrunthora@unak.is::080319e9-cba8-43d0-a339-cc9a7fd4f623" providerId="AD" clId="Web-{2831E7B9-D67E-4737-BC33-AB1DAF9A1824}" dt="2023-08-16T12:01:58.927" v="364" actId="20577"/>
        <pc:sldMkLst>
          <pc:docMk/>
          <pc:sldMk cId="1342663937" sldId="5974"/>
        </pc:sldMkLst>
        <pc:spChg chg="mod">
          <ac:chgData name="Guðrún Þóra Gunnarsdóttir - HA" userId="S::gudrunthora@unak.is::080319e9-cba8-43d0-a339-cc9a7fd4f623" providerId="AD" clId="Web-{2831E7B9-D67E-4737-BC33-AB1DAF9A1824}" dt="2023-08-16T11:56:07.993" v="219" actId="20577"/>
          <ac:spMkLst>
            <pc:docMk/>
            <pc:sldMk cId="1342663937" sldId="5974"/>
            <ac:spMk id="6" creationId="{AFFA5FDE-6D94-9DFB-46CC-E6F5AFF97B29}"/>
          </ac:spMkLst>
        </pc:spChg>
        <pc:spChg chg="mod">
          <ac:chgData name="Guðrún Þóra Gunnarsdóttir - HA" userId="S::gudrunthora@unak.is::080319e9-cba8-43d0-a339-cc9a7fd4f623" providerId="AD" clId="Web-{2831E7B9-D67E-4737-BC33-AB1DAF9A1824}" dt="2023-08-16T11:58:29.029" v="294" actId="20577"/>
          <ac:spMkLst>
            <pc:docMk/>
            <pc:sldMk cId="1342663937" sldId="5974"/>
            <ac:spMk id="7" creationId="{EF01EE27-6506-CD0D-62E0-7B9BAA2A5380}"/>
          </ac:spMkLst>
        </pc:spChg>
        <pc:spChg chg="mod">
          <ac:chgData name="Guðrún Þóra Gunnarsdóttir - HA" userId="S::gudrunthora@unak.is::080319e9-cba8-43d0-a339-cc9a7fd4f623" providerId="AD" clId="Web-{2831E7B9-D67E-4737-BC33-AB1DAF9A1824}" dt="2023-08-16T12:01:58.927" v="364" actId="20577"/>
          <ac:spMkLst>
            <pc:docMk/>
            <pc:sldMk cId="1342663937" sldId="5974"/>
            <ac:spMk id="9" creationId="{782534CC-5C71-2CCB-94E8-1CB7F223AE02}"/>
          </ac:spMkLst>
        </pc:spChg>
        <pc:extLst>
          <p:ext xmlns:p="http://schemas.openxmlformats.org/presentationml/2006/main" uri="{D6D511B9-2390-475A-947B-AFAB55BFBCF1}">
            <pc226:cmChg xmlns:pc226="http://schemas.microsoft.com/office/powerpoint/2022/06/main/command" chg="add mod">
              <pc226:chgData name="Guðrún Þóra Gunnarsdóttir - HA" userId="S::gudrunthora@unak.is::080319e9-cba8-43d0-a339-cc9a7fd4f623" providerId="AD" clId="Web-{2831E7B9-D67E-4737-BC33-AB1DAF9A1824}" dt="2023-08-16T12:01:54.614" v="363"/>
              <pc2:cmMkLst xmlns:pc2="http://schemas.microsoft.com/office/powerpoint/2019/9/main/command">
                <pc:docMk/>
                <pc:sldMk cId="1342663937" sldId="5974"/>
                <pc2:cmMk id="{2CAC675B-A4D3-44A6-B327-84C829B1078A}"/>
              </pc2:cmMkLst>
              <pc226:cmRplyChg chg="add">
                <pc226:chgData name="Guðrún Þóra Gunnarsdóttir - HA" userId="S::gudrunthora@unak.is::080319e9-cba8-43d0-a339-cc9a7fd4f623" providerId="AD" clId="Web-{2831E7B9-D67E-4737-BC33-AB1DAF9A1824}" dt="2023-08-16T12:01:54.614" v="363"/>
                <pc2:cmRplyMkLst xmlns:pc2="http://schemas.microsoft.com/office/powerpoint/2019/9/main/command">
                  <pc:docMk/>
                  <pc:sldMk cId="1342663937" sldId="5974"/>
                  <pc2:cmMk id="{2CAC675B-A4D3-44A6-B327-84C829B1078A}"/>
                  <pc2:cmRplyMk id="{0E0FAF66-CBBF-4F21-B557-F5FE1307511A}"/>
                </pc2:cmRplyMkLst>
              </pc226:cmRplyChg>
            </pc226:cmChg>
          </p:ext>
        </pc:extLst>
      </pc:sldChg>
      <pc:sldChg chg="modSp addCm modCm">
        <pc:chgData name="Guðrún Þóra Gunnarsdóttir - HA" userId="S::gudrunthora@unak.is::080319e9-cba8-43d0-a339-cc9a7fd4f623" providerId="AD" clId="Web-{2831E7B9-D67E-4737-BC33-AB1DAF9A1824}" dt="2023-08-16T12:14:01.030" v="461" actId="20577"/>
        <pc:sldMkLst>
          <pc:docMk/>
          <pc:sldMk cId="1515993920" sldId="5975"/>
        </pc:sldMkLst>
        <pc:spChg chg="mod">
          <ac:chgData name="Guðrún Þóra Gunnarsdóttir - HA" userId="S::gudrunthora@unak.is::080319e9-cba8-43d0-a339-cc9a7fd4f623" providerId="AD" clId="Web-{2831E7B9-D67E-4737-BC33-AB1DAF9A1824}" dt="2023-08-16T12:14:01.030" v="461" actId="20577"/>
          <ac:spMkLst>
            <pc:docMk/>
            <pc:sldMk cId="1515993920" sldId="5975"/>
            <ac:spMk id="7" creationId="{EF01EE27-6506-CD0D-62E0-7B9BAA2A5380}"/>
          </ac:spMkLst>
        </pc:spChg>
        <pc:extLst>
          <p:ext xmlns:p="http://schemas.openxmlformats.org/presentationml/2006/main" uri="{D6D511B9-2390-475A-947B-AFAB55BFBCF1}">
            <pc226:cmChg xmlns:pc226="http://schemas.microsoft.com/office/powerpoint/2022/06/main/command" chg="mod">
              <pc226:chgData name="Guðrún Þóra Gunnarsdóttir - HA" userId="S::gudrunthora@unak.is::080319e9-cba8-43d0-a339-cc9a7fd4f623" providerId="AD" clId="Web-{2831E7B9-D67E-4737-BC33-AB1DAF9A1824}" dt="2023-08-16T12:13:59.873" v="460" actId="20577"/>
              <pc2:cmMkLst xmlns:pc2="http://schemas.microsoft.com/office/powerpoint/2019/9/main/command">
                <pc:docMk/>
                <pc:sldMk cId="1515993920" sldId="5975"/>
                <pc2:cmMk id="{C4C8CF84-43E1-4CE6-A20D-DCBD9D47513B}"/>
              </pc2:cmMkLst>
            </pc226:cmChg>
            <pc226:cmChg xmlns:pc226="http://schemas.microsoft.com/office/powerpoint/2022/06/main/command" chg="add mod">
              <pc226:chgData name="Guðrún Þóra Gunnarsdóttir - HA" userId="S::gudrunthora@unak.is::080319e9-cba8-43d0-a339-cc9a7fd4f623" providerId="AD" clId="Web-{2831E7B9-D67E-4737-BC33-AB1DAF9A1824}" dt="2023-08-16T12:13:59.873" v="460" actId="20577"/>
              <pc2:cmMkLst xmlns:pc2="http://schemas.microsoft.com/office/powerpoint/2019/9/main/command">
                <pc:docMk/>
                <pc:sldMk cId="1515993920" sldId="5975"/>
                <pc2:cmMk id="{1DD31989-D2FD-4CD8-BB9E-1C824C9BB605}"/>
              </pc2:cmMkLst>
            </pc226:cmChg>
            <pc226:cmChg xmlns:pc226="http://schemas.microsoft.com/office/powerpoint/2022/06/main/command" chg="add">
              <pc226:chgData name="Guðrún Þóra Gunnarsdóttir - HA" userId="S::gudrunthora@unak.is::080319e9-cba8-43d0-a339-cc9a7fd4f623" providerId="AD" clId="Web-{2831E7B9-D67E-4737-BC33-AB1DAF9A1824}" dt="2023-08-16T12:05:58.763" v="382"/>
              <pc2:cmMkLst xmlns:pc2="http://schemas.microsoft.com/office/powerpoint/2019/9/main/command">
                <pc:docMk/>
                <pc:sldMk cId="1515993920" sldId="5975"/>
                <pc2:cmMk id="{B81512C1-4960-403F-9FD1-FDFF3C77BD09}"/>
              </pc2:cmMkLst>
            </pc226:cmChg>
            <pc226:cmChg xmlns:pc226="http://schemas.microsoft.com/office/powerpoint/2022/06/main/command" chg="add mod">
              <pc226:chgData name="Guðrún Þóra Gunnarsdóttir - HA" userId="S::gudrunthora@unak.is::080319e9-cba8-43d0-a339-cc9a7fd4f623" providerId="AD" clId="Web-{2831E7B9-D67E-4737-BC33-AB1DAF9A1824}" dt="2023-08-16T12:13:59.873" v="460" actId="20577"/>
              <pc2:cmMkLst xmlns:pc2="http://schemas.microsoft.com/office/powerpoint/2019/9/main/command">
                <pc:docMk/>
                <pc:sldMk cId="1515993920" sldId="5975"/>
                <pc2:cmMk id="{8423F2C8-2DBB-4953-BDBC-02DB7D85E104}"/>
              </pc2:cmMkLst>
            </pc226:cmChg>
          </p:ext>
        </pc:extLst>
      </pc:sldChg>
      <pc:sldChg chg="modSp modCm">
        <pc:chgData name="Guðrún Þóra Gunnarsdóttir - HA" userId="S::gudrunthora@unak.is::080319e9-cba8-43d0-a339-cc9a7fd4f623" providerId="AD" clId="Web-{2831E7B9-D67E-4737-BC33-AB1DAF9A1824}" dt="2023-08-16T12:19:51.932" v="647" actId="20577"/>
        <pc:sldMkLst>
          <pc:docMk/>
          <pc:sldMk cId="1197014983" sldId="5977"/>
        </pc:sldMkLst>
        <pc:spChg chg="mod">
          <ac:chgData name="Guðrún Þóra Gunnarsdóttir - HA" userId="S::gudrunthora@unak.is::080319e9-cba8-43d0-a339-cc9a7fd4f623" providerId="AD" clId="Web-{2831E7B9-D67E-4737-BC33-AB1DAF9A1824}" dt="2023-08-16T12:19:51.932" v="647" actId="20577"/>
          <ac:spMkLst>
            <pc:docMk/>
            <pc:sldMk cId="1197014983" sldId="5977"/>
            <ac:spMk id="7" creationId="{EF01EE27-6506-CD0D-62E0-7B9BAA2A5380}"/>
          </ac:spMkLst>
        </pc:spChg>
        <pc:extLst>
          <p:ext xmlns:p="http://schemas.openxmlformats.org/presentationml/2006/main" uri="{D6D511B9-2390-475A-947B-AFAB55BFBCF1}">
            <pc226:cmChg xmlns:pc226="http://schemas.microsoft.com/office/powerpoint/2022/06/main/command" chg="mod">
              <pc226:chgData name="Guðrún Þóra Gunnarsdóttir - HA" userId="S::gudrunthora@unak.is::080319e9-cba8-43d0-a339-cc9a7fd4f623" providerId="AD" clId="Web-{2831E7B9-D67E-4737-BC33-AB1DAF9A1824}" dt="2023-08-16T12:19:33.447" v="644" actId="20577"/>
              <pc2:cmMkLst xmlns:pc2="http://schemas.microsoft.com/office/powerpoint/2019/9/main/command">
                <pc:docMk/>
                <pc:sldMk cId="1197014983" sldId="5977"/>
                <pc2:cmMk id="{188F8A40-B367-43E3-89A9-6E0148EF2E14}"/>
              </pc2:cmMkLst>
            </pc226:cmChg>
          </p:ext>
        </pc:extLst>
      </pc:sldChg>
      <pc:sldChg chg="addCm">
        <pc:chgData name="Guðrún Þóra Gunnarsdóttir - HA" userId="S::gudrunthora@unak.is::080319e9-cba8-43d0-a339-cc9a7fd4f623" providerId="AD" clId="Web-{2831E7B9-D67E-4737-BC33-AB1DAF9A1824}" dt="2023-08-16T12:20:58.528" v="648"/>
        <pc:sldMkLst>
          <pc:docMk/>
          <pc:sldMk cId="3077487692" sldId="5980"/>
        </pc:sldMkLst>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2831E7B9-D67E-4737-BC33-AB1DAF9A1824}" dt="2023-08-16T12:20:58.528" v="648"/>
              <pc2:cmMkLst xmlns:pc2="http://schemas.microsoft.com/office/powerpoint/2019/9/main/command">
                <pc:docMk/>
                <pc:sldMk cId="3077487692" sldId="5980"/>
                <pc2:cmMk id="{D6FBE606-B856-4AAB-B3FA-F5C8924B8920}"/>
              </pc2:cmMkLst>
            </pc226:cmChg>
          </p:ext>
        </pc:extLst>
      </pc:sldChg>
      <pc:sldChg chg="modSp">
        <pc:chgData name="Guðrún Þóra Gunnarsdóttir - HA" userId="S::gudrunthora@unak.is::080319e9-cba8-43d0-a339-cc9a7fd4f623" providerId="AD" clId="Web-{2831E7B9-D67E-4737-BC33-AB1DAF9A1824}" dt="2023-08-16T11:45:38.784" v="166" actId="20577"/>
        <pc:sldMkLst>
          <pc:docMk/>
          <pc:sldMk cId="727508099" sldId="5993"/>
        </pc:sldMkLst>
        <pc:spChg chg="mod">
          <ac:chgData name="Guðrún Þóra Gunnarsdóttir - HA" userId="S::gudrunthora@unak.is::080319e9-cba8-43d0-a339-cc9a7fd4f623" providerId="AD" clId="Web-{2831E7B9-D67E-4737-BC33-AB1DAF9A1824}" dt="2023-08-16T11:45:38.784" v="166" actId="20577"/>
          <ac:spMkLst>
            <pc:docMk/>
            <pc:sldMk cId="727508099" sldId="5993"/>
            <ac:spMk id="6" creationId="{ABCBC9B9-7547-CB13-B803-18091FC67D90}"/>
          </ac:spMkLst>
        </pc:spChg>
      </pc:sldChg>
      <pc:sldChg chg="modSp addCm">
        <pc:chgData name="Guðrún Þóra Gunnarsdóttir - HA" userId="S::gudrunthora@unak.is::080319e9-cba8-43d0-a339-cc9a7fd4f623" providerId="AD" clId="Web-{2831E7B9-D67E-4737-BC33-AB1DAF9A1824}" dt="2023-08-16T11:51:17.405" v="181" actId="20577"/>
        <pc:sldMkLst>
          <pc:docMk/>
          <pc:sldMk cId="85023192" sldId="5994"/>
        </pc:sldMkLst>
        <pc:spChg chg="mod">
          <ac:chgData name="Guðrún Þóra Gunnarsdóttir - HA" userId="S::gudrunthora@unak.is::080319e9-cba8-43d0-a339-cc9a7fd4f623" providerId="AD" clId="Web-{2831E7B9-D67E-4737-BC33-AB1DAF9A1824}" dt="2023-08-16T11:51:17.405" v="181" actId="20577"/>
          <ac:spMkLst>
            <pc:docMk/>
            <pc:sldMk cId="85023192" sldId="5994"/>
            <ac:spMk id="6" creationId="{ABCBC9B9-7547-CB13-B803-18091FC67D90}"/>
          </ac:spMkLst>
        </pc:spChg>
        <pc:extLst>
          <p:ext xmlns:p="http://schemas.openxmlformats.org/presentationml/2006/main" uri="{D6D511B9-2390-475A-947B-AFAB55BFBCF1}">
            <pc226:cmChg xmlns:pc226="http://schemas.microsoft.com/office/powerpoint/2022/06/main/command" chg="add">
              <pc226:chgData name="Guðrún Þóra Gunnarsdóttir - HA" userId="S::gudrunthora@unak.is::080319e9-cba8-43d0-a339-cc9a7fd4f623" providerId="AD" clId="Web-{2831E7B9-D67E-4737-BC33-AB1DAF9A1824}" dt="2023-08-16T11:50:51.529" v="180"/>
              <pc2:cmMkLst xmlns:pc2="http://schemas.microsoft.com/office/powerpoint/2019/9/main/command">
                <pc:docMk/>
                <pc:sldMk cId="85023192" sldId="5994"/>
                <pc2:cmMk id="{B175BA99-CC60-48BE-B2FE-B4E0F7A1B9AD}"/>
              </pc2:cmMkLst>
            </pc226:cmChg>
          </p:ext>
        </pc:extLst>
      </pc:sldChg>
    </pc:docChg>
  </pc:docChgLst>
  <pc:docChgLst>
    <pc:chgData name="Íris Hrund Halldórsdóttir - HA" userId="S::irish@rmf.is::bd297786-d3ca-4568-8648-19130a3c3ac5" providerId="AD" clId="Web-{A54C6ABA-3C66-471C-A5B0-2DABA7788176}"/>
    <pc:docChg chg="modSld">
      <pc:chgData name="Íris Hrund Halldórsdóttir - HA" userId="S::irish@rmf.is::bd297786-d3ca-4568-8648-19130a3c3ac5" providerId="AD" clId="Web-{A54C6ABA-3C66-471C-A5B0-2DABA7788176}" dt="2023-08-21T10:24:39.330" v="20" actId="20577"/>
      <pc:docMkLst>
        <pc:docMk/>
      </pc:docMkLst>
      <pc:sldChg chg="delSp modSp modCm">
        <pc:chgData name="Íris Hrund Halldórsdóttir - HA" userId="S::irish@rmf.is::bd297786-d3ca-4568-8648-19130a3c3ac5" providerId="AD" clId="Web-{A54C6ABA-3C66-471C-A5B0-2DABA7788176}" dt="2023-08-21T10:24:06.438" v="17"/>
        <pc:sldMkLst>
          <pc:docMk/>
          <pc:sldMk cId="3926438053" sldId="5851"/>
        </pc:sldMkLst>
        <pc:spChg chg="mod">
          <ac:chgData name="Íris Hrund Halldórsdóttir - HA" userId="S::irish@rmf.is::bd297786-d3ca-4568-8648-19130a3c3ac5" providerId="AD" clId="Web-{A54C6ABA-3C66-471C-A5B0-2DABA7788176}" dt="2023-08-21T10:23:57.516" v="15" actId="20577"/>
          <ac:spMkLst>
            <pc:docMk/>
            <pc:sldMk cId="3926438053" sldId="5851"/>
            <ac:spMk id="9" creationId="{DFA00C72-DB99-B2A6-AD02-23334908638E}"/>
          </ac:spMkLst>
        </pc:spChg>
        <pc:picChg chg="del mod">
          <ac:chgData name="Íris Hrund Halldórsdóttir - HA" userId="S::irish@rmf.is::bd297786-d3ca-4568-8648-19130a3c3ac5" providerId="AD" clId="Web-{A54C6ABA-3C66-471C-A5B0-2DABA7788176}" dt="2023-08-21T10:23:59.484" v="16"/>
          <ac:picMkLst>
            <pc:docMk/>
            <pc:sldMk cId="3926438053" sldId="5851"/>
            <ac:picMk id="7" creationId="{367857C6-EDDB-49A0-B9FF-DF9273F0FC59}"/>
          </ac:picMkLst>
        </pc:pic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A54C6ABA-3C66-471C-A5B0-2DABA7788176}" dt="2023-08-21T10:24:06.438" v="17"/>
              <pc2:cmMkLst xmlns:pc2="http://schemas.microsoft.com/office/powerpoint/2019/9/main/command">
                <pc:docMk/>
                <pc:sldMk cId="3926438053" sldId="5851"/>
                <pc2:cmMk id="{C0858874-9B4A-4D97-A5D1-DDD2B2E4C4C9}"/>
              </pc2:cmMkLst>
            </pc226:cmChg>
          </p:ext>
        </pc:extLst>
      </pc:sldChg>
      <pc:sldChg chg="delCm">
        <pc:chgData name="Íris Hrund Halldórsdóttir - HA" userId="S::irish@rmf.is::bd297786-d3ca-4568-8648-19130a3c3ac5" providerId="AD" clId="Web-{A54C6ABA-3C66-471C-A5B0-2DABA7788176}" dt="2023-08-21T10:21:51.823" v="4"/>
        <pc:sldMkLst>
          <pc:docMk/>
          <pc:sldMk cId="3427279234" sldId="5854"/>
        </pc:sldMkLst>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A54C6ABA-3C66-471C-A5B0-2DABA7788176}" dt="2023-08-21T10:21:51.823" v="4"/>
              <pc2:cmMkLst xmlns:pc2="http://schemas.microsoft.com/office/powerpoint/2019/9/main/command">
                <pc:docMk/>
                <pc:sldMk cId="3427279234" sldId="5854"/>
                <pc2:cmMk id="{60021F61-DF89-4C8D-AD70-A4C18AB700A6}"/>
              </pc2:cmMkLst>
            </pc226:cmChg>
            <pc226:cmChg xmlns:pc226="http://schemas.microsoft.com/office/powerpoint/2022/06/main/command" chg="del">
              <pc226:chgData name="Íris Hrund Halldórsdóttir - HA" userId="S::irish@rmf.is::bd297786-d3ca-4568-8648-19130a3c3ac5" providerId="AD" clId="Web-{A54C6ABA-3C66-471C-A5B0-2DABA7788176}" dt="2023-08-21T10:21:49.777" v="3"/>
              <pc2:cmMkLst xmlns:pc2="http://schemas.microsoft.com/office/powerpoint/2019/9/main/command">
                <pc:docMk/>
                <pc:sldMk cId="3427279234" sldId="5854"/>
                <pc2:cmMk id="{425B8079-D21F-4FAD-A8CE-1A90962C4747}"/>
              </pc2:cmMkLst>
            </pc226:cmChg>
          </p:ext>
        </pc:extLst>
      </pc:sldChg>
      <pc:sldChg chg="delSp">
        <pc:chgData name="Íris Hrund Halldórsdóttir - HA" userId="S::irish@rmf.is::bd297786-d3ca-4568-8648-19130a3c3ac5" providerId="AD" clId="Web-{A54C6ABA-3C66-471C-A5B0-2DABA7788176}" dt="2023-08-21T10:22:00.058" v="5"/>
        <pc:sldMkLst>
          <pc:docMk/>
          <pc:sldMk cId="2657194476" sldId="5989"/>
        </pc:sldMkLst>
        <pc:picChg chg="del">
          <ac:chgData name="Íris Hrund Halldórsdóttir - HA" userId="S::irish@rmf.is::bd297786-d3ca-4568-8648-19130a3c3ac5" providerId="AD" clId="Web-{A54C6ABA-3C66-471C-A5B0-2DABA7788176}" dt="2023-08-21T10:22:00.058" v="5"/>
          <ac:picMkLst>
            <pc:docMk/>
            <pc:sldMk cId="2657194476" sldId="5989"/>
            <ac:picMk id="3" creationId="{03CB9225-C5C6-EC22-D9A3-51CC1372BC92}"/>
          </ac:picMkLst>
        </pc:picChg>
      </pc:sldChg>
      <pc:sldChg chg="delSp delCm">
        <pc:chgData name="Íris Hrund Halldórsdóttir - HA" userId="S::irish@rmf.is::bd297786-d3ca-4568-8648-19130a3c3ac5" providerId="AD" clId="Web-{A54C6ABA-3C66-471C-A5B0-2DABA7788176}" dt="2023-08-21T10:22:21.278" v="7"/>
        <pc:sldMkLst>
          <pc:docMk/>
          <pc:sldMk cId="1288367542" sldId="5991"/>
        </pc:sldMkLst>
        <pc:picChg chg="del">
          <ac:chgData name="Íris Hrund Halldórsdóttir - HA" userId="S::irish@rmf.is::bd297786-d3ca-4568-8648-19130a3c3ac5" providerId="AD" clId="Web-{A54C6ABA-3C66-471C-A5B0-2DABA7788176}" dt="2023-08-21T10:22:18.481" v="6"/>
          <ac:picMkLst>
            <pc:docMk/>
            <pc:sldMk cId="1288367542" sldId="5991"/>
            <ac:picMk id="5" creationId="{4580D5A2-81DF-C385-02C6-B2CEA41468DD}"/>
          </ac:picMkLst>
        </pc:picChg>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A54C6ABA-3C66-471C-A5B0-2DABA7788176}" dt="2023-08-21T10:22:21.278" v="7"/>
              <pc2:cmMkLst xmlns:pc2="http://schemas.microsoft.com/office/powerpoint/2019/9/main/command">
                <pc:docMk/>
                <pc:sldMk cId="1288367542" sldId="5991"/>
                <pc2:cmMk id="{25C3D05A-1D35-497F-907E-18D70E053BC2}"/>
              </pc2:cmMkLst>
            </pc226:cmChg>
          </p:ext>
        </pc:extLst>
      </pc:sldChg>
      <pc:sldChg chg="modSp delCm">
        <pc:chgData name="Íris Hrund Halldórsdóttir - HA" userId="S::irish@rmf.is::bd297786-d3ca-4568-8648-19130a3c3ac5" providerId="AD" clId="Web-{A54C6ABA-3C66-471C-A5B0-2DABA7788176}" dt="2023-08-21T10:24:39.330" v="20" actId="20577"/>
        <pc:sldMkLst>
          <pc:docMk/>
          <pc:sldMk cId="2649099951" sldId="6000"/>
        </pc:sldMkLst>
        <pc:spChg chg="mod">
          <ac:chgData name="Íris Hrund Halldórsdóttir - HA" userId="S::irish@rmf.is::bd297786-d3ca-4568-8648-19130a3c3ac5" providerId="AD" clId="Web-{A54C6ABA-3C66-471C-A5B0-2DABA7788176}" dt="2023-08-21T10:24:39.330" v="20" actId="20577"/>
          <ac:spMkLst>
            <pc:docMk/>
            <pc:sldMk cId="2649099951" sldId="6000"/>
            <ac:spMk id="7" creationId="{391D3ED4-43F5-A145-06EF-5C633F9F15F1}"/>
          </ac:spMkLst>
        </pc:spChg>
        <pc:picChg chg="mod">
          <ac:chgData name="Íris Hrund Halldórsdóttir - HA" userId="S::irish@rmf.is::bd297786-d3ca-4568-8648-19130a3c3ac5" providerId="AD" clId="Web-{A54C6ABA-3C66-471C-A5B0-2DABA7788176}" dt="2023-08-21T10:24:30.611" v="19" actId="1076"/>
          <ac:picMkLst>
            <pc:docMk/>
            <pc:sldMk cId="2649099951" sldId="6000"/>
            <ac:picMk id="10" creationId="{4BEB080B-5FED-EFA9-68E3-B417050DD828}"/>
          </ac:picMkLst>
        </pc:picChg>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A54C6ABA-3C66-471C-A5B0-2DABA7788176}" dt="2023-08-21T10:24:26.407" v="18"/>
              <pc2:cmMkLst xmlns:pc2="http://schemas.microsoft.com/office/powerpoint/2019/9/main/command">
                <pc:docMk/>
                <pc:sldMk cId="2649099951" sldId="6000"/>
                <pc2:cmMk id="{5482556E-948A-4EED-AB68-61241E3133AF}"/>
              </pc2:cmMkLst>
            </pc226:cmChg>
          </p:ext>
        </pc:extLst>
      </pc:sldChg>
      <pc:sldChg chg="modSp delCm">
        <pc:chgData name="Íris Hrund Halldórsdóttir - HA" userId="S::irish@rmf.is::bd297786-d3ca-4568-8648-19130a3c3ac5" providerId="AD" clId="Web-{A54C6ABA-3C66-471C-A5B0-2DABA7788176}" dt="2023-08-21T10:18:37.848" v="2"/>
        <pc:sldMkLst>
          <pc:docMk/>
          <pc:sldMk cId="3709739867" sldId="6001"/>
        </pc:sldMkLst>
        <pc:spChg chg="mod">
          <ac:chgData name="Íris Hrund Halldórsdóttir - HA" userId="S::irish@rmf.is::bd297786-d3ca-4568-8648-19130a3c3ac5" providerId="AD" clId="Web-{A54C6ABA-3C66-471C-A5B0-2DABA7788176}" dt="2023-08-21T10:18:37.848" v="2"/>
          <ac:spMkLst>
            <pc:docMk/>
            <pc:sldMk cId="3709739867" sldId="6001"/>
            <ac:spMk id="23" creationId="{C913A5E1-11E1-54FA-1243-CBA999D4E81D}"/>
          </ac:spMkLst>
        </pc:spChg>
        <pc:extLst>
          <p:ext xmlns:p="http://schemas.openxmlformats.org/presentationml/2006/main" uri="{D6D511B9-2390-475A-947B-AFAB55BFBCF1}">
            <pc226:cmChg xmlns:pc226="http://schemas.microsoft.com/office/powerpoint/2022/06/main/command" chg="del">
              <pc226:chgData name="Íris Hrund Halldórsdóttir - HA" userId="S::irish@rmf.is::bd297786-d3ca-4568-8648-19130a3c3ac5" providerId="AD" clId="Web-{A54C6ABA-3C66-471C-A5B0-2DABA7788176}" dt="2023-08-21T10:18:25.722" v="0"/>
              <pc2:cmMkLst xmlns:pc2="http://schemas.microsoft.com/office/powerpoint/2019/9/main/command">
                <pc:docMk/>
                <pc:sldMk cId="3709739867" sldId="6001"/>
                <pc2:cmMk id="{01F03116-384B-4F48-B090-0F46CF5FF733}"/>
              </pc2:cmMkLst>
            </pc226:cmChg>
          </p:ext>
        </pc:extLst>
      </pc:sldChg>
    </pc:docChg>
  </pc:docChgLst>
  <pc:docChgLst>
    <pc:chgData name="Íris Hrund Halldórsdóttir - HA" userId="S::irish@rmf.is::bd297786-d3ca-4568-8648-19130a3c3ac5" providerId="AD" clId="Web-{1478244E-6642-41BC-850B-10C70A6D586E}"/>
    <pc:docChg chg="addSld modSld sldOrd addMainMaster">
      <pc:chgData name="Íris Hrund Halldórsdóttir - HA" userId="S::irish@rmf.is::bd297786-d3ca-4568-8648-19130a3c3ac5" providerId="AD" clId="Web-{1478244E-6642-41BC-850B-10C70A6D586E}" dt="2023-08-21T13:10:00.578" v="24" actId="20577"/>
      <pc:docMkLst>
        <pc:docMk/>
      </pc:docMkLst>
      <pc:sldChg chg="modSp modCm">
        <pc:chgData name="Íris Hrund Halldórsdóttir - HA" userId="S::irish@rmf.is::bd297786-d3ca-4568-8648-19130a3c3ac5" providerId="AD" clId="Web-{1478244E-6642-41BC-850B-10C70A6D586E}" dt="2023-08-21T13:10:00.578" v="24" actId="20577"/>
        <pc:sldMkLst>
          <pc:docMk/>
          <pc:sldMk cId="3926438053" sldId="5851"/>
        </pc:sldMkLst>
        <pc:spChg chg="mod">
          <ac:chgData name="Íris Hrund Halldórsdóttir - HA" userId="S::irish@rmf.is::bd297786-d3ca-4568-8648-19130a3c3ac5" providerId="AD" clId="Web-{1478244E-6642-41BC-850B-10C70A6D586E}" dt="2023-08-21T13:10:00.578" v="24" actId="20577"/>
          <ac:spMkLst>
            <pc:docMk/>
            <pc:sldMk cId="3926438053" sldId="5851"/>
            <ac:spMk id="9" creationId="{DFA00C72-DB99-B2A6-AD02-23334908638E}"/>
          </ac:spMkLst>
        </pc:spChg>
        <pc:extLst>
          <p:ext xmlns:p="http://schemas.openxmlformats.org/presentationml/2006/main" uri="{D6D511B9-2390-475A-947B-AFAB55BFBCF1}">
            <pc226:cmChg xmlns:pc226="http://schemas.microsoft.com/office/powerpoint/2022/06/main/command" chg="mod">
              <pc226:chgData name="Íris Hrund Halldórsdóttir - HA" userId="S::irish@rmf.is::bd297786-d3ca-4568-8648-19130a3c3ac5" providerId="AD" clId="Web-{1478244E-6642-41BC-850B-10C70A6D586E}" dt="2023-08-21T13:09:58.500" v="23" actId="20577"/>
              <pc2:cmMkLst xmlns:pc2="http://schemas.microsoft.com/office/powerpoint/2019/9/main/command">
                <pc:docMk/>
                <pc:sldMk cId="3926438053" sldId="5851"/>
                <pc2:cmMk id="{C0858874-9B4A-4D97-A5D1-DDD2B2E4C4C9}"/>
              </pc2:cmMkLst>
            </pc226:cmChg>
          </p:ext>
        </pc:extLst>
      </pc:sldChg>
      <pc:sldChg chg="add">
        <pc:chgData name="Íris Hrund Halldórsdóttir - HA" userId="S::irish@rmf.is::bd297786-d3ca-4568-8648-19130a3c3ac5" providerId="AD" clId="Web-{1478244E-6642-41BC-850B-10C70A6D586E}" dt="2023-08-21T13:08:50.747" v="0"/>
        <pc:sldMkLst>
          <pc:docMk/>
          <pc:sldMk cId="2477198472" sldId="6002"/>
        </pc:sldMkLst>
      </pc:sldChg>
      <pc:sldChg chg="add">
        <pc:chgData name="Íris Hrund Halldórsdóttir - HA" userId="S::irish@rmf.is::bd297786-d3ca-4568-8648-19130a3c3ac5" providerId="AD" clId="Web-{1478244E-6642-41BC-850B-10C70A6D586E}" dt="2023-08-21T13:08:58.951" v="1"/>
        <pc:sldMkLst>
          <pc:docMk/>
          <pc:sldMk cId="1872745364" sldId="6003"/>
        </pc:sldMkLst>
      </pc:sldChg>
      <pc:sldChg chg="add ord">
        <pc:chgData name="Íris Hrund Halldórsdóttir - HA" userId="S::irish@rmf.is::bd297786-d3ca-4568-8648-19130a3c3ac5" providerId="AD" clId="Web-{1478244E-6642-41BC-850B-10C70A6D586E}" dt="2023-08-21T13:09:03.060" v="3"/>
        <pc:sldMkLst>
          <pc:docMk/>
          <pc:sldMk cId="2000082222" sldId="6004"/>
        </pc:sldMkLst>
      </pc:sldChg>
      <pc:sldMasterChg chg="add addSldLayout">
        <pc:chgData name="Íris Hrund Halldórsdóttir - HA" userId="S::irish@rmf.is::bd297786-d3ca-4568-8648-19130a3c3ac5" providerId="AD" clId="Web-{1478244E-6642-41BC-850B-10C70A6D586E}" dt="2023-08-21T13:08:50.747" v="0"/>
        <pc:sldMasterMkLst>
          <pc:docMk/>
          <pc:sldMasterMk cId="2534250190" sldId="2147483648"/>
        </pc:sldMasterMkLst>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189064418" sldId="2147483649"/>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2041145919" sldId="2147483650"/>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886872432" sldId="2147483651"/>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2385265510" sldId="2147483652"/>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46367405" sldId="2147483653"/>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1697408653" sldId="2147483654"/>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2466560852" sldId="2147483655"/>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2507540235" sldId="2147483656"/>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1916416455" sldId="2147483657"/>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640941792" sldId="2147483658"/>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3755440308" sldId="2147483659"/>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584452529" sldId="2147483660"/>
          </pc:sldLayoutMkLst>
        </pc:sldLayoutChg>
        <pc:sldLayoutChg chg="add">
          <pc:chgData name="Íris Hrund Halldórsdóttir - HA" userId="S::irish@rmf.is::bd297786-d3ca-4568-8648-19130a3c3ac5" providerId="AD" clId="Web-{1478244E-6642-41BC-850B-10C70A6D586E}" dt="2023-08-21T13:08:50.747" v="0"/>
          <pc:sldLayoutMkLst>
            <pc:docMk/>
            <pc:sldMasterMk cId="2534250190" sldId="2147483648"/>
            <pc:sldLayoutMk cId="1302411516" sldId="214748366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CB8698-B1B9-43B0-BB33-BDBA39EFB60A}"/>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FC7F04F-2D48-4758-81BD-902905810FFF}"/>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E83C1735-4C2A-4388-9625-39B3B2E119F3}" type="datetimeFigureOut">
              <a:rPr lang="en-IE" smtClean="0"/>
              <a:t>06/09/2023</a:t>
            </a:fld>
            <a:endParaRPr lang="en-IE"/>
          </a:p>
        </p:txBody>
      </p:sp>
      <p:sp>
        <p:nvSpPr>
          <p:cNvPr id="4" name="Footer Placeholder 3">
            <a:extLst>
              <a:ext uri="{FF2B5EF4-FFF2-40B4-BE49-F238E27FC236}">
                <a16:creationId xmlns:a16="http://schemas.microsoft.com/office/drawing/2014/main" id="{6FB15A29-5C88-4027-B22A-9D40E07A1090}"/>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4846B7B5-7F1E-4889-AE58-9FD4216462F8}"/>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DCBCCA3A-D2CB-47FF-BC0E-B2676212AF4B}" type="slidenum">
              <a:rPr lang="en-IE" smtClean="0"/>
              <a:t>‹#›</a:t>
            </a:fld>
            <a:endParaRPr lang="en-IE"/>
          </a:p>
        </p:txBody>
      </p:sp>
    </p:spTree>
    <p:extLst>
      <p:ext uri="{BB962C8B-B14F-4D97-AF65-F5344CB8AC3E}">
        <p14:creationId xmlns:p14="http://schemas.microsoft.com/office/powerpoint/2010/main" val="1550575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2B16E11C-96CD-420A-BBB8-216160B7D62B}" type="datetimeFigureOut">
              <a:rPr lang="en-IE" smtClean="0"/>
              <a:t>06/09/2023</a:t>
            </a:fld>
            <a:endParaRPr lang="en-IE"/>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91B2EDA-311B-44C4-9505-AE01BBB17CFE}" type="slidenum">
              <a:rPr lang="en-IE" smtClean="0"/>
              <a:t>‹#›</a:t>
            </a:fld>
            <a:endParaRPr lang="en-IE"/>
          </a:p>
        </p:txBody>
      </p:sp>
    </p:spTree>
    <p:extLst>
      <p:ext uri="{BB962C8B-B14F-4D97-AF65-F5344CB8AC3E}">
        <p14:creationId xmlns:p14="http://schemas.microsoft.com/office/powerpoint/2010/main" val="211592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a:t>
            </a:fld>
            <a:endParaRPr lang="en-IE"/>
          </a:p>
        </p:txBody>
      </p:sp>
    </p:spTree>
    <p:extLst>
      <p:ext uri="{BB962C8B-B14F-4D97-AF65-F5344CB8AC3E}">
        <p14:creationId xmlns:p14="http://schemas.microsoft.com/office/powerpoint/2010/main" val="121398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3</a:t>
            </a:fld>
            <a:endParaRPr lang="en-IE"/>
          </a:p>
        </p:txBody>
      </p:sp>
    </p:spTree>
    <p:extLst>
      <p:ext uri="{BB962C8B-B14F-4D97-AF65-F5344CB8AC3E}">
        <p14:creationId xmlns:p14="http://schemas.microsoft.com/office/powerpoint/2010/main" val="98811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4</a:t>
            </a:fld>
            <a:endParaRPr lang="en-IE"/>
          </a:p>
        </p:txBody>
      </p:sp>
    </p:spTree>
    <p:extLst>
      <p:ext uri="{BB962C8B-B14F-4D97-AF65-F5344CB8AC3E}">
        <p14:creationId xmlns:p14="http://schemas.microsoft.com/office/powerpoint/2010/main" val="187601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6</a:t>
            </a:fld>
            <a:endParaRPr lang="en-IE"/>
          </a:p>
        </p:txBody>
      </p:sp>
    </p:spTree>
    <p:extLst>
      <p:ext uri="{BB962C8B-B14F-4D97-AF65-F5344CB8AC3E}">
        <p14:creationId xmlns:p14="http://schemas.microsoft.com/office/powerpoint/2010/main" val="131716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7</a:t>
            </a:fld>
            <a:endParaRPr lang="en-IE"/>
          </a:p>
        </p:txBody>
      </p:sp>
    </p:spTree>
    <p:extLst>
      <p:ext uri="{BB962C8B-B14F-4D97-AF65-F5344CB8AC3E}">
        <p14:creationId xmlns:p14="http://schemas.microsoft.com/office/powerpoint/2010/main" val="273447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10</a:t>
            </a:fld>
            <a:endParaRPr lang="en-IE"/>
          </a:p>
        </p:txBody>
      </p:sp>
    </p:spTree>
    <p:extLst>
      <p:ext uri="{BB962C8B-B14F-4D97-AF65-F5344CB8AC3E}">
        <p14:creationId xmlns:p14="http://schemas.microsoft.com/office/powerpoint/2010/main" val="425272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14</a:t>
            </a:fld>
            <a:endParaRPr lang="en-IE"/>
          </a:p>
        </p:txBody>
      </p:sp>
    </p:spTree>
    <p:extLst>
      <p:ext uri="{BB962C8B-B14F-4D97-AF65-F5344CB8AC3E}">
        <p14:creationId xmlns:p14="http://schemas.microsoft.com/office/powerpoint/2010/main" val="303090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23</a:t>
            </a:fld>
            <a:endParaRPr lang="en-IE"/>
          </a:p>
        </p:txBody>
      </p:sp>
    </p:spTree>
    <p:extLst>
      <p:ext uri="{BB962C8B-B14F-4D97-AF65-F5344CB8AC3E}">
        <p14:creationId xmlns:p14="http://schemas.microsoft.com/office/powerpoint/2010/main" val="208358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24</a:t>
            </a:fld>
            <a:endParaRPr lang="en-IE"/>
          </a:p>
        </p:txBody>
      </p:sp>
    </p:spTree>
    <p:extLst>
      <p:ext uri="{BB962C8B-B14F-4D97-AF65-F5344CB8AC3E}">
        <p14:creationId xmlns:p14="http://schemas.microsoft.com/office/powerpoint/2010/main" val="147173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NAVIGATING TOURISM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NAVIGATING TOURISM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42832" y="99211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781160" y="104930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51115" y="138208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11069" y="99211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642832" y="206674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781160" y="21239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6051115" y="245671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511069" y="206674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42832" y="312650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781160" y="318369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51115" y="351647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11069" y="312650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628977" y="418469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767305" y="424188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6037260" y="457466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497214" y="418469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642832" y="5261992"/>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781160" y="5319187"/>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6051115" y="5651963"/>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511069" y="5261992"/>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1286010" y="-4"/>
            <a:ext cx="4809990" cy="6892757"/>
          </a:xfrm>
          <a:prstGeom prst="rect">
            <a:avLst/>
          </a:prstGeom>
          <a:solidFill>
            <a:srgbClr val="3AA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426966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A36C06-0CE7-D844-A324-5468406F7C91}"/>
              </a:ext>
            </a:extLst>
          </p:cNvPr>
          <p:cNvSpPr/>
          <p:nvPr userDrawn="1"/>
        </p:nvSpPr>
        <p:spPr>
          <a:xfrm>
            <a:off x="241300" y="367062"/>
            <a:ext cx="11696700" cy="5784022"/>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3">
            <a:extLst>
              <a:ext uri="{FF2B5EF4-FFF2-40B4-BE49-F238E27FC236}">
                <a16:creationId xmlns:a16="http://schemas.microsoft.com/office/drawing/2014/main" id="{B286B499-2CED-0E4E-8332-7D7387BECA25}"/>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99F1A9DE-C995-2749-9FD6-8A286B1B1501}"/>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3994C396-75A1-AE41-B1B8-01F99CBA2162}"/>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Picture Placeholder 2">
            <a:extLst>
              <a:ext uri="{FF2B5EF4-FFF2-40B4-BE49-F238E27FC236}">
                <a16:creationId xmlns:a16="http://schemas.microsoft.com/office/drawing/2014/main" id="{ECD15D22-E2D6-9B4A-88C5-89653C94D3B5}"/>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4" name="Group 3">
            <a:extLst>
              <a:ext uri="{FF2B5EF4-FFF2-40B4-BE49-F238E27FC236}">
                <a16:creationId xmlns:a16="http://schemas.microsoft.com/office/drawing/2014/main" id="{452473B6-8361-6B4D-A009-F41DC8359C92}"/>
              </a:ext>
            </a:extLst>
          </p:cNvPr>
          <p:cNvGrpSpPr/>
          <p:nvPr userDrawn="1"/>
        </p:nvGrpSpPr>
        <p:grpSpPr>
          <a:xfrm>
            <a:off x="291189" y="6151084"/>
            <a:ext cx="3144242" cy="374574"/>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45EAF58F-DFF8-4E4B-94AA-E82F3B495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B504119-BF72-B741-B526-206F56B6BA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1CE0EC26-1684-8F4A-B7C5-35DA0735C4F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8073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98A89666-E704-7640-A996-92B2F1974248}"/>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52A25C1-BB81-4B45-B8E6-7B8C19A024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BD2B9874-7F2B-1548-A278-B99A14E6310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63D61BB9-8E34-8F4F-9A2B-2F3CAEC38D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920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1"/>
            <a:ext cx="11696700" cy="5778935"/>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33752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rgbClr val="4D4D4D"/>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marL="0" indent="0">
              <a:lnSpc>
                <a:spcPct val="100000"/>
              </a:lnSpc>
              <a:spcBef>
                <a:spcPts val="0"/>
              </a:spcBef>
              <a:buFont typeface="Arial" panose="020B0604020202020204" pitchFamily="34" charset="0"/>
              <a:buNone/>
              <a:defRPr sz="2400" b="0" i="0" spc="0">
                <a:solidFill>
                  <a:srgbClr val="4D4D4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heading</a:t>
            </a:r>
            <a:endParaRPr lang="en-US" dirty="0"/>
          </a:p>
        </p:txBody>
      </p:sp>
    </p:spTree>
    <p:extLst>
      <p:ext uri="{BB962C8B-B14F-4D97-AF65-F5344CB8AC3E}">
        <p14:creationId xmlns:p14="http://schemas.microsoft.com/office/powerpoint/2010/main" val="44917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550272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605798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266178" y="1226"/>
            <a:ext cx="6893229" cy="5556049"/>
          </a:xfrm>
          <a:prstGeom prst="rect">
            <a:avLst/>
          </a:prstGeom>
        </p:spPr>
      </p:pic>
    </p:spTree>
    <p:extLst>
      <p:ext uri="{BB962C8B-B14F-4D97-AF65-F5344CB8AC3E}">
        <p14:creationId xmlns:p14="http://schemas.microsoft.com/office/powerpoint/2010/main" val="356138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510673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20941-B2F5-9544-AA96-C6DFC38157DA}"/>
              </a:ext>
            </a:extLst>
          </p:cNvPr>
          <p:cNvSpPr/>
          <p:nvPr userDrawn="1"/>
        </p:nvSpPr>
        <p:spPr>
          <a:xfrm>
            <a:off x="0" y="0"/>
            <a:ext cx="12192000" cy="5502729"/>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F08D5A6B-F286-B342-9026-F2DFEB4C0021}"/>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4" name="Group 13">
            <a:extLst>
              <a:ext uri="{FF2B5EF4-FFF2-40B4-BE49-F238E27FC236}">
                <a16:creationId xmlns:a16="http://schemas.microsoft.com/office/drawing/2014/main" id="{32F74629-2C51-1540-BFE3-30E1D7031BA4}"/>
              </a:ext>
            </a:extLst>
          </p:cNvPr>
          <p:cNvGrpSpPr/>
          <p:nvPr userDrawn="1"/>
        </p:nvGrpSpPr>
        <p:grpSpPr>
          <a:xfrm>
            <a:off x="8448790" y="6057987"/>
            <a:ext cx="3144242" cy="374574"/>
            <a:chOff x="301128" y="6151084"/>
            <a:chExt cx="3144242" cy="374574"/>
          </a:xfrm>
        </p:grpSpPr>
        <p:pic>
          <p:nvPicPr>
            <p:cNvPr id="15" name="Picture 14" descr="Shape&#10;&#10;Description automatically generated with medium confidence">
              <a:extLst>
                <a:ext uri="{FF2B5EF4-FFF2-40B4-BE49-F238E27FC236}">
                  <a16:creationId xmlns:a16="http://schemas.microsoft.com/office/drawing/2014/main" id="{DC68759E-8C56-664F-AB4C-52EBB28755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61E06020-14D0-6D4D-A177-7F029E8A62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9EE0F82E-5A40-934F-ABF9-B7F30AF9456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9" name="Picture 18" descr="A black and white striped pattern&#10;&#10;Description automatically generated with medium confidence">
            <a:extLst>
              <a:ext uri="{FF2B5EF4-FFF2-40B4-BE49-F238E27FC236}">
                <a16:creationId xmlns:a16="http://schemas.microsoft.com/office/drawing/2014/main" id="{7C0DDBDB-9357-8843-AA3D-D37055F1613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73583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NAVIGATING TOURISM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Photo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944570" y="0"/>
            <a:ext cx="6338119"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7343950" y="228600"/>
            <a:ext cx="461323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584877" y="1268415"/>
            <a:ext cx="4621841" cy="5446709"/>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537586" y="304399"/>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3C6F3587-1C99-C84D-8C21-5DDE52E9190C}"/>
              </a:ext>
            </a:extLst>
          </p:cNvPr>
          <p:cNvGrpSpPr/>
          <p:nvPr userDrawn="1"/>
        </p:nvGrpSpPr>
        <p:grpSpPr>
          <a:xfrm rot="16200000">
            <a:off x="-418181" y="5125361"/>
            <a:ext cx="2334324" cy="307260"/>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D73E22CE-D2CF-FA41-A12B-F46CD3ED8C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2B052AF-016A-E843-9FB7-A6C774CF80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3ADCBDB-E4A4-7D43-935E-E6500AC95D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44705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2" name="Picture Placeholder 17">
            <a:extLst>
              <a:ext uri="{FF2B5EF4-FFF2-40B4-BE49-F238E27FC236}">
                <a16:creationId xmlns:a16="http://schemas.microsoft.com/office/drawing/2014/main" id="{18AFA145-402A-1D43-B4EF-7E0A29EDF6FC}"/>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2BBCFF70-40E8-713E-E8DC-748671379FB8}"/>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5C54085F-870F-12DB-92C3-F395A5C9ED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778A697B-ADCC-EF4E-1AAA-3C5D9CD01FE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A507FA8B-605D-93F5-A7C8-D6A1D411E1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6" name="Rectangle 5">
            <a:extLst>
              <a:ext uri="{FF2B5EF4-FFF2-40B4-BE49-F238E27FC236}">
                <a16:creationId xmlns:a16="http://schemas.microsoft.com/office/drawing/2014/main" id="{022CD07A-1F8F-86C6-4FD5-CADDB999EC3F}"/>
              </a:ext>
            </a:extLst>
          </p:cNvPr>
          <p:cNvSpPr/>
          <p:nvPr userDrawn="1"/>
        </p:nvSpPr>
        <p:spPr>
          <a:xfrm flipV="1">
            <a:off x="1099755" y="-36509"/>
            <a:ext cx="6338119" cy="689275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7" name="Text Placeholder 17">
            <a:extLst>
              <a:ext uri="{FF2B5EF4-FFF2-40B4-BE49-F238E27FC236}">
                <a16:creationId xmlns:a16="http://schemas.microsoft.com/office/drawing/2014/main" id="{582C68F6-443C-7AA6-98E5-F22D4A1269DF}"/>
              </a:ext>
            </a:extLst>
          </p:cNvPr>
          <p:cNvSpPr>
            <a:spLocks noGrp="1"/>
          </p:cNvSpPr>
          <p:nvPr>
            <p:ph type="body" sz="quarter" idx="18" hasCustomPrompt="1"/>
          </p:nvPr>
        </p:nvSpPr>
        <p:spPr>
          <a:xfrm>
            <a:off x="1632836" y="1039558"/>
            <a:ext cx="5435642" cy="5666041"/>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 name="Text Placeholder 23">
            <a:extLst>
              <a:ext uri="{FF2B5EF4-FFF2-40B4-BE49-F238E27FC236}">
                <a16:creationId xmlns:a16="http://schemas.microsoft.com/office/drawing/2014/main" id="{4D92D9C6-6B69-684D-8179-2A5B17A8817C}"/>
              </a:ext>
            </a:extLst>
          </p:cNvPr>
          <p:cNvSpPr>
            <a:spLocks noGrp="1"/>
          </p:cNvSpPr>
          <p:nvPr>
            <p:ph type="body" sz="quarter" idx="16" hasCustomPrompt="1"/>
          </p:nvPr>
        </p:nvSpPr>
        <p:spPr>
          <a:xfrm>
            <a:off x="1632836" y="233560"/>
            <a:ext cx="5453764"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B1C5D3EF-D61A-0EE8-AD84-7C04EEDB1703}"/>
              </a:ext>
            </a:extLst>
          </p:cNvPr>
          <p:cNvGrpSpPr/>
          <p:nvPr userDrawn="1"/>
        </p:nvGrpSpPr>
        <p:grpSpPr>
          <a:xfrm rot="16200000">
            <a:off x="-265781" y="5277761"/>
            <a:ext cx="2334324" cy="307260"/>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227E750-2FB7-978F-967B-D39F8A9FB7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C3D2A6F5-47B0-9B24-200E-BC8A122E1F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73F8704D-334F-9F5F-239C-2524733FC8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135426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F279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0C44AB79-AB5C-FC77-7315-F5999D594395}"/>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E30E8B38-1179-778D-30F2-3B1C17DC22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5FB3520B-6B1C-FDBE-464E-45E624554BE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C3EDCDD4-4D12-D8C2-59E6-10D96DC9E5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4" name="Text Placeholder 17">
            <a:extLst>
              <a:ext uri="{FF2B5EF4-FFF2-40B4-BE49-F238E27FC236}">
                <a16:creationId xmlns:a16="http://schemas.microsoft.com/office/drawing/2014/main" id="{5B271E0A-EACD-B1EB-FF79-3045C2DBB1BF}"/>
              </a:ext>
            </a:extLst>
          </p:cNvPr>
          <p:cNvSpPr>
            <a:spLocks noGrp="1"/>
          </p:cNvSpPr>
          <p:nvPr>
            <p:ph type="body" sz="quarter" idx="18" hasCustomPrompt="1"/>
          </p:nvPr>
        </p:nvSpPr>
        <p:spPr>
          <a:xfrm>
            <a:off x="1955110" y="1925641"/>
            <a:ext cx="4621841" cy="452595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23A83FCF-D9DD-3226-6480-FF9558285B73}"/>
              </a:ext>
            </a:extLst>
          </p:cNvPr>
          <p:cNvSpPr>
            <a:spLocks noGrp="1"/>
          </p:cNvSpPr>
          <p:nvPr>
            <p:ph type="body" sz="quarter" idx="16" hasCustomPrompt="1"/>
          </p:nvPr>
        </p:nvSpPr>
        <p:spPr>
          <a:xfrm>
            <a:off x="1870961" y="747910"/>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556858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086D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E9BFE4BA-4DC1-23C7-EC0C-E0D80ECCC1BB}"/>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639343F3-CF9F-A899-430F-11DDFEB8AB6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A20B29C8-FDD9-B8FE-7F16-8DEFB12F026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DC20644-C2F8-3CAA-9F5B-F51A3D4E2CF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6" name="Text Placeholder 17">
            <a:extLst>
              <a:ext uri="{FF2B5EF4-FFF2-40B4-BE49-F238E27FC236}">
                <a16:creationId xmlns:a16="http://schemas.microsoft.com/office/drawing/2014/main" id="{92285ABA-747B-6BBA-ADEB-F96D5C805CE1}"/>
              </a:ext>
            </a:extLst>
          </p:cNvPr>
          <p:cNvSpPr>
            <a:spLocks noGrp="1"/>
          </p:cNvSpPr>
          <p:nvPr>
            <p:ph type="body" sz="quarter" idx="18" hasCustomPrompt="1"/>
          </p:nvPr>
        </p:nvSpPr>
        <p:spPr>
          <a:xfrm>
            <a:off x="1659835" y="1563691"/>
            <a:ext cx="4621841" cy="452595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846C3958-84F9-D51E-CCEE-E33485589E67}"/>
              </a:ext>
            </a:extLst>
          </p:cNvPr>
          <p:cNvSpPr>
            <a:spLocks noGrp="1"/>
          </p:cNvSpPr>
          <p:nvPr>
            <p:ph type="body" sz="quarter" idx="16" hasCustomPrompt="1"/>
          </p:nvPr>
        </p:nvSpPr>
        <p:spPr>
          <a:xfrm>
            <a:off x="1575686" y="385960"/>
            <a:ext cx="4716425" cy="582221"/>
          </a:xfrm>
        </p:spPr>
        <p:txBody>
          <a:bodyPr>
            <a:normAutofit/>
          </a:bodyPr>
          <a:lstStyle>
            <a:lvl1pPr marL="0" indent="0" algn="l">
              <a:lnSpc>
                <a:spcPct val="100000"/>
              </a:lnSpc>
              <a:spcBef>
                <a:spcPts val="0"/>
              </a:spcBef>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742586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1" y="1278196"/>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1" y="2776797"/>
            <a:ext cx="4914900" cy="1472928"/>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2783282"/>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37301" y="336277"/>
            <a:ext cx="5113283"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98A2C570-7EFF-9645-9AC9-A2D45AC1D5B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78A861C1-1D07-1B46-A9AF-79FE901642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D4D8DCE-A57E-0E47-9CCB-87C6875268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B099184E-20E7-7B43-B73E-2F51073FD5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736131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66754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78776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Autofit/>
          </a:bodyPr>
          <a:lstStyle>
            <a:lvl1pPr marL="0" indent="0" algn="l">
              <a:lnSpc>
                <a:spcPct val="100000"/>
              </a:lnSpc>
              <a:spcBef>
                <a:spcPts val="0"/>
              </a:spcBef>
              <a:buNone/>
              <a:defRPr sz="4000" b="1"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83998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A">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AF00788B-479B-2B4C-91B5-DFDC629759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0"/>
            <a:ext cx="5278651" cy="3949990"/>
          </a:xfrm>
          <a:prstGeom prst="rect">
            <a:avLst/>
          </a:prstGeom>
        </p:spPr>
      </p:pic>
      <p:sp>
        <p:nvSpPr>
          <p:cNvPr id="22" name="Rectangle 21">
            <a:extLst>
              <a:ext uri="{FF2B5EF4-FFF2-40B4-BE49-F238E27FC236}">
                <a16:creationId xmlns:a16="http://schemas.microsoft.com/office/drawing/2014/main" id="{3CB96BD4-CA10-ED43-95A7-29E7DE996C4F}"/>
              </a:ext>
            </a:extLst>
          </p:cNvPr>
          <p:cNvSpPr/>
          <p:nvPr userDrawn="1"/>
        </p:nvSpPr>
        <p:spPr>
          <a:xfrm>
            <a:off x="0" y="3321423"/>
            <a:ext cx="12192000" cy="3543835"/>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17349" y="460058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17349" y="398206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5" name="Picture 4" descr="A picture containing text&#10;&#10;Description automatically generated">
            <a:extLst>
              <a:ext uri="{FF2B5EF4-FFF2-40B4-BE49-F238E27FC236}">
                <a16:creationId xmlns:a16="http://schemas.microsoft.com/office/drawing/2014/main" id="{3E82DD13-1C3A-CA42-93AE-19D729C801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439" y="165981"/>
            <a:ext cx="5768471" cy="2536919"/>
          </a:xfrm>
          <a:prstGeom prst="rect">
            <a:avLst/>
          </a:prstGeom>
        </p:spPr>
      </p:pic>
      <p:sp>
        <p:nvSpPr>
          <p:cNvPr id="23" name="Rectangle 22">
            <a:extLst>
              <a:ext uri="{FF2B5EF4-FFF2-40B4-BE49-F238E27FC236}">
                <a16:creationId xmlns:a16="http://schemas.microsoft.com/office/drawing/2014/main" id="{23FAF6BC-92F1-BF4F-87ED-EB5FDA663DAD}"/>
              </a:ext>
            </a:extLst>
          </p:cNvPr>
          <p:cNvSpPr/>
          <p:nvPr userDrawn="1"/>
        </p:nvSpPr>
        <p:spPr>
          <a:xfrm>
            <a:off x="701913" y="5958576"/>
            <a:ext cx="6589536" cy="600164"/>
          </a:xfrm>
          <a:prstGeom prst="rect">
            <a:avLst/>
          </a:prstGeom>
        </p:spPr>
        <p:txBody>
          <a:bodyPr wrap="square">
            <a:spAutoFit/>
          </a:bodyPr>
          <a:lstStyle/>
          <a:p>
            <a:pPr algn="just">
              <a:tabLst>
                <a:tab pos="2865755" algn="ctr"/>
                <a:tab pos="5731510" algn="r"/>
              </a:tabLst>
            </a:pP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42477C97-4AB2-0B46-A1B1-C5A8EC75C110}"/>
              </a:ext>
            </a:extLst>
          </p:cNvPr>
          <p:cNvGrpSpPr/>
          <p:nvPr userDrawn="1"/>
        </p:nvGrpSpPr>
        <p:grpSpPr>
          <a:xfrm>
            <a:off x="9456007" y="5764605"/>
            <a:ext cx="2735993" cy="679345"/>
            <a:chOff x="0" y="0"/>
            <a:chExt cx="2301694" cy="571500"/>
          </a:xfrm>
        </p:grpSpPr>
        <p:sp>
          <p:nvSpPr>
            <p:cNvPr id="25" name="Rectangle 24">
              <a:extLst>
                <a:ext uri="{FF2B5EF4-FFF2-40B4-BE49-F238E27FC236}">
                  <a16:creationId xmlns:a16="http://schemas.microsoft.com/office/drawing/2014/main" id="{7B452FE1-41E3-9240-B0A7-14147065C551}"/>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4802A6F-162A-174A-B07A-A9228B9DB5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88084" y="13936"/>
            <a:ext cx="6151000" cy="68580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8580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8" name="Text Placeholder 17">
            <a:extLst>
              <a:ext uri="{FF2B5EF4-FFF2-40B4-BE49-F238E27FC236}">
                <a16:creationId xmlns:a16="http://schemas.microsoft.com/office/drawing/2014/main" id="{C083F70B-8066-C68E-4482-C3B8E94C9A16}"/>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 Placeholder 23">
            <a:extLst>
              <a:ext uri="{FF2B5EF4-FFF2-40B4-BE49-F238E27FC236}">
                <a16:creationId xmlns:a16="http://schemas.microsoft.com/office/drawing/2014/main" id="{4F8BFB5D-421B-2E72-7A4A-E063A6F3A7B7}"/>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3249589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28E03E-E573-114A-9C13-2157A15A837F}"/>
              </a:ext>
            </a:extLst>
          </p:cNvPr>
          <p:cNvSpPr/>
          <p:nvPr userDrawn="1"/>
        </p:nvSpPr>
        <p:spPr>
          <a:xfrm>
            <a:off x="241300" y="0"/>
            <a:ext cx="6151000" cy="68580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7">
            <a:extLst>
              <a:ext uri="{FF2B5EF4-FFF2-40B4-BE49-F238E27FC236}">
                <a16:creationId xmlns:a16="http://schemas.microsoft.com/office/drawing/2014/main" id="{E1B46F6A-759B-0D43-AE93-1DDD28B1D162}"/>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3742256F-828A-2D4E-85A5-D47D63151BEC}"/>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9510E3A8-BD3A-5547-B4D4-6BB14A3E6F06}"/>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4B63785F-8E82-9240-85D8-8687E24D54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BFD2F9BD-A5FA-414A-90FC-7649B9CB54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3A35C0D0-CA49-734C-BA93-46282C8350B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17">
            <a:extLst>
              <a:ext uri="{FF2B5EF4-FFF2-40B4-BE49-F238E27FC236}">
                <a16:creationId xmlns:a16="http://schemas.microsoft.com/office/drawing/2014/main" id="{2C5081B8-C15D-8E8A-18B3-2C374C4F5990}"/>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426BF807-9F22-AC64-7706-CAD5C1485C9B}"/>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366679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33733E-D795-464D-A1A5-B9D1FC7EE3E9}"/>
              </a:ext>
            </a:extLst>
          </p:cNvPr>
          <p:cNvSpPr/>
          <p:nvPr userDrawn="1"/>
        </p:nvSpPr>
        <p:spPr>
          <a:xfrm>
            <a:off x="241300" y="0"/>
            <a:ext cx="6151000" cy="68580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7">
            <a:extLst>
              <a:ext uri="{FF2B5EF4-FFF2-40B4-BE49-F238E27FC236}">
                <a16:creationId xmlns:a16="http://schemas.microsoft.com/office/drawing/2014/main" id="{5537A2C5-2D00-2749-8FCE-6266AF17DCE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90C17C07-AA25-3E4D-A81D-1475740FE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2FCA451E-1731-F74E-8482-094C8A652304}"/>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C3CCC86B-708B-A949-AC9E-DE4F32E8C3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39DBF16-C94E-704D-85CA-56E7A62679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BFC0A548-B304-F549-883D-832E0848BDC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17">
            <a:extLst>
              <a:ext uri="{FF2B5EF4-FFF2-40B4-BE49-F238E27FC236}">
                <a16:creationId xmlns:a16="http://schemas.microsoft.com/office/drawing/2014/main" id="{C71CAA30-7CAC-8E42-0626-BD60DDAD6D27}"/>
              </a:ext>
            </a:extLst>
          </p:cNvPr>
          <p:cNvSpPr>
            <a:spLocks noGrp="1"/>
          </p:cNvSpPr>
          <p:nvPr>
            <p:ph type="body" sz="quarter" idx="18" hasCustomPrompt="1"/>
          </p:nvPr>
        </p:nvSpPr>
        <p:spPr>
          <a:xfrm>
            <a:off x="734715" y="1018532"/>
            <a:ext cx="4983180" cy="5706117"/>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941944D7-8B84-B70D-15DE-A6CA36136694}"/>
              </a:ext>
            </a:extLst>
          </p:cNvPr>
          <p:cNvSpPr>
            <a:spLocks noGrp="1"/>
          </p:cNvSpPr>
          <p:nvPr>
            <p:ph type="body" sz="quarter" idx="16" hasCustomPrompt="1"/>
          </p:nvPr>
        </p:nvSpPr>
        <p:spPr>
          <a:xfrm>
            <a:off x="714542" y="296284"/>
            <a:ext cx="5085159" cy="582221"/>
          </a:xfrm>
        </p:spPr>
        <p:txBody>
          <a:bodyPr>
            <a:normAutofit/>
          </a:bodyPr>
          <a:lstStyle>
            <a:lvl1pPr marL="0" indent="0" algn="l">
              <a:lnSpc>
                <a:spcPct val="100000"/>
              </a:lnSpc>
              <a:spcBef>
                <a:spcPts val="60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3920791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et Our Team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19" name="Picture 18" descr="Background pattern&#10;&#10;Description automatically generated">
            <a:extLst>
              <a:ext uri="{FF2B5EF4-FFF2-40B4-BE49-F238E27FC236}">
                <a16:creationId xmlns:a16="http://schemas.microsoft.com/office/drawing/2014/main" id="{A830E649-EC4E-D743-8060-0EA1EC1AA71B}"/>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
        <p:nvSpPr>
          <p:cNvPr id="26" name="Text Placeholder 23">
            <a:extLst>
              <a:ext uri="{FF2B5EF4-FFF2-40B4-BE49-F238E27FC236}">
                <a16:creationId xmlns:a16="http://schemas.microsoft.com/office/drawing/2014/main" id="{6B62F49B-C8B1-C141-830A-6FFB7CF4FFC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eet Our Team - Oran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458CEA-6775-C542-8654-D33395A969B7}"/>
              </a:ext>
            </a:extLst>
          </p:cNvPr>
          <p:cNvSpPr/>
          <p:nvPr userDrawn="1"/>
        </p:nvSpPr>
        <p:spPr>
          <a:xfrm>
            <a:off x="241300" y="228600"/>
            <a:ext cx="11696700" cy="27178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02DEA743-B449-984C-8670-21635A318646}"/>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924CF65B-C881-A34A-B802-0E1001C95D07}"/>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F3CF7FCA-B9F3-654D-A571-44779EA9FDBE}"/>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BB2F7C97-96D1-AA4B-A86D-542F3A009D19}"/>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1" name="Text Placeholder 17">
            <a:extLst>
              <a:ext uri="{FF2B5EF4-FFF2-40B4-BE49-F238E27FC236}">
                <a16:creationId xmlns:a16="http://schemas.microsoft.com/office/drawing/2014/main" id="{4B3E60E7-1D29-4E4A-BA40-46AB6F537EA3}"/>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2" name="Text Placeholder 23">
            <a:extLst>
              <a:ext uri="{FF2B5EF4-FFF2-40B4-BE49-F238E27FC236}">
                <a16:creationId xmlns:a16="http://schemas.microsoft.com/office/drawing/2014/main" id="{81EEDB30-B325-0A44-80B0-3C30EF0E8D2A}"/>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3" name="Text Placeholder 17">
            <a:extLst>
              <a:ext uri="{FF2B5EF4-FFF2-40B4-BE49-F238E27FC236}">
                <a16:creationId xmlns:a16="http://schemas.microsoft.com/office/drawing/2014/main" id="{562B8363-AB85-D346-93C9-B23F08788288}"/>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4" name="Text Placeholder 23">
            <a:extLst>
              <a:ext uri="{FF2B5EF4-FFF2-40B4-BE49-F238E27FC236}">
                <a16:creationId xmlns:a16="http://schemas.microsoft.com/office/drawing/2014/main" id="{2E2F25D1-855B-F64A-B2B5-1E10C4071248}"/>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5" name="Text Placeholder 17">
            <a:extLst>
              <a:ext uri="{FF2B5EF4-FFF2-40B4-BE49-F238E27FC236}">
                <a16:creationId xmlns:a16="http://schemas.microsoft.com/office/drawing/2014/main" id="{09765F5B-E4B2-C145-8ED5-B969C8D88984}"/>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6" name="Text Placeholder 23">
            <a:extLst>
              <a:ext uri="{FF2B5EF4-FFF2-40B4-BE49-F238E27FC236}">
                <a16:creationId xmlns:a16="http://schemas.microsoft.com/office/drawing/2014/main" id="{7ADF89E8-2F1B-DD48-AD42-A09EEB5E039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7" name="Text Placeholder 17">
            <a:extLst>
              <a:ext uri="{FF2B5EF4-FFF2-40B4-BE49-F238E27FC236}">
                <a16:creationId xmlns:a16="http://schemas.microsoft.com/office/drawing/2014/main" id="{4CAD0C6E-2BBB-1B49-9495-741078E0DC6B}"/>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8" name="Text Placeholder 23">
            <a:extLst>
              <a:ext uri="{FF2B5EF4-FFF2-40B4-BE49-F238E27FC236}">
                <a16:creationId xmlns:a16="http://schemas.microsoft.com/office/drawing/2014/main" id="{C7402AD3-4450-874E-83F4-B0829057D3A1}"/>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49" name="Picture 48" descr="Background pattern&#10;&#10;Description automatically generated">
            <a:extLst>
              <a:ext uri="{FF2B5EF4-FFF2-40B4-BE49-F238E27FC236}">
                <a16:creationId xmlns:a16="http://schemas.microsoft.com/office/drawing/2014/main" id="{F3772813-AB89-4942-B971-E934F8EF307F}"/>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50" name="Group 49">
            <a:extLst>
              <a:ext uri="{FF2B5EF4-FFF2-40B4-BE49-F238E27FC236}">
                <a16:creationId xmlns:a16="http://schemas.microsoft.com/office/drawing/2014/main" id="{028D30CE-0272-2047-A7BF-4AEF2016068B}"/>
              </a:ext>
            </a:extLst>
          </p:cNvPr>
          <p:cNvGrpSpPr/>
          <p:nvPr userDrawn="1"/>
        </p:nvGrpSpPr>
        <p:grpSpPr>
          <a:xfrm>
            <a:off x="4480947" y="6257070"/>
            <a:ext cx="3144242" cy="374574"/>
            <a:chOff x="301128" y="6151084"/>
            <a:chExt cx="3144242" cy="374574"/>
          </a:xfrm>
        </p:grpSpPr>
        <p:pic>
          <p:nvPicPr>
            <p:cNvPr id="51" name="Picture 50" descr="Shape&#10;&#10;Description automatically generated with medium confidence">
              <a:extLst>
                <a:ext uri="{FF2B5EF4-FFF2-40B4-BE49-F238E27FC236}">
                  <a16:creationId xmlns:a16="http://schemas.microsoft.com/office/drawing/2014/main" id="{015E6366-E932-EA41-8840-7F52A53797D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76B6F401-E1B9-F74E-BF92-379D6B68A07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3" name="Picture 52" descr="Shape&#10;&#10;Description automatically generated with medium confidence">
              <a:extLst>
                <a:ext uri="{FF2B5EF4-FFF2-40B4-BE49-F238E27FC236}">
                  <a16:creationId xmlns:a16="http://schemas.microsoft.com/office/drawing/2014/main" id="{1BEF065F-C5BE-6044-846E-0BF9E617AD2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54" name="Text Placeholder 23">
            <a:extLst>
              <a:ext uri="{FF2B5EF4-FFF2-40B4-BE49-F238E27FC236}">
                <a16:creationId xmlns:a16="http://schemas.microsoft.com/office/drawing/2014/main" id="{D75FF3E3-41B3-A447-83A6-20889D95070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2736936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x - Solid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60548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E3D6133-0B55-1D4A-8E12-2270EDD373E5}"/>
              </a:ext>
            </a:extLst>
          </p:cNvPr>
          <p:cNvGrpSpPr/>
          <p:nvPr userDrawn="1"/>
        </p:nvGrpSpPr>
        <p:grpSpPr>
          <a:xfrm>
            <a:off x="301128" y="6283401"/>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FE67E865-0A0C-BB41-8F87-01441642B9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F79FF16-9515-6D46-B997-E9A43FFC97D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DC147D96-3499-FF4F-878E-CC8781F66A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7" name="Text Placeholder 17">
            <a:extLst>
              <a:ext uri="{FF2B5EF4-FFF2-40B4-BE49-F238E27FC236}">
                <a16:creationId xmlns:a16="http://schemas.microsoft.com/office/drawing/2014/main" id="{04B8ED95-1584-9648-A19C-8343129C39F4}"/>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7A1321D9-FC1B-6246-B897-C5BCE53AED79}"/>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dirty="0"/>
              <a:t>Heading</a:t>
            </a:r>
          </a:p>
        </p:txBody>
      </p:sp>
      <p:pic>
        <p:nvPicPr>
          <p:cNvPr id="19" name="Picture 18" descr="A black and white striped pattern&#10;&#10;Description automatically generated with medium confidence">
            <a:extLst>
              <a:ext uri="{FF2B5EF4-FFF2-40B4-BE49-F238E27FC236}">
                <a16:creationId xmlns:a16="http://schemas.microsoft.com/office/drawing/2014/main" id="{40188F5B-666F-0C49-8AB6-1A5A03978F0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6104602"/>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338289"/>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
        <p:nvSpPr>
          <p:cNvPr id="2" name="Text Placeholder 17">
            <a:extLst>
              <a:ext uri="{FF2B5EF4-FFF2-40B4-BE49-F238E27FC236}">
                <a16:creationId xmlns:a16="http://schemas.microsoft.com/office/drawing/2014/main" id="{0C29C825-1586-53EC-A1BB-89A81158076E}"/>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5481BC1B-F74E-C064-2E6D-D3811C0360C8}"/>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092935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FF1EB1-1309-4A46-87BF-82D78EEFD803}"/>
              </a:ext>
            </a:extLst>
          </p:cNvPr>
          <p:cNvSpPr/>
          <p:nvPr userDrawn="1"/>
        </p:nvSpPr>
        <p:spPr>
          <a:xfrm>
            <a:off x="241300" y="228600"/>
            <a:ext cx="11696700" cy="569531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1664EFE1-B497-2C44-836D-13DAD3DD3A2C}"/>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B6CEB3A-E751-6847-BA04-8CC6A153902E}"/>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8F57DE52-1CA5-8148-BFB2-EC9FAD62EE46}"/>
              </a:ext>
            </a:extLst>
          </p:cNvPr>
          <p:cNvSpPr/>
          <p:nvPr userDrawn="1"/>
        </p:nvSpPr>
        <p:spPr>
          <a:xfrm>
            <a:off x="241300" y="228600"/>
            <a:ext cx="11696700" cy="598642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80BD3C2-A929-824B-88AE-1A7AE40BA37F}"/>
              </a:ext>
            </a:extLst>
          </p:cNvPr>
          <p:cNvGrpSpPr/>
          <p:nvPr userDrawn="1"/>
        </p:nvGrpSpPr>
        <p:grpSpPr>
          <a:xfrm>
            <a:off x="301128" y="6378251"/>
            <a:ext cx="3144242" cy="374574"/>
            <a:chOff x="301128" y="6151084"/>
            <a:chExt cx="3144242" cy="374574"/>
          </a:xfrm>
        </p:grpSpPr>
        <p:pic>
          <p:nvPicPr>
            <p:cNvPr id="25" name="Picture 24" descr="Shape&#10;&#10;Description automatically generated with medium confidence">
              <a:extLst>
                <a:ext uri="{FF2B5EF4-FFF2-40B4-BE49-F238E27FC236}">
                  <a16:creationId xmlns:a16="http://schemas.microsoft.com/office/drawing/2014/main" id="{B74A34EE-2374-C540-A28B-7EA174EF6C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D8FAC54-9232-E045-A6B7-23DF76A847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A13715AD-0039-314E-8903-50DEE005C4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8" name="Picture 27" descr="A black and white striped pattern&#10;&#10;Description automatically generated with medium confidence">
            <a:extLst>
              <a:ext uri="{FF2B5EF4-FFF2-40B4-BE49-F238E27FC236}">
                <a16:creationId xmlns:a16="http://schemas.microsoft.com/office/drawing/2014/main" id="{5685DB8C-F3D0-1B4B-A9D3-82E6EAF33DD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
        <p:nvSpPr>
          <p:cNvPr id="2" name="Text Placeholder 17">
            <a:extLst>
              <a:ext uri="{FF2B5EF4-FFF2-40B4-BE49-F238E27FC236}">
                <a16:creationId xmlns:a16="http://schemas.microsoft.com/office/drawing/2014/main" id="{3C228E8A-28B9-DF4B-6E32-AB2B7FBEB0D4}"/>
              </a:ext>
            </a:extLst>
          </p:cNvPr>
          <p:cNvSpPr>
            <a:spLocks noGrp="1"/>
          </p:cNvSpPr>
          <p:nvPr>
            <p:ph type="body" sz="quarter" idx="19" hasCustomPrompt="1"/>
          </p:nvPr>
        </p:nvSpPr>
        <p:spPr>
          <a:xfrm>
            <a:off x="734714" y="1757011"/>
            <a:ext cx="9862529" cy="3867704"/>
          </a:xfrm>
        </p:spPr>
        <p:txBody>
          <a:bodyPr/>
          <a:lstStyle>
            <a:lvl1pPr marL="0" indent="0">
              <a:lnSpc>
                <a:spcPct val="100000"/>
              </a:lnSpc>
              <a:spcBef>
                <a:spcPts val="0"/>
              </a:spcBef>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F59C1F37-EA0A-D5AC-BF4A-1841F5097593}"/>
              </a:ext>
            </a:extLst>
          </p:cNvPr>
          <p:cNvSpPr>
            <a:spLocks noGrp="1"/>
          </p:cNvSpPr>
          <p:nvPr>
            <p:ph type="body" sz="quarter" idx="20"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169183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p:spPr>
      </p:pic>
      <p:sp>
        <p:nvSpPr>
          <p:cNvPr id="2" name="Text Placeholder 17">
            <a:extLst>
              <a:ext uri="{FF2B5EF4-FFF2-40B4-BE49-F238E27FC236}">
                <a16:creationId xmlns:a16="http://schemas.microsoft.com/office/drawing/2014/main" id="{10435026-373A-DE15-5C1B-DB89E308999C}"/>
              </a:ext>
            </a:extLst>
          </p:cNvPr>
          <p:cNvSpPr>
            <a:spLocks noGrp="1"/>
          </p:cNvSpPr>
          <p:nvPr>
            <p:ph type="body" sz="quarter" idx="18" hasCustomPrompt="1"/>
          </p:nvPr>
        </p:nvSpPr>
        <p:spPr>
          <a:xfrm>
            <a:off x="734714" y="1757011"/>
            <a:ext cx="9862529" cy="3867704"/>
          </a:xfrm>
        </p:spPr>
        <p:txBody>
          <a:bodyPr/>
          <a:lstStyle>
            <a:lvl1pPr marL="0" indent="0">
              <a:lnSpc>
                <a:spcPct val="100000"/>
              </a:lnSpc>
              <a:spcBef>
                <a:spcPts val="0"/>
              </a:spcBef>
              <a:buNone/>
              <a:defRPr sz="2400" b="0" i="0" spc="0">
                <a:solidFill>
                  <a:srgbClr val="4D4D4D"/>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 name="Text Placeholder 23">
            <a:extLst>
              <a:ext uri="{FF2B5EF4-FFF2-40B4-BE49-F238E27FC236}">
                <a16:creationId xmlns:a16="http://schemas.microsoft.com/office/drawing/2014/main" id="{E2AF14BD-1092-EF82-14E5-524E83072A46}"/>
              </a:ext>
            </a:extLst>
          </p:cNvPr>
          <p:cNvSpPr>
            <a:spLocks noGrp="1"/>
          </p:cNvSpPr>
          <p:nvPr>
            <p:ph type="body" sz="quarter" idx="16" hasCustomPrompt="1"/>
          </p:nvPr>
        </p:nvSpPr>
        <p:spPr>
          <a:xfrm>
            <a:off x="734714" y="642972"/>
            <a:ext cx="9862529" cy="582221"/>
          </a:xfrm>
        </p:spPr>
        <p:txBody>
          <a:bodyPr>
            <a:normAutofit/>
          </a:bodyPr>
          <a:lstStyle>
            <a:lvl1pPr marL="0" indent="0" algn="l">
              <a:lnSpc>
                <a:spcPct val="100000"/>
              </a:lnSpc>
              <a:spcBef>
                <a:spcPts val="0"/>
              </a:spcBef>
              <a:buNone/>
              <a:defRPr sz="3600" b="1" i="0">
                <a:solidFill>
                  <a:srgbClr val="4D4D4D"/>
                </a:solidFill>
                <a:latin typeface="+mn-lt"/>
              </a:defRPr>
            </a:lvl1pPr>
          </a:lstStyle>
          <a:p>
            <a:pPr lvl="0"/>
            <a:r>
              <a:rPr lang="en-US" dirty="0"/>
              <a:t>Heading</a:t>
            </a:r>
          </a:p>
        </p:txBody>
      </p:sp>
    </p:spTree>
    <p:extLst>
      <p:ext uri="{BB962C8B-B14F-4D97-AF65-F5344CB8AC3E}">
        <p14:creationId xmlns:p14="http://schemas.microsoft.com/office/powerpoint/2010/main" val="298372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A">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AF00788B-479B-2B4C-91B5-DFDC629759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0"/>
            <a:ext cx="5278651" cy="3949990"/>
          </a:xfrm>
          <a:prstGeom prst="rect">
            <a:avLst/>
          </a:prstGeom>
        </p:spPr>
      </p:pic>
      <p:sp>
        <p:nvSpPr>
          <p:cNvPr id="22" name="Rectangle 21">
            <a:extLst>
              <a:ext uri="{FF2B5EF4-FFF2-40B4-BE49-F238E27FC236}">
                <a16:creationId xmlns:a16="http://schemas.microsoft.com/office/drawing/2014/main" id="{3CB96BD4-CA10-ED43-95A7-29E7DE996C4F}"/>
              </a:ext>
            </a:extLst>
          </p:cNvPr>
          <p:cNvSpPr/>
          <p:nvPr userDrawn="1"/>
        </p:nvSpPr>
        <p:spPr>
          <a:xfrm>
            <a:off x="0" y="3321423"/>
            <a:ext cx="12192000" cy="3543835"/>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17349" y="460058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17349" y="398206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5" name="Picture 4" descr="A picture containing text&#10;&#10;Description automatically generated">
            <a:extLst>
              <a:ext uri="{FF2B5EF4-FFF2-40B4-BE49-F238E27FC236}">
                <a16:creationId xmlns:a16="http://schemas.microsoft.com/office/drawing/2014/main" id="{3E82DD13-1C3A-CA42-93AE-19D729C801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439" y="0"/>
            <a:ext cx="5768471" cy="2536919"/>
          </a:xfrm>
          <a:prstGeom prst="rect">
            <a:avLst/>
          </a:prstGeom>
        </p:spPr>
      </p:pic>
      <p:pic>
        <p:nvPicPr>
          <p:cNvPr id="1026" name="Picture 2">
            <a:extLst>
              <a:ext uri="{FF2B5EF4-FFF2-40B4-BE49-F238E27FC236}">
                <a16:creationId xmlns:a16="http://schemas.microsoft.com/office/drawing/2014/main" id="{39D1C822-C640-84BB-09F4-25776EE3E3D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41040" y="5216609"/>
            <a:ext cx="2436319" cy="163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126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762727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C24EB1E-5404-E04B-891E-E9F528A37F0F}"/>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505FC8DF-8336-F34B-8999-AAC255FAD8BD}"/>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3" name="Text Placeholder 23">
            <a:extLst>
              <a:ext uri="{FF2B5EF4-FFF2-40B4-BE49-F238E27FC236}">
                <a16:creationId xmlns:a16="http://schemas.microsoft.com/office/drawing/2014/main" id="{0177817F-57DC-7240-80F1-CC59CCE45842}"/>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15" name="Group 14">
            <a:extLst>
              <a:ext uri="{FF2B5EF4-FFF2-40B4-BE49-F238E27FC236}">
                <a16:creationId xmlns:a16="http://schemas.microsoft.com/office/drawing/2014/main" id="{F0465BD3-1025-9F49-8522-FB70AAC86531}"/>
              </a:ext>
            </a:extLst>
          </p:cNvPr>
          <p:cNvGrpSpPr/>
          <p:nvPr userDrawn="1"/>
        </p:nvGrpSpPr>
        <p:grpSpPr>
          <a:xfrm>
            <a:off x="389965" y="6092742"/>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D57993A-3E5D-404A-AB39-79496B88CD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E759116-7CCE-0D40-9068-BA1C2A542E9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D9CCB61D-5D95-A24C-A8B1-442D5B509AD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79527B"/>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79527B"/>
                </a:solidFill>
                <a:latin typeface="+mn-lt"/>
              </a:defRPr>
            </a:lvl1pPr>
          </a:lstStyle>
          <a:p>
            <a:pPr lvl="0"/>
            <a:r>
              <a:rPr lang="en-US" dirty="0"/>
              <a:t>Bullet Point Slide</a:t>
            </a:r>
          </a:p>
        </p:txBody>
      </p:sp>
    </p:spTree>
    <p:extLst>
      <p:ext uri="{BB962C8B-B14F-4D97-AF65-F5344CB8AC3E}">
        <p14:creationId xmlns:p14="http://schemas.microsoft.com/office/powerpoint/2010/main" val="3947335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Slide - Blue">
    <p:spTree>
      <p:nvGrpSpPr>
        <p:cNvPr id="1" name=""/>
        <p:cNvGrpSpPr/>
        <p:nvPr/>
      </p:nvGrpSpPr>
      <p:grpSpPr>
        <a:xfrm>
          <a:off x="0" y="0"/>
          <a:ext cx="0" cy="0"/>
          <a:chOff x="0" y="0"/>
          <a:chExt cx="0" cy="0"/>
        </a:xfrm>
      </p:grpSpPr>
      <p:sp>
        <p:nvSpPr>
          <p:cNvPr id="2" name="Text Placeholder 25">
            <a:extLst>
              <a:ext uri="{FF2B5EF4-FFF2-40B4-BE49-F238E27FC236}">
                <a16:creationId xmlns:a16="http://schemas.microsoft.com/office/drawing/2014/main" id="{2F03EE49-5502-2AE5-4B3C-FC45F68173F5}"/>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 name="Text Placeholder 23">
            <a:extLst>
              <a:ext uri="{FF2B5EF4-FFF2-40B4-BE49-F238E27FC236}">
                <a16:creationId xmlns:a16="http://schemas.microsoft.com/office/drawing/2014/main" id="{CC5EA173-CE5F-65DA-7A9A-AE7C8B483097}"/>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3AA091"/>
                </a:solidFill>
                <a:latin typeface="+mn-lt"/>
              </a:defRPr>
            </a:lvl1pPr>
          </a:lstStyle>
          <a:p>
            <a:pPr lvl="0"/>
            <a:r>
              <a:rPr lang="en-US" dirty="0"/>
              <a:t>TITLE</a:t>
            </a:r>
          </a:p>
        </p:txBody>
      </p:sp>
      <p:cxnSp>
        <p:nvCxnSpPr>
          <p:cNvPr id="4" name="Straight Connector 3">
            <a:extLst>
              <a:ext uri="{FF2B5EF4-FFF2-40B4-BE49-F238E27FC236}">
                <a16:creationId xmlns:a16="http://schemas.microsoft.com/office/drawing/2014/main" id="{560E5E59-33BC-C5F0-8818-BDACDF08CA35}"/>
              </a:ext>
            </a:extLst>
          </p:cNvPr>
          <p:cNvCxnSpPr>
            <a:cxnSpLocks/>
          </p:cNvCxnSpPr>
          <p:nvPr userDrawn="1"/>
        </p:nvCxnSpPr>
        <p:spPr>
          <a:xfrm>
            <a:off x="5346936" y="-25722"/>
            <a:ext cx="0" cy="6853558"/>
          </a:xfrm>
          <a:prstGeom prst="line">
            <a:avLst/>
          </a:prstGeom>
          <a:ln w="12700">
            <a:solidFill>
              <a:srgbClr val="3AA091"/>
            </a:solidFill>
          </a:ln>
        </p:spPr>
        <p:style>
          <a:lnRef idx="1">
            <a:schemeClr val="accent1"/>
          </a:lnRef>
          <a:fillRef idx="0">
            <a:schemeClr val="accent1"/>
          </a:fillRef>
          <a:effectRef idx="0">
            <a:schemeClr val="accent1"/>
          </a:effectRef>
          <a:fontRef idx="minor">
            <a:schemeClr val="tx1"/>
          </a:fontRef>
        </p:style>
      </p:cxnSp>
      <p:sp>
        <p:nvSpPr>
          <p:cNvPr id="5" name="Text Placeholder 23">
            <a:extLst>
              <a:ext uri="{FF2B5EF4-FFF2-40B4-BE49-F238E27FC236}">
                <a16:creationId xmlns:a16="http://schemas.microsoft.com/office/drawing/2014/main" id="{B6FEDC63-CAD8-B31E-7CEB-49D671DFF4AA}"/>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3AA091"/>
                </a:solidFill>
                <a:latin typeface="+mn-lt"/>
              </a:defRPr>
            </a:lvl1pPr>
          </a:lstStyle>
          <a:p>
            <a:pPr lvl="0"/>
            <a:r>
              <a:rPr lang="en-US" dirty="0"/>
              <a:t>Bullet Point Slide</a:t>
            </a:r>
          </a:p>
        </p:txBody>
      </p:sp>
    </p:spTree>
    <p:extLst>
      <p:ext uri="{BB962C8B-B14F-4D97-AF65-F5344CB8AC3E}">
        <p14:creationId xmlns:p14="http://schemas.microsoft.com/office/powerpoint/2010/main" val="1089787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 Slide - Light Green">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FF493DD-D764-1543-AEBF-90D4711E1DEB}"/>
              </a:ext>
            </a:extLst>
          </p:cNvPr>
          <p:cNvCxnSpPr>
            <a:cxnSpLocks/>
          </p:cNvCxnSpPr>
          <p:nvPr userDrawn="1"/>
        </p:nvCxnSpPr>
        <p:spPr>
          <a:xfrm>
            <a:off x="5346936" y="-25722"/>
            <a:ext cx="0" cy="6853558"/>
          </a:xfrm>
          <a:prstGeom prst="line">
            <a:avLst/>
          </a:prstGeom>
          <a:ln w="12700">
            <a:solidFill>
              <a:srgbClr val="F27954"/>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36B30141-70B6-138B-67EA-D79F82DD118A}"/>
              </a:ext>
            </a:extLst>
          </p:cNvPr>
          <p:cNvSpPr>
            <a:spLocks noGrp="1"/>
          </p:cNvSpPr>
          <p:nvPr>
            <p:ph type="body" sz="quarter" idx="20" hasCustomPrompt="1"/>
          </p:nvPr>
        </p:nvSpPr>
        <p:spPr>
          <a:xfrm>
            <a:off x="5848352" y="1352169"/>
            <a:ext cx="6095998" cy="5290802"/>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 name="Text Placeholder 23">
            <a:extLst>
              <a:ext uri="{FF2B5EF4-FFF2-40B4-BE49-F238E27FC236}">
                <a16:creationId xmlns:a16="http://schemas.microsoft.com/office/drawing/2014/main" id="{8399E4D8-68BE-CAA0-A0E5-FC6AD9F5E950}"/>
              </a:ext>
            </a:extLst>
          </p:cNvPr>
          <p:cNvSpPr>
            <a:spLocks noGrp="1"/>
          </p:cNvSpPr>
          <p:nvPr>
            <p:ph type="body" sz="quarter" idx="22" hasCustomPrompt="1"/>
          </p:nvPr>
        </p:nvSpPr>
        <p:spPr>
          <a:xfrm>
            <a:off x="5848352" y="215029"/>
            <a:ext cx="6095998" cy="857158"/>
          </a:xfrm>
          <a:noFill/>
        </p:spPr>
        <p:txBody>
          <a:bodyPr anchor="t">
            <a:normAutofit/>
          </a:bodyPr>
          <a:lstStyle>
            <a:lvl1pPr marL="0" indent="0" algn="l">
              <a:lnSpc>
                <a:spcPct val="100000"/>
              </a:lnSpc>
              <a:spcBef>
                <a:spcPts val="0"/>
              </a:spcBef>
              <a:buNone/>
              <a:defRPr sz="3600" b="1" i="0">
                <a:solidFill>
                  <a:srgbClr val="F27954"/>
                </a:solidFill>
                <a:latin typeface="+mn-lt"/>
              </a:defRPr>
            </a:lvl1pPr>
          </a:lstStyle>
          <a:p>
            <a:pPr lvl="0"/>
            <a:r>
              <a:rPr lang="en-US" dirty="0"/>
              <a:t>TITLE</a:t>
            </a:r>
          </a:p>
        </p:txBody>
      </p:sp>
      <p:cxnSp>
        <p:nvCxnSpPr>
          <p:cNvPr id="4" name="Straight Connector 3">
            <a:extLst>
              <a:ext uri="{FF2B5EF4-FFF2-40B4-BE49-F238E27FC236}">
                <a16:creationId xmlns:a16="http://schemas.microsoft.com/office/drawing/2014/main" id="{C4DBED27-BC7E-82A9-7795-9BEC7BB6B3B7}"/>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5" name="Text Placeholder 23">
            <a:extLst>
              <a:ext uri="{FF2B5EF4-FFF2-40B4-BE49-F238E27FC236}">
                <a16:creationId xmlns:a16="http://schemas.microsoft.com/office/drawing/2014/main" id="{C7A582E9-D942-2667-3C8D-F68A86162E61}"/>
              </a:ext>
            </a:extLst>
          </p:cNvPr>
          <p:cNvSpPr>
            <a:spLocks noGrp="1"/>
          </p:cNvSpPr>
          <p:nvPr>
            <p:ph type="body" sz="quarter" idx="23" hasCustomPrompt="1"/>
          </p:nvPr>
        </p:nvSpPr>
        <p:spPr>
          <a:xfrm>
            <a:off x="1103474" y="708094"/>
            <a:ext cx="3452394" cy="5511731"/>
          </a:xfrm>
          <a:noFill/>
        </p:spPr>
        <p:txBody>
          <a:bodyPr anchor="t">
            <a:normAutofit/>
          </a:bodyPr>
          <a:lstStyle>
            <a:lvl1pPr marL="0" indent="0" algn="l">
              <a:lnSpc>
                <a:spcPct val="100000"/>
              </a:lnSpc>
              <a:spcBef>
                <a:spcPts val="0"/>
              </a:spcBef>
              <a:buNone/>
              <a:defRPr sz="3600" b="1" i="0">
                <a:solidFill>
                  <a:srgbClr val="F27954"/>
                </a:solidFill>
                <a:latin typeface="+mn-lt"/>
              </a:defRPr>
            </a:lvl1pPr>
          </a:lstStyle>
          <a:p>
            <a:pPr lvl="0"/>
            <a:r>
              <a:rPr lang="en-US" dirty="0"/>
              <a:t>Bullet Point Slide</a:t>
            </a:r>
          </a:p>
        </p:txBody>
      </p:sp>
    </p:spTree>
    <p:extLst>
      <p:ext uri="{BB962C8B-B14F-4D97-AF65-F5344CB8AC3E}">
        <p14:creationId xmlns:p14="http://schemas.microsoft.com/office/powerpoint/2010/main" val="906445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6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A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6C0B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pic>
        <p:nvPicPr>
          <p:cNvPr id="18" name="Picture 17" descr="Background pattern&#10;&#10;Description automatically generated">
            <a:extLst>
              <a:ext uri="{FF2B5EF4-FFF2-40B4-BE49-F238E27FC236}">
                <a16:creationId xmlns:a16="http://schemas.microsoft.com/office/drawing/2014/main" id="{D19155DD-F074-824A-8AAA-AA2BEBACE36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20" name="Group 19">
            <a:extLst>
              <a:ext uri="{FF2B5EF4-FFF2-40B4-BE49-F238E27FC236}">
                <a16:creationId xmlns:a16="http://schemas.microsoft.com/office/drawing/2014/main" id="{4B044EEE-AACA-1842-A0B7-3E39553C52B6}"/>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2BF8E041-4BE7-2249-A6E5-21021A7F93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53955A93-9F91-2046-9098-123F37BF1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1F8554B-826B-1945-910B-5F81177D90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79527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pic>
        <p:nvPicPr>
          <p:cNvPr id="16" name="Picture 15" descr="Background pattern&#10;&#10;Description automatically generated">
            <a:extLst>
              <a:ext uri="{FF2B5EF4-FFF2-40B4-BE49-F238E27FC236}">
                <a16:creationId xmlns:a16="http://schemas.microsoft.com/office/drawing/2014/main" id="{FEA500ED-E573-F44F-8E2D-FBFBCF11C4F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7" name="Group 16">
            <a:extLst>
              <a:ext uri="{FF2B5EF4-FFF2-40B4-BE49-F238E27FC236}">
                <a16:creationId xmlns:a16="http://schemas.microsoft.com/office/drawing/2014/main" id="{647821C4-FFCA-4B41-BFBC-999C33F87F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F2A86F7A-B2DF-2A4C-B0D6-4DE7A55565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6465CF4D-D685-424E-8760-4AE4FE94745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DC4B8C4F-6086-A24D-AD16-5BFBA49C35F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pic>
        <p:nvPicPr>
          <p:cNvPr id="14" name="Picture 13" descr="Background pattern&#10;&#10;Description automatically generated">
            <a:extLst>
              <a:ext uri="{FF2B5EF4-FFF2-40B4-BE49-F238E27FC236}">
                <a16:creationId xmlns:a16="http://schemas.microsoft.com/office/drawing/2014/main" id="{082CB709-4D8E-E341-8325-2586DA07EB1A}"/>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E4F88100-9775-6043-AF0D-E5FACD6E8351}"/>
              </a:ext>
            </a:extLst>
          </p:cNvPr>
          <p:cNvGrpSpPr/>
          <p:nvPr userDrawn="1"/>
        </p:nvGrpSpPr>
        <p:grpSpPr>
          <a:xfrm>
            <a:off x="8448790" y="6057987"/>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F5B2C9D-C88B-DB4B-853A-8166BAEADF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F5A7C803-F231-074F-A79D-59AE40AB6CD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B238B88-EA73-6D4C-8DA8-E45C24E84C7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1" name="Text Placeholder 17">
            <a:extLst>
              <a:ext uri="{FF2B5EF4-FFF2-40B4-BE49-F238E27FC236}">
                <a16:creationId xmlns:a16="http://schemas.microsoft.com/office/drawing/2014/main" id="{C93EC21C-9DEB-442A-9AEB-E1C0F2A5F04F}"/>
              </a:ext>
            </a:extLst>
          </p:cNvPr>
          <p:cNvSpPr>
            <a:spLocks noGrp="1"/>
          </p:cNvSpPr>
          <p:nvPr>
            <p:ph type="body" sz="quarter" idx="21" hasCustomPrompt="1"/>
          </p:nvPr>
        </p:nvSpPr>
        <p:spPr>
          <a:xfrm>
            <a:off x="6691452"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a:t>
            </a:r>
            <a:r>
              <a:rPr lang="en-GB" dirty="0" err="1"/>
              <a:t>headcccing</a:t>
            </a:r>
            <a:endParaRPr lang="en-US" dirty="0"/>
          </a:p>
        </p:txBody>
      </p:sp>
    </p:spTree>
    <p:extLst>
      <p:ext uri="{BB962C8B-B14F-4D97-AF65-F5344CB8AC3E}">
        <p14:creationId xmlns:p14="http://schemas.microsoft.com/office/powerpoint/2010/main" val="13877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290801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51061" y="1523534"/>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51061" y="905011"/>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1</a:t>
            </a:r>
          </a:p>
        </p:txBody>
      </p:sp>
      <p:pic>
        <p:nvPicPr>
          <p:cNvPr id="12" name="Picture 11" descr="Background pattern&#10;&#10;Description automatically generated">
            <a:extLst>
              <a:ext uri="{FF2B5EF4-FFF2-40B4-BE49-F238E27FC236}">
                <a16:creationId xmlns:a16="http://schemas.microsoft.com/office/drawing/2014/main" id="{A085DA13-BE92-7349-94F7-D626C05ADE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2908010"/>
            <a:ext cx="5278651" cy="394999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13373BD-2B60-B84B-BD44-7AF1536C41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530" y="3210197"/>
            <a:ext cx="5491380" cy="2415057"/>
          </a:xfrm>
          <a:prstGeom prst="rect">
            <a:avLst/>
          </a:prstGeom>
        </p:spPr>
      </p:pic>
      <p:grpSp>
        <p:nvGrpSpPr>
          <p:cNvPr id="14" name="Group 13">
            <a:extLst>
              <a:ext uri="{FF2B5EF4-FFF2-40B4-BE49-F238E27FC236}">
                <a16:creationId xmlns:a16="http://schemas.microsoft.com/office/drawing/2014/main" id="{F14CCDB4-0B96-234A-B40D-C7014C966BC5}"/>
              </a:ext>
            </a:extLst>
          </p:cNvPr>
          <p:cNvGrpSpPr/>
          <p:nvPr userDrawn="1"/>
        </p:nvGrpSpPr>
        <p:grpSpPr>
          <a:xfrm>
            <a:off x="9456007" y="5836660"/>
            <a:ext cx="2735993" cy="679345"/>
            <a:chOff x="0" y="0"/>
            <a:chExt cx="2301694" cy="571500"/>
          </a:xfrm>
        </p:grpSpPr>
        <p:sp>
          <p:nvSpPr>
            <p:cNvPr id="15" name="Rectangle 14">
              <a:extLst>
                <a:ext uri="{FF2B5EF4-FFF2-40B4-BE49-F238E27FC236}">
                  <a16:creationId xmlns:a16="http://schemas.microsoft.com/office/drawing/2014/main" id="{DA290F49-107F-0F44-B4DF-1F631F4AB4C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 name="Picture 19">
              <a:extLst>
                <a:ext uri="{FF2B5EF4-FFF2-40B4-BE49-F238E27FC236}">
                  <a16:creationId xmlns:a16="http://schemas.microsoft.com/office/drawing/2014/main" id="{D835D90F-1131-D449-B02E-EB8DFA97EC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1" name="Rectangle 20">
            <a:extLst>
              <a:ext uri="{FF2B5EF4-FFF2-40B4-BE49-F238E27FC236}">
                <a16:creationId xmlns:a16="http://schemas.microsoft.com/office/drawing/2014/main" id="{83F4E081-09FC-8C48-A9F7-94B5E2802484}"/>
              </a:ext>
            </a:extLst>
          </p:cNvPr>
          <p:cNvSpPr/>
          <p:nvPr userDrawn="1"/>
        </p:nvSpPr>
        <p:spPr>
          <a:xfrm>
            <a:off x="438668" y="5956440"/>
            <a:ext cx="6589536" cy="600164"/>
          </a:xfrm>
          <a:prstGeom prst="rect">
            <a:avLst/>
          </a:prstGeom>
        </p:spPr>
        <p:txBody>
          <a:bodyPr wrap="square">
            <a:spAutoFit/>
          </a:bodyPr>
          <a:lstStyle/>
          <a:p>
            <a:pPr algn="just">
              <a:tabLst>
                <a:tab pos="2865755" algn="ctr"/>
                <a:tab pos="5731510" algn="r"/>
              </a:tabLst>
            </a:pP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0675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3747522"/>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96000" y="3745749"/>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60244" y="399723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65092" y="399732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60244"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65092"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803491" y="890151"/>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508290" y="114172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508290" y="188603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853683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17604" y="3188167"/>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78396" y="3186394"/>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785887" y="330796"/>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48479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26407" y="1314782"/>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35208" y="2538715"/>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17604" y="1"/>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Rectangle 19">
            <a:extLst>
              <a:ext uri="{FF2B5EF4-FFF2-40B4-BE49-F238E27FC236}">
                <a16:creationId xmlns:a16="http://schemas.microsoft.com/office/drawing/2014/main" id="{902CF8DE-4164-37E2-D6C3-4013E41258CE}"/>
              </a:ext>
            </a:extLst>
          </p:cNvPr>
          <p:cNvSpPr/>
          <p:nvPr userDrawn="1"/>
        </p:nvSpPr>
        <p:spPr>
          <a:xfrm>
            <a:off x="-35210" y="5077429"/>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C74CBAD6-C060-CE5F-B5BF-74D27FCFC322}"/>
              </a:ext>
            </a:extLst>
          </p:cNvPr>
          <p:cNvSpPr>
            <a:spLocks noGrp="1"/>
          </p:cNvSpPr>
          <p:nvPr>
            <p:ph type="body" sz="quarter" idx="26" hasCustomPrompt="1"/>
          </p:nvPr>
        </p:nvSpPr>
        <p:spPr>
          <a:xfrm>
            <a:off x="533837"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5" name="Text Placeholder 17">
            <a:extLst>
              <a:ext uri="{FF2B5EF4-FFF2-40B4-BE49-F238E27FC236}">
                <a16:creationId xmlns:a16="http://schemas.microsoft.com/office/drawing/2014/main" id="{05CA5A8F-B467-BBB8-9D16-3DD79DC4A79F}"/>
              </a:ext>
            </a:extLst>
          </p:cNvPr>
          <p:cNvSpPr>
            <a:spLocks noGrp="1"/>
          </p:cNvSpPr>
          <p:nvPr>
            <p:ph type="body" sz="quarter" idx="27" hasCustomPrompt="1"/>
          </p:nvPr>
        </p:nvSpPr>
        <p:spPr>
          <a:xfrm>
            <a:off x="6538685"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Rectangle 25">
            <a:extLst>
              <a:ext uri="{FF2B5EF4-FFF2-40B4-BE49-F238E27FC236}">
                <a16:creationId xmlns:a16="http://schemas.microsoft.com/office/drawing/2014/main" id="{D93B65A7-E2BE-1BD3-2893-672CD22AE917}"/>
              </a:ext>
            </a:extLst>
          </p:cNvPr>
          <p:cNvSpPr/>
          <p:nvPr userDrawn="1"/>
        </p:nvSpPr>
        <p:spPr>
          <a:xfrm>
            <a:off x="-26407" y="3762648"/>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3">
            <a:extLst>
              <a:ext uri="{FF2B5EF4-FFF2-40B4-BE49-F238E27FC236}">
                <a16:creationId xmlns:a16="http://schemas.microsoft.com/office/drawing/2014/main" id="{09CEEB8E-1F27-0E72-D0BF-B2DF80CF9566}"/>
              </a:ext>
            </a:extLst>
          </p:cNvPr>
          <p:cNvSpPr>
            <a:spLocks noGrp="1"/>
          </p:cNvSpPr>
          <p:nvPr>
            <p:ph type="body" sz="quarter" idx="28" hasCustomPrompt="1"/>
          </p:nvPr>
        </p:nvSpPr>
        <p:spPr>
          <a:xfrm>
            <a:off x="3481883" y="434501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25446412-15F1-C29A-E437-7D6A8A9F982A}"/>
              </a:ext>
            </a:extLst>
          </p:cNvPr>
          <p:cNvSpPr/>
          <p:nvPr userDrawn="1"/>
        </p:nvSpPr>
        <p:spPr>
          <a:xfrm>
            <a:off x="-35208" y="5630052"/>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96582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4068" y="1619337"/>
            <a:ext cx="12165015" cy="522864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5319" y="2707991"/>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602" y="2076638"/>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83823" y="3566496"/>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403" y="2711087"/>
            <a:ext cx="3024340" cy="442916"/>
          </a:xfrm>
        </p:spPr>
        <p:txBody>
          <a:bodyPr>
            <a:normAutofit/>
          </a:bodyPr>
          <a:lstStyle>
            <a:lvl1pPr marL="0" indent="0" algn="ctr">
              <a:lnSpc>
                <a:spcPct val="100000"/>
              </a:lnSpc>
              <a:spcBef>
                <a:spcPts val="0"/>
              </a:spcBef>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880" y="2079734"/>
            <a:ext cx="3049353" cy="582221"/>
          </a:xfrm>
        </p:spPr>
        <p:txBody>
          <a:bodyPr>
            <a:normAutofit/>
          </a:bodyPr>
          <a:lstStyle>
            <a:lvl1pPr marL="0" indent="0" algn="ctr">
              <a:lnSpc>
                <a:spcPct val="100000"/>
              </a:lnSpc>
              <a:spcBef>
                <a:spcPts val="0"/>
              </a:spcBef>
              <a:buNone/>
              <a:defRPr sz="28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28101" y="3569592"/>
            <a:ext cx="3024340" cy="1778940"/>
          </a:xfrm>
        </p:spPr>
        <p:txBody>
          <a:bodyPr>
            <a:normAutofit/>
          </a:bodyPr>
          <a:lstStyle>
            <a:lvl1pPr marL="0" indent="0" algn="ctr">
              <a:lnSpc>
                <a:spcPct val="100000"/>
              </a:lnSpc>
              <a:spcBef>
                <a:spcPts val="0"/>
              </a:spcBef>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5088" y="2694676"/>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9371" y="2063323"/>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53592" y="3553181"/>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9366" y="269777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649" y="2066419"/>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97870" y="3556277"/>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0764" y="1467720"/>
            <a:ext cx="12181235" cy="4632645"/>
            <a:chOff x="0" y="4738255"/>
            <a:chExt cx="15877308"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4804220" y="255637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4808503" y="192502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4832724" y="3414879"/>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748498" y="255947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752781" y="192811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777002" y="3417975"/>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7818267" y="254615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7822550" y="191480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7846771" y="3404660"/>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92912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9799061" cy="2950618"/>
            <a:chOff x="0" y="4738255"/>
            <a:chExt cx="15877308"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355623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12165015" cy="2950618"/>
            <a:chOff x="0" y="4738255"/>
            <a:chExt cx="21169744"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D352329-08FF-628B-DF7A-31DD6972EEC1}"/>
                </a:ext>
              </a:extLst>
            </p:cNvPr>
            <p:cNvSpPr/>
            <p:nvPr/>
          </p:nvSpPr>
          <p:spPr>
            <a:xfrm>
              <a:off x="15877308" y="4738255"/>
              <a:ext cx="5292436" cy="5292436"/>
            </a:xfrm>
            <a:prstGeom prst="rect">
              <a:avLst/>
            </a:prstGeom>
            <a:solidFill>
              <a:srgbClr val="F9C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0" name="Text Placeholder 17">
            <a:extLst>
              <a:ext uri="{FF2B5EF4-FFF2-40B4-BE49-F238E27FC236}">
                <a16:creationId xmlns:a16="http://schemas.microsoft.com/office/drawing/2014/main" id="{892D8D79-6384-66F7-AF62-274CB5BB00AE}"/>
              </a:ext>
            </a:extLst>
          </p:cNvPr>
          <p:cNvSpPr>
            <a:spLocks noGrp="1"/>
          </p:cNvSpPr>
          <p:nvPr>
            <p:ph type="body" sz="quarter" idx="36" hasCustomPrompt="1"/>
          </p:nvPr>
        </p:nvSpPr>
        <p:spPr>
          <a:xfrm>
            <a:off x="9109405" y="466449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71" name="Text Placeholder 23">
            <a:extLst>
              <a:ext uri="{FF2B5EF4-FFF2-40B4-BE49-F238E27FC236}">
                <a16:creationId xmlns:a16="http://schemas.microsoft.com/office/drawing/2014/main" id="{0FF6F375-44D6-2504-B2AD-28ECE7430E51}"/>
              </a:ext>
            </a:extLst>
          </p:cNvPr>
          <p:cNvSpPr>
            <a:spLocks noGrp="1"/>
          </p:cNvSpPr>
          <p:nvPr>
            <p:ph type="body" sz="quarter" idx="37" hasCustomPrompt="1"/>
          </p:nvPr>
        </p:nvSpPr>
        <p:spPr>
          <a:xfrm>
            <a:off x="9113688" y="4033146"/>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72" name="Text Placeholder 17">
            <a:extLst>
              <a:ext uri="{FF2B5EF4-FFF2-40B4-BE49-F238E27FC236}">
                <a16:creationId xmlns:a16="http://schemas.microsoft.com/office/drawing/2014/main" id="{FEB78C00-B55F-604D-8439-DEE8A6DF4DF4}"/>
              </a:ext>
            </a:extLst>
          </p:cNvPr>
          <p:cNvSpPr>
            <a:spLocks noGrp="1"/>
          </p:cNvSpPr>
          <p:nvPr>
            <p:ph type="body" sz="quarter" idx="38" hasCustomPrompt="1"/>
          </p:nvPr>
        </p:nvSpPr>
        <p:spPr>
          <a:xfrm>
            <a:off x="9138701" y="5107337"/>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2868297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14760" y="1397635"/>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57859" y="14390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37787" y="1443935"/>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79220" y="14853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59C3B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34778" y="1450185"/>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81896" y="1491620"/>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45657" y="4003505"/>
            <a:ext cx="2061046" cy="1706886"/>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68119"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68477"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669955"/>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4" name="Picture 13" descr="Background pattern&#10;&#10;Description automatically generated">
            <a:extLst>
              <a:ext uri="{FF2B5EF4-FFF2-40B4-BE49-F238E27FC236}">
                <a16:creationId xmlns:a16="http://schemas.microsoft.com/office/drawing/2014/main" id="{DFDF2DE7-B422-D04E-901E-F7FA328C5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5" name="Group 14">
            <a:extLst>
              <a:ext uri="{FF2B5EF4-FFF2-40B4-BE49-F238E27FC236}">
                <a16:creationId xmlns:a16="http://schemas.microsoft.com/office/drawing/2014/main" id="{C040BCDB-D8E7-8F45-B236-337ECF1F441B}"/>
              </a:ext>
            </a:extLst>
          </p:cNvPr>
          <p:cNvGrpSpPr/>
          <p:nvPr userDrawn="1"/>
        </p:nvGrpSpPr>
        <p:grpSpPr>
          <a:xfrm>
            <a:off x="4480947" y="6257070"/>
            <a:ext cx="3144242" cy="374574"/>
            <a:chOff x="301128" y="6151084"/>
            <a:chExt cx="3144242" cy="374574"/>
          </a:xfrm>
        </p:grpSpPr>
        <p:pic>
          <p:nvPicPr>
            <p:cNvPr id="16" name="Picture 15" descr="Shape&#10;&#10;Description automatically generated with medium confidence">
              <a:extLst>
                <a:ext uri="{FF2B5EF4-FFF2-40B4-BE49-F238E27FC236}">
                  <a16:creationId xmlns:a16="http://schemas.microsoft.com/office/drawing/2014/main" id="{97FEBD70-5E7B-C14A-91D6-7F03CB041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A734B6A7-3279-F54C-AFF7-6E9E028CB47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05A5859-E4C3-D548-A7FA-37174A7916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77376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A9B9AD4A-61C0-2543-9955-1FD63CACEFA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1" y="2902370"/>
            <a:ext cx="2340880" cy="3197995"/>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719382" y="2902370"/>
            <a:ext cx="2174902" cy="3188489"/>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2902370"/>
            <a:ext cx="2131270" cy="3188489"/>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366367" y="2902370"/>
            <a:ext cx="2244362" cy="3206449"/>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793758" y="2884410"/>
            <a:ext cx="2244362" cy="3206449"/>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225351" y="474253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543460" y="473628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0" name="Picture 19" descr="Background pattern&#10;&#10;Description automatically generated">
            <a:extLst>
              <a:ext uri="{FF2B5EF4-FFF2-40B4-BE49-F238E27FC236}">
                <a16:creationId xmlns:a16="http://schemas.microsoft.com/office/drawing/2014/main" id="{9F42FD05-A835-0F49-B763-180CD8F99CD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26A4E538-0F3B-8E49-8D92-77B70D92F0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B01746DB-6733-EF4A-97E8-B81FDCBF8A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2F775010-5534-1C41-A2CB-FA305565AC5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84CF8697-FDF1-5B4D-BA62-705F8E7C001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C">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1884BB-997E-344B-8413-D683F57FB3A0}"/>
              </a:ext>
            </a:extLst>
          </p:cNvPr>
          <p:cNvSpPr/>
          <p:nvPr userDrawn="1"/>
        </p:nvSpPr>
        <p:spPr>
          <a:xfrm>
            <a:off x="1" y="3216492"/>
            <a:ext cx="7588332" cy="244898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7FC8D39A-AD8A-D84D-B4D3-5FC3D11092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207" y="618245"/>
            <a:ext cx="5768471" cy="2536919"/>
          </a:xfrm>
          <a:prstGeom prst="rect">
            <a:avLst/>
          </a:prstGeom>
        </p:spPr>
      </p:pic>
      <p:sp>
        <p:nvSpPr>
          <p:cNvPr id="12" name="Text Placeholder 23">
            <a:extLst>
              <a:ext uri="{FF2B5EF4-FFF2-40B4-BE49-F238E27FC236}">
                <a16:creationId xmlns:a16="http://schemas.microsoft.com/office/drawing/2014/main" id="{325E3A2F-3B31-374C-8F7E-1CEDCD0B0F45}"/>
              </a:ext>
            </a:extLst>
          </p:cNvPr>
          <p:cNvSpPr>
            <a:spLocks noGrp="1"/>
          </p:cNvSpPr>
          <p:nvPr>
            <p:ph type="body" sz="quarter" idx="15" hasCustomPrompt="1"/>
          </p:nvPr>
        </p:nvSpPr>
        <p:spPr>
          <a:xfrm>
            <a:off x="817349" y="433410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DAE6BF58-63A1-9E49-ABC8-7ED221E4AFE0}"/>
              </a:ext>
            </a:extLst>
          </p:cNvPr>
          <p:cNvSpPr>
            <a:spLocks noGrp="1"/>
          </p:cNvSpPr>
          <p:nvPr>
            <p:ph type="body" sz="quarter" idx="16" hasCustomPrompt="1"/>
          </p:nvPr>
        </p:nvSpPr>
        <p:spPr>
          <a:xfrm>
            <a:off x="817349" y="371558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15" name="Picture 14" descr="Background pattern&#10;&#10;Description automatically generated">
            <a:extLst>
              <a:ext uri="{FF2B5EF4-FFF2-40B4-BE49-F238E27FC236}">
                <a16:creationId xmlns:a16="http://schemas.microsoft.com/office/drawing/2014/main" id="{B36D93A7-1507-064F-8819-990C75B465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814" t="19121" r="22819" b="-6116"/>
          <a:stretch/>
        </p:blipFill>
        <p:spPr>
          <a:xfrm>
            <a:off x="7883236" y="0"/>
            <a:ext cx="4308763" cy="5844179"/>
          </a:xfrm>
          <a:prstGeom prst="rect">
            <a:avLst/>
          </a:prstGeom>
        </p:spPr>
      </p:pic>
      <p:grpSp>
        <p:nvGrpSpPr>
          <p:cNvPr id="23" name="Group 22">
            <a:extLst>
              <a:ext uri="{FF2B5EF4-FFF2-40B4-BE49-F238E27FC236}">
                <a16:creationId xmlns:a16="http://schemas.microsoft.com/office/drawing/2014/main" id="{015CF2B6-71B6-C144-97B3-85B654F2E8E5}"/>
              </a:ext>
            </a:extLst>
          </p:cNvPr>
          <p:cNvGrpSpPr/>
          <p:nvPr userDrawn="1"/>
        </p:nvGrpSpPr>
        <p:grpSpPr>
          <a:xfrm>
            <a:off x="9274983" y="5918985"/>
            <a:ext cx="2735993" cy="679345"/>
            <a:chOff x="0" y="0"/>
            <a:chExt cx="2301694" cy="571500"/>
          </a:xfrm>
        </p:grpSpPr>
        <p:sp>
          <p:nvSpPr>
            <p:cNvPr id="24" name="Rectangle 23">
              <a:extLst>
                <a:ext uri="{FF2B5EF4-FFF2-40B4-BE49-F238E27FC236}">
                  <a16:creationId xmlns:a16="http://schemas.microsoft.com/office/drawing/2014/main" id="{79643032-E2A4-D844-9FD2-5E25AFF84D9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5" name="Picture 24">
              <a:extLst>
                <a:ext uri="{FF2B5EF4-FFF2-40B4-BE49-F238E27FC236}">
                  <a16:creationId xmlns:a16="http://schemas.microsoft.com/office/drawing/2014/main" id="{4F47FE63-EE52-1F4E-9D94-414C09112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6" name="Rectangle 25">
            <a:extLst>
              <a:ext uri="{FF2B5EF4-FFF2-40B4-BE49-F238E27FC236}">
                <a16:creationId xmlns:a16="http://schemas.microsoft.com/office/drawing/2014/main" id="{2EF4846B-42E7-5548-94E9-53B497BB9DE9}"/>
              </a:ext>
            </a:extLst>
          </p:cNvPr>
          <p:cNvSpPr/>
          <p:nvPr userDrawn="1"/>
        </p:nvSpPr>
        <p:spPr>
          <a:xfrm>
            <a:off x="701913" y="5958576"/>
            <a:ext cx="6589536" cy="600164"/>
          </a:xfrm>
          <a:prstGeom prst="rect">
            <a:avLst/>
          </a:prstGeom>
        </p:spPr>
        <p:txBody>
          <a:bodyPr wrap="square">
            <a:spAutoFit/>
          </a:bodyPr>
          <a:lstStyle/>
          <a:p>
            <a:pPr algn="just">
              <a:tabLst>
                <a:tab pos="2865755" algn="ctr"/>
                <a:tab pos="5731510" algn="r"/>
              </a:tabLst>
            </a:pP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9323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2361364"/>
            <a:ext cx="2989824" cy="413709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7" y="2361364"/>
            <a:ext cx="2880767" cy="413709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463085" y="2361363"/>
            <a:ext cx="2692241" cy="413709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2361363"/>
            <a:ext cx="2692241" cy="4137091"/>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65292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349406"/>
            <a:ext cx="2796283" cy="514904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349407"/>
            <a:ext cx="2796282" cy="5149048"/>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349406"/>
            <a:ext cx="2583359" cy="514904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349406"/>
            <a:ext cx="2692241" cy="514904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5199100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846556"/>
            <a:ext cx="2796283" cy="465189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856063"/>
            <a:ext cx="2796282" cy="4642391"/>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846556"/>
            <a:ext cx="2583359" cy="465189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846556"/>
            <a:ext cx="2692241" cy="465189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12861462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947279" y="1887157"/>
            <a:ext cx="9327612" cy="2798187"/>
            <a:chOff x="1875859" y="4907106"/>
            <a:chExt cx="19467076"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455901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225117" y="1948195"/>
            <a:ext cx="11256886" cy="2798187"/>
            <a:chOff x="1875856" y="4907106"/>
            <a:chExt cx="19467079"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6" y="4984003"/>
              <a:ext cx="4390332" cy="4554600"/>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10030722" y="4984003"/>
              <a:ext cx="4316207" cy="4477703"/>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2862615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921591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9527B"/>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81D1C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2795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163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479E9B88-6DE8-454D-AFD7-A7F97B75CF2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AE93F104-83BC-9E4A-864E-7C3470F77C8A}"/>
              </a:ext>
            </a:extLst>
          </p:cNvPr>
          <p:cNvGrpSpPr/>
          <p:nvPr userDrawn="1"/>
        </p:nvGrpSpPr>
        <p:grpSpPr>
          <a:xfrm>
            <a:off x="4480947" y="6257070"/>
            <a:ext cx="3144242" cy="374574"/>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36E8FA08-D740-6B4E-B591-70648AF5EC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76875CC8-01D3-1140-AF8B-7FAF12D267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BE5579A2-1E31-2045-AF2C-37E51B4454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5" name="Picture 14" descr="Background pattern&#10;&#10;Description automatically generated">
            <a:extLst>
              <a:ext uri="{FF2B5EF4-FFF2-40B4-BE49-F238E27FC236}">
                <a16:creationId xmlns:a16="http://schemas.microsoft.com/office/drawing/2014/main" id="{46125441-B979-6944-9D51-62A1979A382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6" name="Group 15">
            <a:extLst>
              <a:ext uri="{FF2B5EF4-FFF2-40B4-BE49-F238E27FC236}">
                <a16:creationId xmlns:a16="http://schemas.microsoft.com/office/drawing/2014/main" id="{0127E12F-CA73-E545-B95D-E91AA44745A4}"/>
              </a:ext>
            </a:extLst>
          </p:cNvPr>
          <p:cNvGrpSpPr/>
          <p:nvPr userDrawn="1"/>
        </p:nvGrpSpPr>
        <p:grpSpPr>
          <a:xfrm>
            <a:off x="4480947" y="6257070"/>
            <a:ext cx="3144242" cy="374574"/>
            <a:chOff x="301128" y="6151084"/>
            <a:chExt cx="3144242" cy="374574"/>
          </a:xfrm>
        </p:grpSpPr>
        <p:pic>
          <p:nvPicPr>
            <p:cNvPr id="17" name="Picture 16" descr="Shape&#10;&#10;Description automatically generated with medium confidence">
              <a:extLst>
                <a:ext uri="{FF2B5EF4-FFF2-40B4-BE49-F238E27FC236}">
                  <a16:creationId xmlns:a16="http://schemas.microsoft.com/office/drawing/2014/main" id="{747B0FDE-4EF6-204A-9241-A375276053D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8555014E-6684-DC44-B068-A4A005BC9B3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7ADD1C03-6D79-0F46-8093-825F3D360B5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7" y="2953714"/>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8" y="70699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59" y="525270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5" y="4198813"/>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0" y="171132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pic>
        <p:nvPicPr>
          <p:cNvPr id="75" name="Picture 74" descr="Background pattern&#10;&#10;Description automatically generated">
            <a:extLst>
              <a:ext uri="{FF2B5EF4-FFF2-40B4-BE49-F238E27FC236}">
                <a16:creationId xmlns:a16="http://schemas.microsoft.com/office/drawing/2014/main" id="{2C9ACBC7-24B1-C444-9224-434275C1A3F8}"/>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76" name="Group 75">
            <a:extLst>
              <a:ext uri="{FF2B5EF4-FFF2-40B4-BE49-F238E27FC236}">
                <a16:creationId xmlns:a16="http://schemas.microsoft.com/office/drawing/2014/main" id="{D64F2DB8-459C-704C-A786-40E72B4290B2}"/>
              </a:ext>
            </a:extLst>
          </p:cNvPr>
          <p:cNvGrpSpPr/>
          <p:nvPr userDrawn="1"/>
        </p:nvGrpSpPr>
        <p:grpSpPr>
          <a:xfrm>
            <a:off x="389965" y="6092742"/>
            <a:ext cx="3144242" cy="374574"/>
            <a:chOff x="301128" y="6151084"/>
            <a:chExt cx="3144242" cy="374574"/>
          </a:xfrm>
        </p:grpSpPr>
        <p:pic>
          <p:nvPicPr>
            <p:cNvPr id="79" name="Picture 78" descr="Shape&#10;&#10;Description automatically generated with medium confidence">
              <a:extLst>
                <a:ext uri="{FF2B5EF4-FFF2-40B4-BE49-F238E27FC236}">
                  <a16:creationId xmlns:a16="http://schemas.microsoft.com/office/drawing/2014/main" id="{03FC1F4D-6043-3E48-8C8E-4CE00785D8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80" name="Picture 79" descr="Shape&#10;&#10;Description automatically generated with medium confidence">
              <a:extLst>
                <a:ext uri="{FF2B5EF4-FFF2-40B4-BE49-F238E27FC236}">
                  <a16:creationId xmlns:a16="http://schemas.microsoft.com/office/drawing/2014/main" id="{41BD9014-E1B3-7649-8D5C-9DEAA17B4F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81" name="Picture 80" descr="Shape&#10;&#10;Description automatically generated with medium confidence">
              <a:extLst>
                <a:ext uri="{FF2B5EF4-FFF2-40B4-BE49-F238E27FC236}">
                  <a16:creationId xmlns:a16="http://schemas.microsoft.com/office/drawing/2014/main" id="{0F97C3EE-A966-BD42-B950-50D2A0785C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9930879-4923-9A44-B11F-FDD1BFB76C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047" y="417257"/>
            <a:ext cx="5462697" cy="2402442"/>
          </a:xfrm>
          <a:prstGeom prst="rect">
            <a:avLst/>
          </a:prstGeom>
        </p:spPr>
      </p:pic>
      <p:pic>
        <p:nvPicPr>
          <p:cNvPr id="22" name="Picture 21" descr="Background pattern&#10;&#10;Description automatically generated">
            <a:extLst>
              <a:ext uri="{FF2B5EF4-FFF2-40B4-BE49-F238E27FC236}">
                <a16:creationId xmlns:a16="http://schemas.microsoft.com/office/drawing/2014/main" id="{E7396273-9AA2-0A45-A0F3-4DFF01CCF7D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462" t="8076" r="-22520" b="14181"/>
          <a:stretch/>
        </p:blipFill>
        <p:spPr>
          <a:xfrm rot="16200000">
            <a:off x="983099" y="1439326"/>
            <a:ext cx="4435575" cy="6401772"/>
          </a:xfrm>
          <a:prstGeom prst="rect">
            <a:avLst/>
          </a:prstGeom>
        </p:spPr>
      </p:pic>
      <p:sp>
        <p:nvSpPr>
          <p:cNvPr id="23" name="Rectangle 22">
            <a:extLst>
              <a:ext uri="{FF2B5EF4-FFF2-40B4-BE49-F238E27FC236}">
                <a16:creationId xmlns:a16="http://schemas.microsoft.com/office/drawing/2014/main" id="{0A614E9F-67CD-0343-BFBC-55E5265494AB}"/>
              </a:ext>
            </a:extLst>
          </p:cNvPr>
          <p:cNvSpPr/>
          <p:nvPr userDrawn="1"/>
        </p:nvSpPr>
        <p:spPr>
          <a:xfrm>
            <a:off x="6117759" y="0"/>
            <a:ext cx="6074241" cy="686525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3904BFA0-55A2-8143-A034-7EA9F0F0F069}"/>
              </a:ext>
            </a:extLst>
          </p:cNvPr>
          <p:cNvGrpSpPr/>
          <p:nvPr userDrawn="1"/>
        </p:nvGrpSpPr>
        <p:grpSpPr>
          <a:xfrm>
            <a:off x="0" y="5916805"/>
            <a:ext cx="2735993" cy="679345"/>
            <a:chOff x="0" y="0"/>
            <a:chExt cx="2301694" cy="571500"/>
          </a:xfrm>
        </p:grpSpPr>
        <p:sp>
          <p:nvSpPr>
            <p:cNvPr id="25" name="Rectangle 24">
              <a:extLst>
                <a:ext uri="{FF2B5EF4-FFF2-40B4-BE49-F238E27FC236}">
                  <a16:creationId xmlns:a16="http://schemas.microsoft.com/office/drawing/2014/main" id="{E262865F-A967-C64A-8536-E3A00C672F7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E39E78D-2847-9749-B72C-25A151CFA9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Text Placeholder 23">
            <a:extLst>
              <a:ext uri="{FF2B5EF4-FFF2-40B4-BE49-F238E27FC236}">
                <a16:creationId xmlns:a16="http://schemas.microsoft.com/office/drawing/2014/main" id="{DBA97739-CDA3-3B40-9963-F38336E838F9}"/>
              </a:ext>
            </a:extLst>
          </p:cNvPr>
          <p:cNvSpPr>
            <a:spLocks noGrp="1"/>
          </p:cNvSpPr>
          <p:nvPr>
            <p:ph type="body" sz="quarter" idx="15" hasCustomPrompt="1"/>
          </p:nvPr>
        </p:nvSpPr>
        <p:spPr>
          <a:xfrm>
            <a:off x="6586302" y="1494787"/>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8" name="Text Placeholder 23">
            <a:extLst>
              <a:ext uri="{FF2B5EF4-FFF2-40B4-BE49-F238E27FC236}">
                <a16:creationId xmlns:a16="http://schemas.microsoft.com/office/drawing/2014/main" id="{27FF6675-E62F-CD45-8278-53D0205C09F2}"/>
              </a:ext>
            </a:extLst>
          </p:cNvPr>
          <p:cNvSpPr>
            <a:spLocks noGrp="1"/>
          </p:cNvSpPr>
          <p:nvPr>
            <p:ph type="body" sz="quarter" idx="16" hasCustomPrompt="1"/>
          </p:nvPr>
        </p:nvSpPr>
        <p:spPr>
          <a:xfrm>
            <a:off x="6586302" y="876264"/>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29" name="Rectangle 28">
            <a:extLst>
              <a:ext uri="{FF2B5EF4-FFF2-40B4-BE49-F238E27FC236}">
                <a16:creationId xmlns:a16="http://schemas.microsoft.com/office/drawing/2014/main" id="{8C5618B2-B035-0F48-A014-0081DCCA7413}"/>
              </a:ext>
            </a:extLst>
          </p:cNvPr>
          <p:cNvSpPr/>
          <p:nvPr userDrawn="1"/>
        </p:nvSpPr>
        <p:spPr>
          <a:xfrm>
            <a:off x="6519554" y="5700156"/>
            <a:ext cx="5300429" cy="788472"/>
          </a:xfrm>
          <a:prstGeom prst="rect">
            <a:avLst/>
          </a:prstGeom>
        </p:spPr>
        <p:txBody>
          <a:bodyPr wrap="square">
            <a:spAutoFit/>
          </a:bodyPr>
          <a:lstStyle/>
          <a:p>
            <a:pPr algn="just">
              <a:tabLst>
                <a:tab pos="2865755" algn="ctr"/>
                <a:tab pos="5731510" algn="r"/>
              </a:tabLst>
            </a:pP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449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pic>
        <p:nvPicPr>
          <p:cNvPr id="32" name="Picture 31" descr="Background pattern&#10;&#10;Description automatically generated">
            <a:extLst>
              <a:ext uri="{FF2B5EF4-FFF2-40B4-BE49-F238E27FC236}">
                <a16:creationId xmlns:a16="http://schemas.microsoft.com/office/drawing/2014/main" id="{86082134-F67D-1B43-B573-E83A85ABF2E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34" name="Group 33">
            <a:extLst>
              <a:ext uri="{FF2B5EF4-FFF2-40B4-BE49-F238E27FC236}">
                <a16:creationId xmlns:a16="http://schemas.microsoft.com/office/drawing/2014/main" id="{CC0FF58B-0A14-4541-9BFA-8940EC5B8047}"/>
              </a:ext>
            </a:extLst>
          </p:cNvPr>
          <p:cNvGrpSpPr/>
          <p:nvPr userDrawn="1"/>
        </p:nvGrpSpPr>
        <p:grpSpPr>
          <a:xfrm>
            <a:off x="389965" y="6092742"/>
            <a:ext cx="3144242" cy="374574"/>
            <a:chOff x="301128" y="6151084"/>
            <a:chExt cx="3144242" cy="374574"/>
          </a:xfrm>
        </p:grpSpPr>
        <p:pic>
          <p:nvPicPr>
            <p:cNvPr id="37" name="Picture 36" descr="Shape&#10;&#10;Description automatically generated with medium confidence">
              <a:extLst>
                <a:ext uri="{FF2B5EF4-FFF2-40B4-BE49-F238E27FC236}">
                  <a16:creationId xmlns:a16="http://schemas.microsoft.com/office/drawing/2014/main" id="{7C5FF409-16BF-DA45-B703-C9A7A027EF1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BF661B42-ABAD-AD4E-98C2-D6BF9AB3A9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842A0DF2-226F-1945-8C73-70D512F2B90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40" name="Text Placeholder 17">
            <a:extLst>
              <a:ext uri="{FF2B5EF4-FFF2-40B4-BE49-F238E27FC236}">
                <a16:creationId xmlns:a16="http://schemas.microsoft.com/office/drawing/2014/main" id="{4C27E1F7-AB4B-8248-A351-91D3BC133705}"/>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41" name="Text Placeholder 17">
            <a:extLst>
              <a:ext uri="{FF2B5EF4-FFF2-40B4-BE49-F238E27FC236}">
                <a16:creationId xmlns:a16="http://schemas.microsoft.com/office/drawing/2014/main" id="{21D5E517-A4FB-344E-9AFB-933FD5A1B05C}"/>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42" name="Text Placeholder 17">
            <a:extLst>
              <a:ext uri="{FF2B5EF4-FFF2-40B4-BE49-F238E27FC236}">
                <a16:creationId xmlns:a16="http://schemas.microsoft.com/office/drawing/2014/main" id="{700D390C-DEFF-7B4C-9752-5D3269B62BC5}"/>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43" name="Text Placeholder 17">
            <a:extLst>
              <a:ext uri="{FF2B5EF4-FFF2-40B4-BE49-F238E27FC236}">
                <a16:creationId xmlns:a16="http://schemas.microsoft.com/office/drawing/2014/main" id="{7BCFCD34-BCDB-0E4B-ACDE-FDA7D0D42A4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A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1639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30" name="Picture 29" descr="Background pattern&#10;&#10;Description automatically generated">
            <a:extLst>
              <a:ext uri="{FF2B5EF4-FFF2-40B4-BE49-F238E27FC236}">
                <a16:creationId xmlns:a16="http://schemas.microsoft.com/office/drawing/2014/main" id="{06186F3B-2AFF-4346-942C-585AF26F9B9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49" name="Group 48">
            <a:extLst>
              <a:ext uri="{FF2B5EF4-FFF2-40B4-BE49-F238E27FC236}">
                <a16:creationId xmlns:a16="http://schemas.microsoft.com/office/drawing/2014/main" id="{D5EDB684-CD36-0140-A48B-73E83AE2C52D}"/>
              </a:ext>
            </a:extLst>
          </p:cNvPr>
          <p:cNvGrpSpPr/>
          <p:nvPr userDrawn="1"/>
        </p:nvGrpSpPr>
        <p:grpSpPr>
          <a:xfrm>
            <a:off x="389965" y="6092742"/>
            <a:ext cx="3144242" cy="374574"/>
            <a:chOff x="301128" y="6151084"/>
            <a:chExt cx="3144242" cy="374574"/>
          </a:xfrm>
        </p:grpSpPr>
        <p:pic>
          <p:nvPicPr>
            <p:cNvPr id="50" name="Picture 49" descr="Shape&#10;&#10;Description automatically generated with medium confidence">
              <a:extLst>
                <a:ext uri="{FF2B5EF4-FFF2-40B4-BE49-F238E27FC236}">
                  <a16:creationId xmlns:a16="http://schemas.microsoft.com/office/drawing/2014/main" id="{ACD3B0C5-CFB3-B04F-AC62-7FFA3AF627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1" name="Picture 50" descr="Shape&#10;&#10;Description automatically generated with medium confidence">
              <a:extLst>
                <a:ext uri="{FF2B5EF4-FFF2-40B4-BE49-F238E27FC236}">
                  <a16:creationId xmlns:a16="http://schemas.microsoft.com/office/drawing/2014/main" id="{9479B3AD-6B7A-584E-8F28-61AC5C01D21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CF27B34D-F7DE-9F4C-92D3-6BF627175DE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D9300ACB-C92D-664B-A68C-9FC1C82B0B44}"/>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7" name="Group 26">
            <a:extLst>
              <a:ext uri="{FF2B5EF4-FFF2-40B4-BE49-F238E27FC236}">
                <a16:creationId xmlns:a16="http://schemas.microsoft.com/office/drawing/2014/main" id="{95B40CD0-7A91-CF4A-AD77-9398E53ED4C2}"/>
              </a:ext>
            </a:extLst>
          </p:cNvPr>
          <p:cNvGrpSpPr/>
          <p:nvPr userDrawn="1"/>
        </p:nvGrpSpPr>
        <p:grpSpPr>
          <a:xfrm>
            <a:off x="389965" y="6092742"/>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99567171-8F5D-2246-9C70-6C5AF6CA3A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13B666C6-CC20-A44F-A5A6-1297BB75A7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351A8E25-A44E-9E48-BC47-C499B6C3C26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118F66A6-DC24-5F49-A669-B4008D361D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72" t="10416" r="16408" b="3452"/>
          <a:stretch/>
        </p:blipFill>
        <p:spPr>
          <a:xfrm>
            <a:off x="6816681" y="0"/>
            <a:ext cx="5375319" cy="6857999"/>
          </a:xfrm>
          <a:prstGeom prst="rect">
            <a:avLst/>
          </a:prstGeom>
        </p:spPr>
      </p:pic>
      <p:sp>
        <p:nvSpPr>
          <p:cNvPr id="2" name="Rectangle 1">
            <a:extLst>
              <a:ext uri="{FF2B5EF4-FFF2-40B4-BE49-F238E27FC236}">
                <a16:creationId xmlns:a16="http://schemas.microsoft.com/office/drawing/2014/main" id="{918D471C-0C8F-0146-83F3-CAF71642C847}"/>
              </a:ext>
            </a:extLst>
          </p:cNvPr>
          <p:cNvSpPr/>
          <p:nvPr userDrawn="1"/>
        </p:nvSpPr>
        <p:spPr>
          <a:xfrm flipV="1">
            <a:off x="3843" y="2769245"/>
            <a:ext cx="12188157" cy="2832760"/>
          </a:xfrm>
          <a:prstGeom prst="rect">
            <a:avLst/>
          </a:prstGeom>
          <a:solidFill>
            <a:srgbClr val="79527B"/>
          </a:solidFill>
          <a:ln>
            <a:solidFill>
              <a:srgbClr val="BFCA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296026" y="4560883"/>
            <a:ext cx="233548" cy="233548"/>
            <a:chOff x="5941025" y="3634400"/>
            <a:chExt cx="467650" cy="467650"/>
          </a:xfrm>
          <a:no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301260" y="3950821"/>
            <a:ext cx="232323" cy="156913"/>
            <a:chOff x="564675" y="1700625"/>
            <a:chExt cx="465200" cy="314200"/>
          </a:xfrm>
          <a:no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723301" y="3283370"/>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723301" y="3906329"/>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731465" y="4549892"/>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8" name="Text Placeholder 23">
            <a:extLst>
              <a:ext uri="{FF2B5EF4-FFF2-40B4-BE49-F238E27FC236}">
                <a16:creationId xmlns:a16="http://schemas.microsoft.com/office/drawing/2014/main" id="{28AA1DCD-E2D1-AB4F-9525-3C7A8492D0A8}"/>
              </a:ext>
            </a:extLst>
          </p:cNvPr>
          <p:cNvSpPr>
            <a:spLocks noGrp="1"/>
          </p:cNvSpPr>
          <p:nvPr>
            <p:ph type="body" sz="quarter" idx="19" hasCustomPrompt="1"/>
          </p:nvPr>
        </p:nvSpPr>
        <p:spPr>
          <a:xfrm>
            <a:off x="967062" y="415426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9" name="Text Placeholder 23">
            <a:extLst>
              <a:ext uri="{FF2B5EF4-FFF2-40B4-BE49-F238E27FC236}">
                <a16:creationId xmlns:a16="http://schemas.microsoft.com/office/drawing/2014/main" id="{15F19531-BE71-324A-B2F4-BCED970EE5C0}"/>
              </a:ext>
            </a:extLst>
          </p:cNvPr>
          <p:cNvSpPr>
            <a:spLocks noGrp="1"/>
          </p:cNvSpPr>
          <p:nvPr>
            <p:ph type="body" sz="quarter" idx="20" hasCustomPrompt="1"/>
          </p:nvPr>
        </p:nvSpPr>
        <p:spPr>
          <a:xfrm>
            <a:off x="967062" y="334469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A picture containing text&#10;&#10;Description automatically generated">
            <a:extLst>
              <a:ext uri="{FF2B5EF4-FFF2-40B4-BE49-F238E27FC236}">
                <a16:creationId xmlns:a16="http://schemas.microsoft.com/office/drawing/2014/main" id="{779220D5-E881-5F4F-B934-02FD4F4206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5586" y="473530"/>
            <a:ext cx="4899073" cy="2154566"/>
          </a:xfrm>
          <a:prstGeom prst="rect">
            <a:avLst/>
          </a:prstGeom>
        </p:spPr>
      </p:pic>
      <p:grpSp>
        <p:nvGrpSpPr>
          <p:cNvPr id="28" name="Group 27">
            <a:extLst>
              <a:ext uri="{FF2B5EF4-FFF2-40B4-BE49-F238E27FC236}">
                <a16:creationId xmlns:a16="http://schemas.microsoft.com/office/drawing/2014/main" id="{275E8263-0477-5645-B634-01AF59D540E4}"/>
              </a:ext>
            </a:extLst>
          </p:cNvPr>
          <p:cNvGrpSpPr/>
          <p:nvPr userDrawn="1"/>
        </p:nvGrpSpPr>
        <p:grpSpPr>
          <a:xfrm>
            <a:off x="9456007" y="5836660"/>
            <a:ext cx="2735993" cy="679345"/>
            <a:chOff x="0" y="0"/>
            <a:chExt cx="2301694" cy="571500"/>
          </a:xfrm>
        </p:grpSpPr>
        <p:sp>
          <p:nvSpPr>
            <p:cNvPr id="29" name="Rectangle 28">
              <a:extLst>
                <a:ext uri="{FF2B5EF4-FFF2-40B4-BE49-F238E27FC236}">
                  <a16:creationId xmlns:a16="http://schemas.microsoft.com/office/drawing/2014/main" id="{2D522520-FDCE-8442-9D71-202E6368C4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79C25753-B4D7-6849-9A91-5984DB1A8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DAA3-64E8-581D-4283-139A9C18F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DA23EB06-B111-90C4-5A81-559C1F87D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0D98E25A-E371-75A7-BA48-293BE7C3CB79}"/>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817F995B-DF77-9B99-8FB0-3950F20128D0}"/>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551F8BD0-9CE7-A5DD-57D4-A0321CE55C2E}"/>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1890644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7302-DB27-ABC9-51E3-B660A1DBFB30}"/>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5574F0F0-F579-2B68-3FC4-B79097EF0C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111110B8-4B08-7ED1-C247-D2C50A22C71F}"/>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B2F4F276-E939-44B1-A17F-F282267D1839}"/>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C72F3089-0B78-ADAF-495D-8A52A43A6CD1}"/>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2041145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28158-C3FE-6C13-3E71-ED7B44209A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E7AFA43C-48D9-1BE9-EA56-09F99D095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8D3BAA-6A9B-AE08-EA5F-B6EBBCF064B6}"/>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8522CD26-BD8B-A456-DFCD-C2CBA6B9AD9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96EC60AD-49C2-A118-49CB-6E577A1E002E}"/>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8868724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BB6C-FEAE-1541-8093-80257108C51D}"/>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55AE79F1-B8EB-C453-4F2F-85385AFA9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E1072230-047D-C75A-4689-78B5E8279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7BFD2DD4-A97A-6E98-0A7C-6CC0572B84AF}"/>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6" name="Footer Placeholder 5">
            <a:extLst>
              <a:ext uri="{FF2B5EF4-FFF2-40B4-BE49-F238E27FC236}">
                <a16:creationId xmlns:a16="http://schemas.microsoft.com/office/drawing/2014/main" id="{02B479BD-0503-79BE-C090-64DEC92531D2}"/>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49634DBE-167F-AF49-E1EC-C34B9563A9D4}"/>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23852655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BFA2-7B1C-5BD6-FC3B-C804C5A16F87}"/>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3BC993FD-0729-A9C6-6C82-DFC350E31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37BFF-C3C7-F0AF-DC98-CCA145C3CA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9D041F18-F611-611E-D0EE-B31358B37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E79A8-18EE-8724-9667-DF218EC86D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26AA6BB5-502F-9034-93E1-A117C352D591}"/>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8" name="Footer Placeholder 7">
            <a:extLst>
              <a:ext uri="{FF2B5EF4-FFF2-40B4-BE49-F238E27FC236}">
                <a16:creationId xmlns:a16="http://schemas.microsoft.com/office/drawing/2014/main" id="{A00101C2-67B7-B2C4-33DD-7041B1EA66C0}"/>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D17E43F7-87C3-F4AC-1A88-92AFD904B61F}"/>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463674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F985-837C-FDA9-34E7-E6AA71005A55}"/>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CF9962F1-840A-57FF-FCC5-0328731441A4}"/>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4" name="Footer Placeholder 3">
            <a:extLst>
              <a:ext uri="{FF2B5EF4-FFF2-40B4-BE49-F238E27FC236}">
                <a16:creationId xmlns:a16="http://schemas.microsoft.com/office/drawing/2014/main" id="{5F522A36-AC48-A694-D958-FC26D62BAB8D}"/>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2E5B33FA-FD84-1B00-AF3B-38AD3742A0E5}"/>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169740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118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AF897-7B4D-5572-E101-DA17184C4394}"/>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3" name="Footer Placeholder 2">
            <a:extLst>
              <a:ext uri="{FF2B5EF4-FFF2-40B4-BE49-F238E27FC236}">
                <a16:creationId xmlns:a16="http://schemas.microsoft.com/office/drawing/2014/main" id="{A88F2643-09D2-9964-75D6-54DED07E0AA3}"/>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7122CC70-2A78-4AD7-B8C0-FF750E3BB62F}"/>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24665608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A12A-B386-5FEE-1BC4-F8C6B3BD0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B72BAD6E-D84B-9B5D-4AE9-3B7C13C84F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BA5D794D-4369-4B3F-A743-159011AAD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23107-8F16-33CB-557E-2172DB2B073E}"/>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6" name="Footer Placeholder 5">
            <a:extLst>
              <a:ext uri="{FF2B5EF4-FFF2-40B4-BE49-F238E27FC236}">
                <a16:creationId xmlns:a16="http://schemas.microsoft.com/office/drawing/2014/main" id="{5EA08C66-318D-3C38-D6AC-8AB5463A65F6}"/>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B125940C-4397-F033-852E-6CA61A108CAC}"/>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25075402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EA0D-155B-E594-349F-4B59A3E3F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4D391212-3BC4-5B68-EC3C-081FAB6F7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851ADC67-5423-785C-7506-D173530CA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A8E62-4F21-9874-A0FD-4611068ED122}"/>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6" name="Footer Placeholder 5">
            <a:extLst>
              <a:ext uri="{FF2B5EF4-FFF2-40B4-BE49-F238E27FC236}">
                <a16:creationId xmlns:a16="http://schemas.microsoft.com/office/drawing/2014/main" id="{3ECBEA5E-F0F8-1F9F-097C-0C6744674B32}"/>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6046AB5D-E04F-2E5D-0B01-EAB1B2C66534}"/>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19164164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09C-F0C9-C816-4CA1-C42E4420170A}"/>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B0F98BAC-3D25-7BCD-2A13-AFF077B10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71965914-9554-143A-C0CD-5CDE561C0BE5}"/>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058A4DC7-8D0A-4319-5711-EE37B2F2FA7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E94C1D2F-6932-167A-51CF-F503E9889A20}"/>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6409417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289541-F260-8CC5-12F8-A460BB212A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3C2D424D-2C89-298F-6462-908D677416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BC01965B-9F58-A35D-E6B1-393BEEDFF730}"/>
              </a:ext>
            </a:extLst>
          </p:cNvPr>
          <p:cNvSpPr>
            <a:spLocks noGrp="1"/>
          </p:cNvSpPr>
          <p:nvPr>
            <p:ph type="dt" sz="half" idx="10"/>
          </p:nvPr>
        </p:nvSpPr>
        <p:spPr/>
        <p:txBody>
          <a:body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0241C557-AB35-B4E7-B311-9BC1AD4027F7}"/>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75A58DFC-008E-BE21-4767-ABCA009DA56B}"/>
              </a:ext>
            </a:extLst>
          </p:cNvPr>
          <p:cNvSpPr>
            <a:spLocks noGrp="1"/>
          </p:cNvSpPr>
          <p:nvPr>
            <p:ph type="sldNum" sz="quarter" idx="12"/>
          </p:nvPr>
        </p:nvSpPr>
        <p:spPr/>
        <p:txBody>
          <a:bodyPr/>
          <a:lstStyle/>
          <a:p>
            <a:fld id="{CC8DB695-42A9-4727-B713-34C41FD68D25}" type="slidenum">
              <a:rPr lang="is-IS" smtClean="0"/>
              <a:t>‹#›</a:t>
            </a:fld>
            <a:endParaRPr lang="is-IS"/>
          </a:p>
        </p:txBody>
      </p:sp>
    </p:spTree>
    <p:extLst>
      <p:ext uri="{BB962C8B-B14F-4D97-AF65-F5344CB8AC3E}">
        <p14:creationId xmlns:p14="http://schemas.microsoft.com/office/powerpoint/2010/main" val="37554403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5844525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ext only MASTER slide">
    <p:spTree>
      <p:nvGrpSpPr>
        <p:cNvPr id="1" name=""/>
        <p:cNvGrpSpPr/>
        <p:nvPr/>
      </p:nvGrpSpPr>
      <p:grpSpPr>
        <a:xfrm>
          <a:off x="0" y="0"/>
          <a:ext cx="0" cy="0"/>
          <a:chOff x="0" y="0"/>
          <a:chExt cx="0" cy="0"/>
        </a:xfrm>
      </p:grpSpPr>
      <p:sp>
        <p:nvSpPr>
          <p:cNvPr id="25" name="Text Placeholder 17">
            <a:extLst>
              <a:ext uri="{FF2B5EF4-FFF2-40B4-BE49-F238E27FC236}">
                <a16:creationId xmlns:a16="http://schemas.microsoft.com/office/drawing/2014/main" id="{6B4D2140-7AF7-2342-8073-6B097681ABCE}"/>
              </a:ext>
            </a:extLst>
          </p:cNvPr>
          <p:cNvSpPr>
            <a:spLocks noGrp="1"/>
          </p:cNvSpPr>
          <p:nvPr>
            <p:ph type="body" sz="quarter" idx="18" hasCustomPrompt="1"/>
          </p:nvPr>
        </p:nvSpPr>
        <p:spPr>
          <a:xfrm>
            <a:off x="389965" y="1757011"/>
            <a:ext cx="11470341" cy="3867704"/>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7" name="Text Placeholder 23">
            <a:extLst>
              <a:ext uri="{FF2B5EF4-FFF2-40B4-BE49-F238E27FC236}">
                <a16:creationId xmlns:a16="http://schemas.microsoft.com/office/drawing/2014/main" id="{971F322A-4522-9546-887C-14B2E32687D2}"/>
              </a:ext>
            </a:extLst>
          </p:cNvPr>
          <p:cNvSpPr>
            <a:spLocks noGrp="1"/>
          </p:cNvSpPr>
          <p:nvPr>
            <p:ph type="body" sz="quarter" idx="16" hasCustomPrompt="1"/>
          </p:nvPr>
        </p:nvSpPr>
        <p:spPr>
          <a:xfrm>
            <a:off x="389965" y="577971"/>
            <a:ext cx="11470341"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p:spPr>
      </p:pic>
    </p:spTree>
    <p:extLst>
      <p:ext uri="{BB962C8B-B14F-4D97-AF65-F5344CB8AC3E}">
        <p14:creationId xmlns:p14="http://schemas.microsoft.com/office/powerpoint/2010/main" val="130241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42832" y="99211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781160" y="104930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51115" y="138208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11069" y="99211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42832" y="2743035"/>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781160" y="28002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51115" y="3133006"/>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11069" y="2743035"/>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642832" y="4443057"/>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781160" y="45002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6051115" y="4833028"/>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511069" y="4443057"/>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955931" y="-6"/>
            <a:ext cx="5382725" cy="6892757"/>
          </a:xfrm>
          <a:prstGeom prst="rect">
            <a:avLst/>
          </a:prstGeom>
          <a:solidFill>
            <a:srgbClr val="3AA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24765027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9/6/2023</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908" r:id="rId4"/>
    <p:sldLayoutId id="2147483880" r:id="rId5"/>
    <p:sldLayoutId id="2147483882" r:id="rId6"/>
    <p:sldLayoutId id="2147483881" r:id="rId7"/>
    <p:sldLayoutId id="2147483830" r:id="rId8"/>
    <p:sldLayoutId id="2147483842" r:id="rId9"/>
    <p:sldLayoutId id="2147483909" r:id="rId10"/>
    <p:sldLayoutId id="2147483840" r:id="rId11"/>
    <p:sldLayoutId id="2147483841" r:id="rId12"/>
    <p:sldLayoutId id="2147483883" r:id="rId13"/>
    <p:sldLayoutId id="2147483891" r:id="rId14"/>
    <p:sldLayoutId id="2147483862" r:id="rId15"/>
    <p:sldLayoutId id="2147483907" r:id="rId16"/>
    <p:sldLayoutId id="2147483861" r:id="rId17"/>
    <p:sldLayoutId id="2147483906" r:id="rId18"/>
    <p:sldLayoutId id="2147483874" r:id="rId19"/>
    <p:sldLayoutId id="2147483863" r:id="rId20"/>
    <p:sldLayoutId id="2147483835" r:id="rId21"/>
    <p:sldLayoutId id="2147483875" r:id="rId22"/>
    <p:sldLayoutId id="2147483901" r:id="rId23"/>
    <p:sldLayoutId id="2147483836" r:id="rId24"/>
    <p:sldLayoutId id="2147483831" r:id="rId25"/>
    <p:sldLayoutId id="2147483888" r:id="rId26"/>
    <p:sldLayoutId id="2147483902" r:id="rId27"/>
    <p:sldLayoutId id="2147483889" r:id="rId28"/>
    <p:sldLayoutId id="2147483890" r:id="rId29"/>
    <p:sldLayoutId id="2147483846" r:id="rId30"/>
    <p:sldLayoutId id="2147483904" r:id="rId31"/>
    <p:sldLayoutId id="2147483876" r:id="rId32"/>
    <p:sldLayoutId id="2147483873" r:id="rId33"/>
    <p:sldLayoutId id="2147483834" r:id="rId34"/>
    <p:sldLayoutId id="2147483877" r:id="rId35"/>
    <p:sldLayoutId id="2147483845" r:id="rId36"/>
    <p:sldLayoutId id="2147483869" r:id="rId37"/>
    <p:sldLayoutId id="2147483878" r:id="rId38"/>
    <p:sldLayoutId id="2147483866" r:id="rId39"/>
    <p:sldLayoutId id="2147483833" r:id="rId40"/>
    <p:sldLayoutId id="2147483900" r:id="rId41"/>
    <p:sldLayoutId id="2147483847" r:id="rId42"/>
    <p:sldLayoutId id="2147483871" r:id="rId43"/>
    <p:sldLayoutId id="2147483870" r:id="rId44"/>
    <p:sldLayoutId id="2147483872" r:id="rId45"/>
    <p:sldLayoutId id="2147483837" r:id="rId46"/>
    <p:sldLayoutId id="2147483838" r:id="rId47"/>
    <p:sldLayoutId id="2147483844" r:id="rId48"/>
    <p:sldLayoutId id="2147483848" r:id="rId49"/>
    <p:sldLayoutId id="2147483898" r:id="rId50"/>
    <p:sldLayoutId id="2147483903" r:id="rId51"/>
    <p:sldLayoutId id="2147483905" r:id="rId52"/>
    <p:sldLayoutId id="2147483849" r:id="rId53"/>
    <p:sldLayoutId id="2147483895" r:id="rId54"/>
    <p:sldLayoutId id="2147483887" r:id="rId55"/>
    <p:sldLayoutId id="2147483896" r:id="rId56"/>
    <p:sldLayoutId id="2147483851" r:id="rId57"/>
    <p:sldLayoutId id="2147483854" r:id="rId58"/>
    <p:sldLayoutId id="2147483855" r:id="rId59"/>
    <p:sldLayoutId id="2147483885" r:id="rId60"/>
    <p:sldLayoutId id="2147483899" r:id="rId61"/>
    <p:sldLayoutId id="2147483886" r:id="rId62"/>
    <p:sldLayoutId id="2147483856" r:id="rId63"/>
    <p:sldLayoutId id="2147483893" r:id="rId64"/>
    <p:sldLayoutId id="2147483894" r:id="rId65"/>
    <p:sldLayoutId id="2147483892" r:id="rId66"/>
    <p:sldLayoutId id="2147483857" r:id="rId67"/>
    <p:sldLayoutId id="2147483864" r:id="rId68"/>
    <p:sldLayoutId id="2147483852" r:id="rId69"/>
    <p:sldLayoutId id="2147483858" r:id="rId70"/>
    <p:sldLayoutId id="2147483859" r:id="rId71"/>
    <p:sldLayoutId id="2147483860" r:id="rId72"/>
    <p:sldLayoutId id="2147483853" r:id="rId73"/>
  </p:sldLayoutIdLst>
  <p:txStyles>
    <p:titleStyle>
      <a:lvl1pPr algn="l" defTabSz="914400" rtl="0" eaLnBrk="1" latinLnBrk="0" hangingPunct="1">
        <a:lnSpc>
          <a:spcPct val="90000"/>
        </a:lnSpc>
        <a:spcBef>
          <a:spcPct val="0"/>
        </a:spcBef>
        <a:buNone/>
        <a:defRPr sz="4400" kern="1200">
          <a:solidFill>
            <a:srgbClr val="4D4D4D"/>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D4D4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4D4D4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4D4D4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F24B54-913E-7F15-464F-9859150D1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ED00ECAD-DD6E-987A-C5A1-0FF565B63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DBA05299-FE76-B788-6C3B-B752C5B379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270E8-F6D2-4DE1-96F3-E40C3FDFF55D}" type="datetimeFigureOut">
              <a:rPr lang="is-IS" smtClean="0"/>
              <a:t>6.9.2023</a:t>
            </a:fld>
            <a:endParaRPr lang="is-IS"/>
          </a:p>
        </p:txBody>
      </p:sp>
      <p:sp>
        <p:nvSpPr>
          <p:cNvPr id="5" name="Footer Placeholder 4">
            <a:extLst>
              <a:ext uri="{FF2B5EF4-FFF2-40B4-BE49-F238E27FC236}">
                <a16:creationId xmlns:a16="http://schemas.microsoft.com/office/drawing/2014/main" id="{332F3DC2-4F28-9A8C-2BD4-042A648E6D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80295BED-24B2-3600-98A9-9137F1217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DB695-42A9-4727-B713-34C41FD68D25}" type="slidenum">
              <a:rPr lang="is-IS" smtClean="0"/>
              <a:t>‹#›</a:t>
            </a:fld>
            <a:endParaRPr lang="is-IS"/>
          </a:p>
        </p:txBody>
      </p:sp>
    </p:spTree>
    <p:extLst>
      <p:ext uri="{BB962C8B-B14F-4D97-AF65-F5344CB8AC3E}">
        <p14:creationId xmlns:p14="http://schemas.microsoft.com/office/powerpoint/2010/main" val="253425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grampianstourism.com.au/wp-content/uploads/sites/4/2020/04/Tourism_CrisisManagement_WEB.pdf"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hyperlink" Target="https://grampianstourism.com.au/wp-content/uploads/sites/4/2020/04/Tourism_CrisisManagement_WEB.pdf" TargetMode="External"/><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https://blog.smartvel.com/blog/travel-marketing-during-covid19-crisis-8-ways-to-engage-travelers-again" TargetMode="External"/><Relationship Id="rId3" Type="http://schemas.openxmlformats.org/officeDocument/2006/relationships/hyperlink" Target="https://www.thedrum.com/creative-works/project/wunderman-thompson-thai-airways-stay-home-miles-exchange" TargetMode="External"/><Relationship Id="rId7" Type="http://schemas.openxmlformats.org/officeDocument/2006/relationships/image" Target="../media/image43.svg"/><Relationship Id="rId2" Type="http://schemas.openxmlformats.org/officeDocument/2006/relationships/image" Target="../media/image41.jpeg"/><Relationship Id="rId1" Type="http://schemas.openxmlformats.org/officeDocument/2006/relationships/slideLayout" Target="../slideLayouts/slideLayout33.xml"/><Relationship Id="rId6" Type="http://schemas.openxmlformats.org/officeDocument/2006/relationships/image" Target="../media/image42.png"/><Relationship Id="rId5" Type="http://schemas.openxmlformats.org/officeDocument/2006/relationships/hyperlink" Target="https://www.discoverpuertorico.com/weekend-getaway-to-puerto-rico" TargetMode="External"/><Relationship Id="rId4" Type="http://schemas.openxmlformats.org/officeDocument/2006/relationships/hyperlink" Target="https://www.breakingtravelnews.com/videos/video/spain-latest-to-offer-inspiring-video-in-coronavirus-battle/?utm_source=newsletter&amp;utm_medium=email&amp;utm_campaign=newslette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hyperlink" Target="https://www.decanter.com/wine-news/bordeaux-launches-ad-campaign-to-stem-fall-in-exports-5598/" TargetMode="External"/><Relationship Id="rId3" Type="http://schemas.openxmlformats.org/officeDocument/2006/relationships/image" Target="../media/image45.jpeg"/><Relationship Id="rId7" Type="http://schemas.openxmlformats.org/officeDocument/2006/relationships/image" Target="../media/image47.sv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46.png"/><Relationship Id="rId5" Type="http://schemas.openxmlformats.org/officeDocument/2006/relationships/hyperlink" Target="https://www.smartsheet.com/content/crisis-management-team-roles" TargetMode="External"/><Relationship Id="rId4" Type="http://schemas.openxmlformats.org/officeDocument/2006/relationships/hyperlink" Target="https://nibmehub.com/opac-service/pdf/read/Restoring%20Tourism%20Destinations%20in%20Crisis%20_%20a%20strategic%20marketing%20approach.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edpointmarketingpr.com/blog/five-cool-tourism-marketing-campaigns/" TargetMode="External"/><Relationship Id="rId2" Type="http://schemas.openxmlformats.org/officeDocument/2006/relationships/hyperlink" Target="https://www.klm.us/" TargetMode="External"/><Relationship Id="rId1" Type="http://schemas.openxmlformats.org/officeDocument/2006/relationships/slideLayout" Target="../slideLayouts/slideLayout40.xml"/><Relationship Id="rId6" Type="http://schemas.openxmlformats.org/officeDocument/2006/relationships/hyperlink" Target="https://www.decanter.com/wine-news/bordeaux-launches-ad-campaign-to-stem-fall-in-exports-5598/" TargetMode="External"/><Relationship Id="rId5" Type="http://schemas.openxmlformats.org/officeDocument/2006/relationships/image" Target="../media/image48.jpeg"/><Relationship Id="rId4" Type="http://schemas.openxmlformats.org/officeDocument/2006/relationships/hyperlink" Target="https://youtu.be/g5IAy-QnsZ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redpointmarketingpr.com/blog/five-cool-tourism-marketing-campaigns/" TargetMode="External"/><Relationship Id="rId2" Type="http://schemas.openxmlformats.org/officeDocument/2006/relationships/hyperlink" Target="https://www.sncf.com/en" TargetMode="External"/><Relationship Id="rId1" Type="http://schemas.openxmlformats.org/officeDocument/2006/relationships/slideLayout" Target="../slideLayouts/slideLayout40.xml"/><Relationship Id="rId6" Type="http://schemas.openxmlformats.org/officeDocument/2006/relationships/hyperlink" Target="https://www.decanter.com/wine-news/bordeaux-launches-ad-campaign-to-stem-fall-in-exports-5598/" TargetMode="External"/><Relationship Id="rId5" Type="http://schemas.openxmlformats.org/officeDocument/2006/relationships/image" Target="../media/image49.jpeg"/><Relationship Id="rId4" Type="http://schemas.openxmlformats.org/officeDocument/2006/relationships/hyperlink" Target="https://youtu.be/hYs4g09vm_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edpointmarketingpr.com/blog/five-cool-tourism-marketing-campaigns/" TargetMode="External"/><Relationship Id="rId2" Type="http://schemas.openxmlformats.org/officeDocument/2006/relationships/hyperlink" Target="https://www.visitfaroeislands.com/" TargetMode="External"/><Relationship Id="rId1" Type="http://schemas.openxmlformats.org/officeDocument/2006/relationships/slideLayout" Target="../slideLayouts/slideLayout40.xml"/><Relationship Id="rId6" Type="http://schemas.openxmlformats.org/officeDocument/2006/relationships/hyperlink" Target="https://www.decanter.com/wine-news/bordeaux-launches-ad-campaign-to-stem-fall-in-exports-5598/" TargetMode="External"/><Relationship Id="rId5" Type="http://schemas.openxmlformats.org/officeDocument/2006/relationships/image" Target="../media/image50.jpeg"/><Relationship Id="rId4" Type="http://schemas.openxmlformats.org/officeDocument/2006/relationships/hyperlink" Target="https://youtu.be/W4jBMrDpFXI"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edpointmarketingpr.com/blog/five-cool-tourism-marketing-campaigns/" TargetMode="External"/><Relationship Id="rId2" Type="http://schemas.openxmlformats.org/officeDocument/2006/relationships/hyperlink" Target="https://www.graubuenden.ch/en" TargetMode="External"/><Relationship Id="rId1" Type="http://schemas.openxmlformats.org/officeDocument/2006/relationships/slideLayout" Target="../slideLayouts/slideLayout40.xml"/><Relationship Id="rId6" Type="http://schemas.openxmlformats.org/officeDocument/2006/relationships/hyperlink" Target="https://www.decanter.com/wine-news/bordeaux-launches-ad-campaign-to-stem-fall-in-exports-5598/" TargetMode="External"/><Relationship Id="rId5" Type="http://schemas.openxmlformats.org/officeDocument/2006/relationships/image" Target="../media/image51.jpeg"/><Relationship Id="rId4" Type="http://schemas.openxmlformats.org/officeDocument/2006/relationships/hyperlink" Target="https://youtu.be/l8Y5MDVhZDQ"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l8Y5MDVhZDQ" TargetMode="External"/><Relationship Id="rId2" Type="http://schemas.openxmlformats.org/officeDocument/2006/relationships/hyperlink" Target="https://www.digitaldialog.co.uk/case-studies/travel-marketing-campaigns-in-the-Covid-age/" TargetMode="External"/><Relationship Id="rId1" Type="http://schemas.openxmlformats.org/officeDocument/2006/relationships/slideLayout" Target="../slideLayouts/slideLayout31.xml"/><Relationship Id="rId5" Type="http://schemas.openxmlformats.org/officeDocument/2006/relationships/hyperlink" Target="https://www.decanter.com/wine-news/bordeaux-launches-ad-campaign-to-stem-fall-in-exports-5598/" TargetMode="Externa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hyperlink" Target="https://www.tourismrecovery.eu/hei-regional-tourism-crisis-curriculum-en/" TargetMode="External"/><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youtu.be/GHHrJh7swUY" TargetMode="External"/><Relationship Id="rId1" Type="http://schemas.openxmlformats.org/officeDocument/2006/relationships/slideLayout" Target="../slideLayouts/slideLayout40.xml"/><Relationship Id="rId4" Type="http://schemas.openxmlformats.org/officeDocument/2006/relationships/hyperlink" Target="https://www.decanter.com/wine-news/bordeaux-launches-ad-campaign-to-stem-fall-in-exports-5598/"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grampianstourism.com.au/wp-content/uploads/sites/4/2020/04/Tourism_CrisisManagement_WEB.pdf"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grampianstourism.com.au/wp-content/uploads/sites/4/2020/04/Tourism_CrisisManagement_WEB.pdf"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s://www.smartsheet.com/content/crisis-management-team-roles" TargetMode="External"/><Relationship Id="rId7" Type="http://schemas.openxmlformats.org/officeDocument/2006/relationships/hyperlink" Target="https://www.decanter.com/wine-news/bordeaux-launches-ad-campaign-to-stem-fall-in-exports-5598/"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hyperlink" Target="https://www.islandsstofa.is/en/marketing-projects-inspired-by-iceland" TargetMode="External"/><Relationship Id="rId5" Type="http://schemas.openxmlformats.org/officeDocument/2006/relationships/image" Target="../media/image47.sv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s://momentumconsulting.ie/team/laura-magan/" TargetMode="External"/><Relationship Id="rId2" Type="http://schemas.openxmlformats.org/officeDocument/2006/relationships/hyperlink" Target="https://www.tourismrecovery.eu/" TargetMode="External"/><Relationship Id="rId1" Type="http://schemas.openxmlformats.org/officeDocument/2006/relationships/slideLayout" Target="../slideLayouts/slideLayout73.xml"/><Relationship Id="rId5" Type="http://schemas.openxmlformats.org/officeDocument/2006/relationships/image" Target="../media/image60.jpeg"/><Relationship Id="rId4" Type="http://schemas.openxmlformats.org/officeDocument/2006/relationships/hyperlink" Target="https://www.facebook.com/tourismcrisisrecover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hyperlink" Target="https://www.unwto.org/news/international-tourist-numbers-down-65-in-first-half-of-2020-unwto-reports" TargetMode="External"/><Relationship Id="rId2" Type="http://schemas.openxmlformats.org/officeDocument/2006/relationships/image" Target="../media/image38.jpeg"/><Relationship Id="rId1" Type="http://schemas.openxmlformats.org/officeDocument/2006/relationships/slideLayout" Target="../slideLayouts/slideLayout33.xml"/><Relationship Id="rId5" Type="http://schemas.openxmlformats.org/officeDocument/2006/relationships/hyperlink" Target="https://www.forbes.com/sites/bradadgate/2019/09/05/when-a-recession-comes-dont-stop-advertising/?sh=539ec6246085" TargetMode="External"/><Relationship Id="rId4" Type="http://schemas.openxmlformats.org/officeDocument/2006/relationships/hyperlink" Target="https://adage.com/article/datacenter/how-travel-ad-spending-and-revenue-tumbled-more-60-2020-and-why-industry-sees-recovery-horizon/232216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ABF4386-1A72-5764-B399-DE877BAC1C8E}"/>
              </a:ext>
            </a:extLst>
          </p:cNvPr>
          <p:cNvSpPr>
            <a:spLocks noGrp="1"/>
          </p:cNvSpPr>
          <p:nvPr>
            <p:ph type="body" sz="quarter" idx="15"/>
          </p:nvPr>
        </p:nvSpPr>
        <p:spPr>
          <a:xfrm>
            <a:off x="817349" y="4476760"/>
            <a:ext cx="11279401" cy="697353"/>
          </a:xfrm>
        </p:spPr>
        <p:txBody>
          <a:bodyPr/>
          <a:lstStyle/>
          <a:p>
            <a:r>
              <a:rPr lang="is-IS" sz="3200" dirty="0"/>
              <a:t>Stefnumörkun í svæðisbundnum viðbrögðum og markaðssetning fyrir endurheimt</a:t>
            </a:r>
          </a:p>
          <a:p>
            <a:endParaRPr lang="en-IE" sz="3200" b="0" dirty="0"/>
          </a:p>
        </p:txBody>
      </p:sp>
      <p:sp>
        <p:nvSpPr>
          <p:cNvPr id="7" name="Text Placeholder 3">
            <a:extLst>
              <a:ext uri="{FF2B5EF4-FFF2-40B4-BE49-F238E27FC236}">
                <a16:creationId xmlns:a16="http://schemas.microsoft.com/office/drawing/2014/main" id="{1272D686-7BC4-DD27-0BCA-3D541821D1B9}"/>
              </a:ext>
            </a:extLst>
          </p:cNvPr>
          <p:cNvSpPr>
            <a:spLocks noGrp="1"/>
          </p:cNvSpPr>
          <p:nvPr>
            <p:ph type="body" sz="quarter" idx="16"/>
          </p:nvPr>
        </p:nvSpPr>
        <p:spPr>
          <a:xfrm>
            <a:off x="817349" y="3633385"/>
            <a:ext cx="6650251" cy="697353"/>
          </a:xfrm>
        </p:spPr>
        <p:txBody>
          <a:bodyPr>
            <a:noAutofit/>
          </a:bodyPr>
          <a:lstStyle/>
          <a:p>
            <a:r>
              <a:rPr lang="is-IS" sz="6000" b="1" dirty="0"/>
              <a:t>Námskeiðseining 8</a:t>
            </a:r>
          </a:p>
        </p:txBody>
      </p:sp>
      <p:sp>
        <p:nvSpPr>
          <p:cNvPr id="2" name="TextBox 1">
            <a:extLst>
              <a:ext uri="{FF2B5EF4-FFF2-40B4-BE49-F238E27FC236}">
                <a16:creationId xmlns:a16="http://schemas.microsoft.com/office/drawing/2014/main" id="{8CC339ED-AFFB-EE54-7ED6-49A8CDD26F4E}"/>
              </a:ext>
            </a:extLst>
          </p:cNvPr>
          <p:cNvSpPr txBox="1"/>
          <p:nvPr/>
        </p:nvSpPr>
        <p:spPr>
          <a:xfrm>
            <a:off x="817349" y="2201904"/>
            <a:ext cx="6257925" cy="1138773"/>
          </a:xfrm>
          <a:prstGeom prst="rect">
            <a:avLst/>
          </a:prstGeom>
          <a:noFill/>
        </p:spPr>
        <p:txBody>
          <a:bodyPr wrap="square" rtlCol="0">
            <a:spAutoFit/>
          </a:bodyPr>
          <a:lstStyle/>
          <a:p>
            <a:r>
              <a:rPr lang="is-IS" sz="2400" dirty="0">
                <a:solidFill>
                  <a:srgbClr val="7A547C"/>
                </a:solidFill>
              </a:rPr>
              <a:t>Krísustjórnun í svæðisbundinni ferðaþjónustu </a:t>
            </a:r>
          </a:p>
          <a:p>
            <a:r>
              <a:rPr lang="is-IS" sz="2400" dirty="0">
                <a:solidFill>
                  <a:srgbClr val="7A547C"/>
                </a:solidFill>
              </a:rPr>
              <a:t>Námskeið fyrir háskólastig, 2023</a:t>
            </a:r>
          </a:p>
          <a:p>
            <a:r>
              <a:rPr lang="is-IS" i="1" dirty="0">
                <a:solidFill>
                  <a:srgbClr val="7A547C"/>
                </a:solidFill>
              </a:rPr>
              <a:t>Hannað af Laura Magan (</a:t>
            </a:r>
            <a:r>
              <a:rPr lang="is-IS" i="1" dirty="0" err="1">
                <a:solidFill>
                  <a:srgbClr val="7A547C"/>
                </a:solidFill>
              </a:rPr>
              <a:t>Momentum</a:t>
            </a:r>
            <a:r>
              <a:rPr lang="is-IS" i="1" dirty="0">
                <a:solidFill>
                  <a:srgbClr val="7A547C"/>
                </a:solidFill>
              </a:rPr>
              <a:t>)</a:t>
            </a:r>
            <a:endParaRPr lang="en-IE" sz="1400" i="1" dirty="0">
              <a:solidFill>
                <a:srgbClr val="7A547C"/>
              </a:solidFill>
            </a:endParaRPr>
          </a:p>
        </p:txBody>
      </p:sp>
    </p:spTree>
    <p:extLst>
      <p:ext uri="{BB962C8B-B14F-4D97-AF65-F5344CB8AC3E}">
        <p14:creationId xmlns:p14="http://schemas.microsoft.com/office/powerpoint/2010/main" val="1866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59EF0B-6BD3-9BE4-92BF-D2476335499D}"/>
              </a:ext>
            </a:extLst>
          </p:cNvPr>
          <p:cNvSpPr>
            <a:spLocks noGrp="1"/>
          </p:cNvSpPr>
          <p:nvPr>
            <p:ph type="body" sz="quarter" idx="16"/>
          </p:nvPr>
        </p:nvSpPr>
        <p:spPr>
          <a:xfrm>
            <a:off x="326846" y="236922"/>
            <a:ext cx="6169203" cy="1048953"/>
          </a:xfrm>
        </p:spPr>
        <p:txBody>
          <a:bodyPr anchor="ctr">
            <a:normAutofit/>
          </a:bodyPr>
          <a:lstStyle/>
          <a:p>
            <a:r>
              <a:rPr lang="is-IS" sz="2800" dirty="0">
                <a:solidFill>
                  <a:srgbClr val="F27954"/>
                </a:solidFill>
              </a:rPr>
              <a:t>Markaðssetning sem viðbrögð við krísu</a:t>
            </a:r>
          </a:p>
        </p:txBody>
      </p:sp>
      <p:sp>
        <p:nvSpPr>
          <p:cNvPr id="6" name="Text Placeholder 5">
            <a:extLst>
              <a:ext uri="{FF2B5EF4-FFF2-40B4-BE49-F238E27FC236}">
                <a16:creationId xmlns:a16="http://schemas.microsoft.com/office/drawing/2014/main" id="{DB06A5F9-96C8-AD46-7AF9-BF121C8977BE}"/>
              </a:ext>
            </a:extLst>
          </p:cNvPr>
          <p:cNvSpPr>
            <a:spLocks noGrp="1"/>
          </p:cNvSpPr>
          <p:nvPr>
            <p:ph type="body" sz="quarter" idx="18"/>
          </p:nvPr>
        </p:nvSpPr>
        <p:spPr>
          <a:xfrm>
            <a:off x="326847" y="1552575"/>
            <a:ext cx="5903624" cy="5159542"/>
          </a:xfrm>
          <a:solidFill>
            <a:schemeClr val="bg1"/>
          </a:solidFill>
          <a:ln>
            <a:noFill/>
          </a:ln>
        </p:spPr>
        <p:txBody>
          <a:bodyPr vert="horz" lIns="91440" tIns="45720" rIns="91440" bIns="45720" rtlCol="0" anchor="t">
            <a:normAutofit/>
          </a:bodyPr>
          <a:lstStyle/>
          <a:p>
            <a:pPr>
              <a:lnSpc>
                <a:spcPct val="120000"/>
              </a:lnSpc>
            </a:pPr>
            <a:r>
              <a:rPr lang="is-IS" dirty="0"/>
              <a:t>Það ætti að vera ljóst </a:t>
            </a:r>
            <a:r>
              <a:rPr lang="is-IS" dirty="0" err="1"/>
              <a:t>fyrirfram</a:t>
            </a:r>
            <a:r>
              <a:rPr lang="is-IS" dirty="0"/>
              <a:t> hvernig svæði ætlar að eiga í samskiptum við gesti í og eftir krísu. Það mun einfalda margt í að eiga við krísuna og byggja upp aftur eftir krísu. </a:t>
            </a:r>
          </a:p>
          <a:p>
            <a:pPr>
              <a:lnSpc>
                <a:spcPct val="120000"/>
              </a:lnSpc>
            </a:pPr>
            <a:endParaRPr lang="is-IS" dirty="0"/>
          </a:p>
          <a:p>
            <a:pPr>
              <a:lnSpc>
                <a:spcPct val="120000"/>
              </a:lnSpc>
            </a:pPr>
            <a:r>
              <a:rPr lang="is-IS" b="1" dirty="0">
                <a:solidFill>
                  <a:srgbClr val="F27954"/>
                </a:solidFill>
              </a:rPr>
              <a:t>Áríðandi er að fá rekstraraðila til að taka þátt í að dreifa markaðsefninu og upplýsingum.</a:t>
            </a:r>
            <a:endParaRPr lang="is-IS" dirty="0"/>
          </a:p>
          <a:p>
            <a:pPr>
              <a:lnSpc>
                <a:spcPct val="120000"/>
              </a:lnSpc>
            </a:pPr>
            <a:endParaRPr lang="is-IS" dirty="0"/>
          </a:p>
          <a:p>
            <a:pPr>
              <a:lnSpc>
                <a:spcPct val="120000"/>
              </a:lnSpc>
            </a:pPr>
            <a:r>
              <a:rPr lang="is-IS" b="1" dirty="0">
                <a:solidFill>
                  <a:srgbClr val="F27954"/>
                </a:solidFill>
              </a:rPr>
              <a:t>Mikilvægt að gefa rekstraraðilum þær upplýsingar sem þeir þurfa. </a:t>
            </a:r>
            <a:r>
              <a:rPr lang="is-IS" sz="2400" dirty="0">
                <a:hlinkClick r:id="rId3"/>
              </a:rPr>
              <a:t>(Heimild</a:t>
            </a:r>
            <a:r>
              <a:rPr lang="is-IS" sz="2400" dirty="0"/>
              <a:t>)</a:t>
            </a:r>
          </a:p>
          <a:p>
            <a:pPr>
              <a:lnSpc>
                <a:spcPct val="120000"/>
              </a:lnSpc>
            </a:pPr>
            <a:endParaRPr lang="is-IS" dirty="0"/>
          </a:p>
          <a:p>
            <a:pPr>
              <a:lnSpc>
                <a:spcPct val="120000"/>
              </a:lnSpc>
            </a:pPr>
            <a:endParaRPr lang="is-IS" dirty="0"/>
          </a:p>
          <a:p>
            <a:pPr>
              <a:lnSpc>
                <a:spcPct val="120000"/>
              </a:lnSpc>
            </a:pPr>
            <a:endParaRPr lang="is-IS" dirty="0"/>
          </a:p>
        </p:txBody>
      </p:sp>
      <p:pic>
        <p:nvPicPr>
          <p:cNvPr id="13" name="Picture Placeholder 12" descr="A picture containing building, ground, outdoor, sky&#10;&#10;Description automatically generated">
            <a:extLst>
              <a:ext uri="{FF2B5EF4-FFF2-40B4-BE49-F238E27FC236}">
                <a16:creationId xmlns:a16="http://schemas.microsoft.com/office/drawing/2014/main" id="{E5D197C1-E1CB-A4F4-AFD9-AAB324BEAEAF}"/>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l="830" r="830"/>
          <a:stretch>
            <a:fillRect/>
          </a:stretch>
        </p:blipFill>
        <p:spPr>
          <a:xfrm>
            <a:off x="6814470" y="1"/>
            <a:ext cx="4916235" cy="6248400"/>
          </a:xfrm>
        </p:spPr>
      </p:pic>
    </p:spTree>
    <p:extLst>
      <p:ext uri="{BB962C8B-B14F-4D97-AF65-F5344CB8AC3E}">
        <p14:creationId xmlns:p14="http://schemas.microsoft.com/office/powerpoint/2010/main" val="265719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riding bikes on a road&#10;&#10;Description automatically generated with low confidence">
            <a:extLst>
              <a:ext uri="{FF2B5EF4-FFF2-40B4-BE49-F238E27FC236}">
                <a16:creationId xmlns:a16="http://schemas.microsoft.com/office/drawing/2014/main" id="{06F556FA-8CC5-4483-5D13-61962A7161B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8257" r="28257"/>
          <a:stretch>
            <a:fillRect/>
          </a:stretch>
        </p:blipFill>
        <p:spPr>
          <a:xfrm>
            <a:off x="7369175" y="0"/>
            <a:ext cx="3983038" cy="6105525"/>
          </a:xfrm>
        </p:spPr>
      </p:pic>
      <p:sp>
        <p:nvSpPr>
          <p:cNvPr id="3" name="Text Placeholder 2">
            <a:extLst>
              <a:ext uri="{FF2B5EF4-FFF2-40B4-BE49-F238E27FC236}">
                <a16:creationId xmlns:a16="http://schemas.microsoft.com/office/drawing/2014/main" id="{6AFE05E9-7EDC-BC8E-DE14-13DF629F230B}"/>
              </a:ext>
            </a:extLst>
          </p:cNvPr>
          <p:cNvSpPr>
            <a:spLocks noGrp="1"/>
          </p:cNvSpPr>
          <p:nvPr>
            <p:ph type="body" sz="quarter" idx="16"/>
          </p:nvPr>
        </p:nvSpPr>
        <p:spPr>
          <a:xfrm>
            <a:off x="143436" y="107577"/>
            <a:ext cx="7046258" cy="932330"/>
          </a:xfrm>
        </p:spPr>
        <p:txBody>
          <a:bodyPr vert="horz" lIns="91440" tIns="45720" rIns="91440" bIns="45720" rtlCol="0" anchor="t">
            <a:normAutofit fontScale="70000" lnSpcReduction="20000"/>
          </a:bodyPr>
          <a:lstStyle/>
          <a:p>
            <a:pPr algn="ctr">
              <a:lnSpc>
                <a:spcPct val="120000"/>
              </a:lnSpc>
              <a:spcBef>
                <a:spcPts val="0"/>
              </a:spcBef>
            </a:pPr>
            <a:r>
              <a:rPr lang="is-IS" dirty="0">
                <a:solidFill>
                  <a:srgbClr val="F27954"/>
                </a:solidFill>
              </a:rPr>
              <a:t>Hlúðu að samskiptum við mögulega framtíðargesti til að halda svæðinu ofarlega í þeirra huga</a:t>
            </a:r>
          </a:p>
        </p:txBody>
      </p:sp>
      <p:sp>
        <p:nvSpPr>
          <p:cNvPr id="4" name="Text Placeholder 3">
            <a:extLst>
              <a:ext uri="{FF2B5EF4-FFF2-40B4-BE49-F238E27FC236}">
                <a16:creationId xmlns:a16="http://schemas.microsoft.com/office/drawing/2014/main" id="{69C512CE-6AE5-CD54-5A26-07B7875E5518}"/>
              </a:ext>
            </a:extLst>
          </p:cNvPr>
          <p:cNvSpPr>
            <a:spLocks noGrp="1"/>
          </p:cNvSpPr>
          <p:nvPr>
            <p:ph type="body" sz="quarter" idx="18"/>
          </p:nvPr>
        </p:nvSpPr>
        <p:spPr>
          <a:xfrm>
            <a:off x="260419" y="1039907"/>
            <a:ext cx="6839628" cy="5549153"/>
          </a:xfrm>
          <a:solidFill>
            <a:schemeClr val="bg1"/>
          </a:solidFill>
          <a:ln>
            <a:noFill/>
          </a:ln>
        </p:spPr>
        <p:txBody>
          <a:bodyPr vert="horz" lIns="91440" tIns="45720" rIns="91440" bIns="45720" rtlCol="0" anchor="t">
            <a:noAutofit/>
          </a:bodyPr>
          <a:lstStyle/>
          <a:p>
            <a:r>
              <a:rPr lang="is-IS" sz="2000" dirty="0"/>
              <a:t>Finna þarf tengiliði/sölustaði og leiðir til að veita réttar upplýsingar beint til núverandi sem og framtíðar gesta. Þær upplýsingar ættu snúast um stöðu svæðisins sem áfangastaðar  og veita ferðaráðgjöf til væntanlegra gesta.  Þessar upplýsingar ættu að vera til staðar á svæðisbundnum ferðaþjónustuvefsíðum, útvarpi, dagblöðum og öðrum lykilmiðlum.</a:t>
            </a:r>
          </a:p>
          <a:p>
            <a:endParaRPr lang="is-IS" sz="2000" dirty="0"/>
          </a:p>
          <a:p>
            <a:pPr marL="285750" indent="-285750">
              <a:buFont typeface="Wingdings" panose="05000000000000000000" pitchFamily="2" charset="2"/>
              <a:buChar char="v"/>
            </a:pPr>
            <a:r>
              <a:rPr lang="is-IS" sz="2000" dirty="0"/>
              <a:t>Eins og áður hefur komið fram eru ferðaþjónustuaðilar og upplýsingamiðstöðvar fyrir ferðamenn einnig gagnlegar leiðir til að eiga samskipti við gesti.</a:t>
            </a:r>
          </a:p>
          <a:p>
            <a:pPr marL="285750" indent="-285750">
              <a:buFont typeface="Wingdings" panose="05000000000000000000" pitchFamily="2" charset="2"/>
              <a:buChar char="v"/>
            </a:pPr>
            <a:r>
              <a:rPr lang="is-IS" sz="2000" dirty="0"/>
              <a:t>Tilkoma </a:t>
            </a:r>
            <a:r>
              <a:rPr lang="is-IS" sz="2000" b="1" dirty="0">
                <a:solidFill>
                  <a:srgbClr val="F27954"/>
                </a:solidFill>
              </a:rPr>
              <a:t>samfélagsmiðla</a:t>
            </a:r>
            <a:r>
              <a:rPr lang="is-IS" sz="2000" dirty="0"/>
              <a:t> þýðir að viðbragðstími hefur </a:t>
            </a:r>
            <a:r>
              <a:rPr lang="is-IS" sz="2000" dirty="0" err="1"/>
              <a:t>styttst</a:t>
            </a:r>
            <a:r>
              <a:rPr lang="is-IS" sz="2000" dirty="0"/>
              <a:t>. Hröð, skilvirk samskipti geta veitt væntanlegum gestum mikilvæga öryggistilfinningu.</a:t>
            </a:r>
            <a:endParaRPr lang="is-IS" sz="2000" dirty="0">
              <a:cs typeface="Calibri"/>
            </a:endParaRPr>
          </a:p>
          <a:p>
            <a:pPr marL="285750" indent="-285750">
              <a:buFont typeface="Wingdings" panose="05000000000000000000" pitchFamily="2" charset="2"/>
              <a:buChar char="v"/>
            </a:pPr>
            <a:r>
              <a:rPr lang="is-IS" sz="2000" dirty="0"/>
              <a:t>Skoða þarf hvernig aðgangur að </a:t>
            </a:r>
            <a:r>
              <a:rPr lang="is-IS" sz="2000" b="1" dirty="0">
                <a:solidFill>
                  <a:srgbClr val="F27954"/>
                </a:solidFill>
              </a:rPr>
              <a:t>gagnagrunnum yfir helstu tengiliði neytenda</a:t>
            </a:r>
            <a:r>
              <a:rPr lang="is-IS" sz="2000" dirty="0"/>
              <a:t> (t.d. </a:t>
            </a:r>
            <a:r>
              <a:rPr lang="is-IS" sz="2000" dirty="0" err="1"/>
              <a:t>TripAdvisor</a:t>
            </a:r>
            <a:r>
              <a:rPr lang="is-IS" sz="2000" dirty="0"/>
              <a:t>) sem inniheldur margs konar samskiptaform gerir svæði kleift að eiga samskipti við almenning eins fljótt og skilvirkt og mögulegt er.  </a:t>
            </a:r>
            <a:r>
              <a:rPr lang="is-IS" sz="2000" dirty="0">
                <a:hlinkClick r:id="rId3"/>
              </a:rPr>
              <a:t>(Heimild)</a:t>
            </a:r>
            <a:endParaRPr lang="is-IS" sz="2000" dirty="0"/>
          </a:p>
          <a:p>
            <a:endParaRPr lang="is-IS" sz="2000" dirty="0"/>
          </a:p>
          <a:p>
            <a:endParaRPr lang="is-IS" sz="2000" dirty="0"/>
          </a:p>
        </p:txBody>
      </p:sp>
    </p:spTree>
    <p:extLst>
      <p:ext uri="{BB962C8B-B14F-4D97-AF65-F5344CB8AC3E}">
        <p14:creationId xmlns:p14="http://schemas.microsoft.com/office/powerpoint/2010/main" val="128836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factory, old, area, furniture&#10;&#10;Description automatically generated">
            <a:extLst>
              <a:ext uri="{FF2B5EF4-FFF2-40B4-BE49-F238E27FC236}">
                <a16:creationId xmlns:a16="http://schemas.microsoft.com/office/drawing/2014/main" id="{9F8AF7A0-9987-0C8E-949F-44A52232811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7358" b="17358"/>
          <a:stretch>
            <a:fillRect/>
          </a:stretch>
        </p:blipFill>
        <p:spPr>
          <a:xfrm>
            <a:off x="6392300" y="228600"/>
            <a:ext cx="5799700" cy="5677438"/>
          </a:xfrm>
        </p:spPr>
      </p:pic>
      <p:sp>
        <p:nvSpPr>
          <p:cNvPr id="9" name="Text Placeholder 8">
            <a:extLst>
              <a:ext uri="{FF2B5EF4-FFF2-40B4-BE49-F238E27FC236}">
                <a16:creationId xmlns:a16="http://schemas.microsoft.com/office/drawing/2014/main" id="{DFA00C72-DB99-B2A6-AD02-23334908638E}"/>
              </a:ext>
            </a:extLst>
          </p:cNvPr>
          <p:cNvSpPr>
            <a:spLocks noGrp="1"/>
          </p:cNvSpPr>
          <p:nvPr>
            <p:ph type="body" sz="quarter" idx="18"/>
          </p:nvPr>
        </p:nvSpPr>
        <p:spPr>
          <a:xfrm>
            <a:off x="926570" y="1246769"/>
            <a:ext cx="5105400" cy="6159274"/>
          </a:xfrm>
        </p:spPr>
        <p:txBody>
          <a:bodyPr vert="horz" lIns="91440" tIns="45720" rIns="91440" bIns="45720" rtlCol="0" anchor="t">
            <a:normAutofit/>
          </a:bodyPr>
          <a:lstStyle/>
          <a:p>
            <a:r>
              <a:rPr lang="is-IS" sz="2000" b="0" i="0" dirty="0">
                <a:effectLst/>
              </a:rPr>
              <a:t>Að setja af stað kynningar fyrir mögulegar ferðir í framtíðinni er góð hugmynd, það getur átt sinn þátt í að byggja upp vörumerkjahollustu.  Að bjóða upp á afslætti, fríðindi og fl. hvetur ferðamenn til að velja að ferðast til svæðisins í framtíðinni. </a:t>
            </a:r>
          </a:p>
          <a:p>
            <a:endParaRPr lang="is-IS" sz="2000" u="sng" dirty="0">
              <a:hlinkClick r:id="rId3">
                <a:extLst>
                  <a:ext uri="{A12FA001-AC4F-418D-AE19-62706E023703}">
                    <ahyp:hlinkClr xmlns:ahyp="http://schemas.microsoft.com/office/drawing/2018/hyperlinkcolor" val="tx"/>
                  </a:ext>
                </a:extLst>
              </a:hlinkClick>
            </a:endParaRPr>
          </a:p>
          <a:p>
            <a:endParaRPr lang="is-IS" sz="2000" u="sng" dirty="0">
              <a:hlinkClick r:id="rId3">
                <a:extLst>
                  <a:ext uri="{A12FA001-AC4F-418D-AE19-62706E023703}">
                    <ahyp:hlinkClr xmlns:ahyp="http://schemas.microsoft.com/office/drawing/2018/hyperlinkcolor" val="tx"/>
                  </a:ext>
                </a:extLst>
              </a:hlinkClick>
            </a:endParaRPr>
          </a:p>
          <a:p>
            <a:r>
              <a:rPr lang="is-IS" sz="2000" b="0" i="0" u="sng" dirty="0" err="1">
                <a:effectLst/>
              </a:rPr>
              <a:t>Thai</a:t>
            </a:r>
            <a:r>
              <a:rPr lang="is-IS" sz="2000" b="0" i="0" u="sng" dirty="0">
                <a:effectLst/>
              </a:rPr>
              <a:t> Airways</a:t>
            </a:r>
            <a:r>
              <a:rPr lang="is-IS" sz="2000" dirty="0"/>
              <a:t> gaf</a:t>
            </a:r>
            <a:r>
              <a:rPr lang="is-IS" sz="2000" b="0" i="0" dirty="0">
                <a:effectLst/>
              </a:rPr>
              <a:t> klúbbmeðlimum sínum allt að þrjár milljónir flugmílna</a:t>
            </a:r>
            <a:r>
              <a:rPr lang="is-IS" sz="2000" dirty="0"/>
              <a:t> í </a:t>
            </a:r>
            <a:r>
              <a:rPr lang="is-IS" sz="2000" b="0" i="0" dirty="0">
                <a:effectLst/>
              </a:rPr>
              <a:t>markaðsherferð</a:t>
            </a:r>
            <a:r>
              <a:rPr lang="is-IS" sz="2000" dirty="0"/>
              <a:t> meðan á Covid-19 stóð </a:t>
            </a:r>
            <a:r>
              <a:rPr lang="is-IS" sz="2000" b="0" i="0" dirty="0">
                <a:effectLst/>
              </a:rPr>
              <a:t>en með </a:t>
            </a:r>
            <a:r>
              <a:rPr lang="is-IS" sz="2000" dirty="0"/>
              <a:t>því skilyrði að þeir héldu sig heima</a:t>
            </a:r>
            <a:r>
              <a:rPr lang="is-IS" sz="2000" b="0" i="0" dirty="0">
                <a:effectLst/>
              </a:rPr>
              <a:t>.</a:t>
            </a:r>
            <a:r>
              <a:rPr lang="is-IS" sz="2000" dirty="0"/>
              <a:t> </a:t>
            </a:r>
            <a:endParaRPr lang="is-IS" sz="2000" b="0" i="0" dirty="0">
              <a:effectLst/>
              <a:cs typeface="Calibri"/>
            </a:endParaRPr>
          </a:p>
          <a:p>
            <a:r>
              <a:rPr lang="is-IS" sz="2000" dirty="0"/>
              <a:t>Í krísunni sem fylgdi Covid-19 mátti sjá ýmsar</a:t>
            </a:r>
            <a:r>
              <a:rPr lang="is-IS" sz="2000" b="0" i="0" dirty="0">
                <a:effectLst/>
              </a:rPr>
              <a:t> skapandi og tilfinningaríkar markaðsherferðir frá helstu ferðamálaráðum</a:t>
            </a:r>
            <a:r>
              <a:rPr lang="is-IS" sz="2000" dirty="0"/>
              <a:t> heimsins </a:t>
            </a:r>
            <a:r>
              <a:rPr lang="is-IS" sz="2000" b="0" i="0" dirty="0">
                <a:effectLst/>
              </a:rPr>
              <a:t>og ferðafyrirtækjum, eins og til dæmis </a:t>
            </a:r>
            <a:r>
              <a:rPr lang="is-IS" sz="2000" b="0" i="0" u="sng" dirty="0">
                <a:effectLst/>
                <a:hlinkClick r:id="rId4">
                  <a:extLst>
                    <a:ext uri="{A12FA001-AC4F-418D-AE19-62706E023703}">
                      <ahyp:hlinkClr xmlns:ahyp="http://schemas.microsoft.com/office/drawing/2018/hyperlinkcolor" val="tx"/>
                    </a:ext>
                  </a:extLst>
                </a:hlinkClick>
              </a:rPr>
              <a:t>TourSpain</a:t>
            </a:r>
            <a:r>
              <a:rPr lang="is-IS" sz="2000" b="0" i="0" dirty="0">
                <a:effectLst/>
              </a:rPr>
              <a:t>, </a:t>
            </a:r>
            <a:r>
              <a:rPr lang="is-IS" sz="2000" dirty="0"/>
              <a:t>eða </a:t>
            </a:r>
            <a:r>
              <a:rPr lang="is-IS" sz="2000" b="0" i="0" dirty="0">
                <a:effectLst/>
              </a:rPr>
              <a:t> </a:t>
            </a:r>
            <a:r>
              <a:rPr lang="is-IS" sz="2000" b="0" i="0" u="sng" dirty="0">
                <a:effectLst/>
                <a:hlinkClick r:id="rId5">
                  <a:extLst>
                    <a:ext uri="{A12FA001-AC4F-418D-AE19-62706E023703}">
                      <ahyp:hlinkClr xmlns:ahyp="http://schemas.microsoft.com/office/drawing/2018/hyperlinkcolor" val="tx"/>
                    </a:ext>
                  </a:extLst>
                </a:hlinkClick>
              </a:rPr>
              <a:t>Discover Puerto Ric</a:t>
            </a:r>
            <a:r>
              <a:rPr lang="is-IS" sz="2000" b="0" i="0" u="sng" dirty="0">
                <a:effectLst/>
              </a:rPr>
              <a:t>o.</a:t>
            </a:r>
            <a:endParaRPr lang="is-IS" sz="2000" dirty="0"/>
          </a:p>
        </p:txBody>
      </p:sp>
      <p:sp>
        <p:nvSpPr>
          <p:cNvPr id="8" name="Text Placeholder 7">
            <a:extLst>
              <a:ext uri="{FF2B5EF4-FFF2-40B4-BE49-F238E27FC236}">
                <a16:creationId xmlns:a16="http://schemas.microsoft.com/office/drawing/2014/main" id="{ACA68833-1029-5EFF-C156-1DB205A1ACF6}"/>
              </a:ext>
            </a:extLst>
          </p:cNvPr>
          <p:cNvSpPr>
            <a:spLocks noGrp="1"/>
          </p:cNvSpPr>
          <p:nvPr>
            <p:ph type="body" sz="quarter" idx="16"/>
          </p:nvPr>
        </p:nvSpPr>
        <p:spPr>
          <a:xfrm>
            <a:off x="787150" y="138953"/>
            <a:ext cx="5105400" cy="582221"/>
          </a:xfrm>
        </p:spPr>
        <p:txBody>
          <a:bodyPr>
            <a:noAutofit/>
          </a:bodyPr>
          <a:lstStyle/>
          <a:p>
            <a:pPr algn="ctr"/>
            <a:r>
              <a:rPr lang="is-IS" sz="2800" b="0" dirty="0"/>
              <a:t>Að auglýsa í krísu byggir upp vörumerkjahollustu</a:t>
            </a:r>
          </a:p>
        </p:txBody>
      </p:sp>
      <p:pic>
        <p:nvPicPr>
          <p:cNvPr id="2" name="Graphic 1" descr="Chevron arrows with solid fill">
            <a:extLst>
              <a:ext uri="{FF2B5EF4-FFF2-40B4-BE49-F238E27FC236}">
                <a16:creationId xmlns:a16="http://schemas.microsoft.com/office/drawing/2014/main" id="{E21605B7-D672-5996-26C6-CDD2A98FE9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4816" y="1227717"/>
            <a:ext cx="728077" cy="728077"/>
          </a:xfrm>
          <a:prstGeom prst="rect">
            <a:avLst/>
          </a:prstGeom>
        </p:spPr>
      </p:pic>
      <p:pic>
        <p:nvPicPr>
          <p:cNvPr id="3" name="Graphic 2" descr="Chevron arrows with solid fill">
            <a:extLst>
              <a:ext uri="{FF2B5EF4-FFF2-40B4-BE49-F238E27FC236}">
                <a16:creationId xmlns:a16="http://schemas.microsoft.com/office/drawing/2014/main" id="{0822551E-95E4-2C71-48A3-8567DBE47E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4817" y="4063337"/>
            <a:ext cx="728077" cy="728077"/>
          </a:xfrm>
          <a:prstGeom prst="rect">
            <a:avLst/>
          </a:prstGeom>
        </p:spPr>
      </p:pic>
      <p:sp>
        <p:nvSpPr>
          <p:cNvPr id="6" name="TextBox 5">
            <a:extLst>
              <a:ext uri="{FF2B5EF4-FFF2-40B4-BE49-F238E27FC236}">
                <a16:creationId xmlns:a16="http://schemas.microsoft.com/office/drawing/2014/main" id="{921EC1F9-56FD-DBE8-E2FA-CDA70BA208B6}"/>
              </a:ext>
            </a:extLst>
          </p:cNvPr>
          <p:cNvSpPr txBox="1"/>
          <p:nvPr/>
        </p:nvSpPr>
        <p:spPr>
          <a:xfrm>
            <a:off x="6069436" y="6047006"/>
            <a:ext cx="2838450" cy="646331"/>
          </a:xfrm>
          <a:prstGeom prst="rect">
            <a:avLst/>
          </a:prstGeom>
          <a:noFill/>
        </p:spPr>
        <p:txBody>
          <a:bodyPr wrap="square" rtlCol="0">
            <a:spAutoFit/>
          </a:bodyPr>
          <a:lstStyle/>
          <a:p>
            <a:pPr algn="ctr"/>
            <a:r>
              <a:rPr lang="en-IE" dirty="0">
                <a:solidFill>
                  <a:srgbClr val="F27954"/>
                </a:solidFill>
                <a:hlinkClick r:id="rId8">
                  <a:extLst>
                    <a:ext uri="{A12FA001-AC4F-418D-AE19-62706E023703}">
                      <ahyp:hlinkClr xmlns:ahyp="http://schemas.microsoft.com/office/drawing/2018/hyperlinkcolor" val="tx"/>
                    </a:ext>
                  </a:extLst>
                </a:hlinkClick>
              </a:rPr>
              <a:t>Source</a:t>
            </a:r>
            <a:endParaRPr lang="en-IE" dirty="0">
              <a:solidFill>
                <a:srgbClr val="F27954"/>
              </a:solidFill>
            </a:endParaRPr>
          </a:p>
          <a:p>
            <a:pPr algn="ctr"/>
            <a:endParaRPr lang="en-IE" dirty="0">
              <a:solidFill>
                <a:srgbClr val="F27954"/>
              </a:solidFill>
            </a:endParaRPr>
          </a:p>
        </p:txBody>
      </p:sp>
    </p:spTree>
    <p:extLst>
      <p:ext uri="{BB962C8B-B14F-4D97-AF65-F5344CB8AC3E}">
        <p14:creationId xmlns:p14="http://schemas.microsoft.com/office/powerpoint/2010/main" val="3926438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1D3ED4-43F5-A145-06EF-5C633F9F15F1}"/>
              </a:ext>
            </a:extLst>
          </p:cNvPr>
          <p:cNvSpPr>
            <a:spLocks noGrp="1"/>
          </p:cNvSpPr>
          <p:nvPr>
            <p:ph type="body" sz="quarter" idx="16"/>
          </p:nvPr>
        </p:nvSpPr>
        <p:spPr>
          <a:xfrm>
            <a:off x="6493228" y="1503829"/>
            <a:ext cx="5444772" cy="582221"/>
          </a:xfrm>
        </p:spPr>
        <p:txBody>
          <a:bodyPr vert="horz" lIns="91440" tIns="45720" rIns="91440" bIns="45720" rtlCol="0" anchor="t">
            <a:noAutofit/>
          </a:bodyPr>
          <a:lstStyle/>
          <a:p>
            <a:r>
              <a:rPr lang="en-IE" sz="3200" b="0" dirty="0"/>
              <a:t>2. </a:t>
            </a:r>
            <a:r>
              <a:rPr lang="is-IS" sz="3200" b="0" dirty="0"/>
              <a:t>Raundæmi um áhrifarík markaðsviðbrögð við í krísu</a:t>
            </a:r>
            <a:endParaRPr lang="is-IS" sz="2800" b="0" dirty="0"/>
          </a:p>
          <a:p>
            <a:endParaRPr lang="en-IE" sz="3200" b="0" dirty="0"/>
          </a:p>
        </p:txBody>
      </p:sp>
      <p:pic>
        <p:nvPicPr>
          <p:cNvPr id="10" name="Picture Placeholder 9" descr="A picture containing water, nature, boat, mountain&#10;&#10;Description automatically generated">
            <a:extLst>
              <a:ext uri="{FF2B5EF4-FFF2-40B4-BE49-F238E27FC236}">
                <a16:creationId xmlns:a16="http://schemas.microsoft.com/office/drawing/2014/main" id="{4BEB080B-5FED-EFA9-68E3-B417050DD828}"/>
              </a:ext>
            </a:extLst>
          </p:cNvPr>
          <p:cNvPicPr>
            <a:picLocks noGrp="1" noChangeAspect="1"/>
          </p:cNvPicPr>
          <p:nvPr>
            <p:ph type="pic" sz="quarter" idx="10"/>
          </p:nvPr>
        </p:nvPicPr>
        <p:blipFill>
          <a:blip r:embed="rId2"/>
          <a:srcRect t="6913" b="6913"/>
          <a:stretch>
            <a:fillRect/>
          </a:stretch>
        </p:blipFill>
        <p:spPr>
          <a:xfrm>
            <a:off x="232878" y="226751"/>
            <a:ext cx="11696700" cy="5763986"/>
          </a:xfrm>
        </p:spPr>
      </p:pic>
    </p:spTree>
    <p:extLst>
      <p:ext uri="{BB962C8B-B14F-4D97-AF65-F5344CB8AC3E}">
        <p14:creationId xmlns:p14="http://schemas.microsoft.com/office/powerpoint/2010/main" val="264909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indoor, wall, green&#10;&#10;Description automatically generated">
            <a:extLst>
              <a:ext uri="{FF2B5EF4-FFF2-40B4-BE49-F238E27FC236}">
                <a16:creationId xmlns:a16="http://schemas.microsoft.com/office/drawing/2014/main" id="{35FDA2A9-4C46-8BF6-A538-702C88FCC80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
        <p:nvSpPr>
          <p:cNvPr id="8" name="Text Placeholder 7">
            <a:extLst>
              <a:ext uri="{FF2B5EF4-FFF2-40B4-BE49-F238E27FC236}">
                <a16:creationId xmlns:a16="http://schemas.microsoft.com/office/drawing/2014/main" id="{ABDC2E9F-8D54-CC47-4E8F-54A31029293A}"/>
              </a:ext>
            </a:extLst>
          </p:cNvPr>
          <p:cNvSpPr>
            <a:spLocks noGrp="1"/>
          </p:cNvSpPr>
          <p:nvPr>
            <p:ph type="body" sz="quarter" idx="18"/>
          </p:nvPr>
        </p:nvSpPr>
        <p:spPr>
          <a:xfrm>
            <a:off x="591840" y="1499580"/>
            <a:ext cx="5504160" cy="5447571"/>
          </a:xfrm>
        </p:spPr>
        <p:txBody>
          <a:bodyPr vert="horz" lIns="91440" tIns="45720" rIns="91440" bIns="45720" rtlCol="0" anchor="t">
            <a:noAutofit/>
          </a:bodyPr>
          <a:lstStyle/>
          <a:p>
            <a:r>
              <a:rPr lang="is-IS" sz="1900" dirty="0"/>
              <a:t>Í krísu reynir oft á svæðisbundna samvinnu.  Hefðbundin viðbrögð eru þau að hver og einn fer af stað með sína eigin markaðsherferð og boðið er upp á  tímabundna afslætti eða aðra hvata til þess að tækla ástandið.  Í </a:t>
            </a:r>
            <a:r>
              <a:rPr lang="is-IS" sz="1900" dirty="0">
                <a:hlinkClick r:id="rId4"/>
              </a:rPr>
              <a:t>þessu raundæmi </a:t>
            </a:r>
            <a:r>
              <a:rPr lang="is-IS" sz="1900" dirty="0"/>
              <a:t>er fjallað um samstarf á milli ferðaþjónustunnar og flugfélaga til að endurreisa áfangastað eftir krísu. </a:t>
            </a:r>
          </a:p>
          <a:p>
            <a:endParaRPr lang="is-IS" sz="1900" dirty="0"/>
          </a:p>
          <a:p>
            <a:r>
              <a:rPr lang="is-IS" sz="1900" dirty="0"/>
              <a:t>Sem dæmi má nefna þátt </a:t>
            </a:r>
            <a:r>
              <a:rPr lang="is-IS" sz="1900" dirty="0" err="1"/>
              <a:t>EgyptAir</a:t>
            </a:r>
            <a:r>
              <a:rPr lang="is-IS" sz="1900" dirty="0"/>
              <a:t> í bata Egyptalands eftir fjöldamorðin í </a:t>
            </a:r>
            <a:r>
              <a:rPr lang="is-IS" sz="1900" dirty="0" err="1"/>
              <a:t>Luxor</a:t>
            </a:r>
            <a:r>
              <a:rPr lang="is-IS" sz="1900" dirty="0"/>
              <a:t> og stuðning Delta Airlines við ferðalög til New York borgar eftir árásina 11. september 2001 með tilboðum um ókeypis miða.</a:t>
            </a:r>
          </a:p>
        </p:txBody>
      </p:sp>
      <p:sp>
        <p:nvSpPr>
          <p:cNvPr id="7" name="Text Placeholder 6">
            <a:extLst>
              <a:ext uri="{FF2B5EF4-FFF2-40B4-BE49-F238E27FC236}">
                <a16:creationId xmlns:a16="http://schemas.microsoft.com/office/drawing/2014/main" id="{7336EBCD-3049-46F7-B9C2-0C79281986B9}"/>
              </a:ext>
            </a:extLst>
          </p:cNvPr>
          <p:cNvSpPr>
            <a:spLocks noGrp="1"/>
          </p:cNvSpPr>
          <p:nvPr>
            <p:ph type="body" sz="quarter" idx="16"/>
          </p:nvPr>
        </p:nvSpPr>
        <p:spPr>
          <a:xfrm>
            <a:off x="323850" y="124835"/>
            <a:ext cx="5886450" cy="582221"/>
          </a:xfrm>
        </p:spPr>
        <p:txBody>
          <a:bodyPr vert="horz" lIns="91440" tIns="45720" rIns="91440" bIns="45720" rtlCol="0" anchor="t">
            <a:noAutofit/>
          </a:bodyPr>
          <a:lstStyle/>
          <a:p>
            <a:pPr algn="ctr"/>
            <a:r>
              <a:rPr lang="is-IS" sz="2400" b="0" dirty="0"/>
              <a:t>Árangursrík svæðisbundin markaðssetning ferðaþjónustunnar í krísu- samvinna opinberra – og einkaaðila</a:t>
            </a:r>
            <a:endParaRPr lang="is-IS" sz="2400" b="0" dirty="0">
              <a:cs typeface="Calibri"/>
            </a:endParaRPr>
          </a:p>
        </p:txBody>
      </p:sp>
      <p:pic>
        <p:nvPicPr>
          <p:cNvPr id="9" name="Graphic 8" descr="Document with solid fill">
            <a:hlinkClick r:id="rId5"/>
            <a:extLst>
              <a:ext uri="{FF2B5EF4-FFF2-40B4-BE49-F238E27FC236}">
                <a16:creationId xmlns:a16="http://schemas.microsoft.com/office/drawing/2014/main" id="{BAC5C8E4-299D-D8ED-3EFB-BBE2336447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0300" y="5937501"/>
            <a:ext cx="1028700" cy="1009650"/>
          </a:xfrm>
          <a:prstGeom prst="rect">
            <a:avLst/>
          </a:prstGeom>
        </p:spPr>
      </p:pic>
      <p:sp>
        <p:nvSpPr>
          <p:cNvPr id="10" name="TextBox 9">
            <a:extLst>
              <a:ext uri="{FF2B5EF4-FFF2-40B4-BE49-F238E27FC236}">
                <a16:creationId xmlns:a16="http://schemas.microsoft.com/office/drawing/2014/main" id="{BB20A8CC-5B92-6D39-11F7-2B5A4EC1F27F}"/>
              </a:ext>
            </a:extLst>
          </p:cNvPr>
          <p:cNvSpPr txBox="1"/>
          <p:nvPr/>
        </p:nvSpPr>
        <p:spPr>
          <a:xfrm>
            <a:off x="7030010" y="6488668"/>
            <a:ext cx="5161990" cy="369332"/>
          </a:xfrm>
          <a:prstGeom prst="rect">
            <a:avLst/>
          </a:prstGeom>
          <a:solidFill>
            <a:schemeClr val="accent2"/>
          </a:solidFill>
        </p:spPr>
        <p:txBody>
          <a:bodyPr wrap="square" rtlCol="0">
            <a:spAutoFit/>
          </a:bodyPr>
          <a:lstStyle/>
          <a:p>
            <a:r>
              <a:rPr lang="en-IE" dirty="0" err="1">
                <a:solidFill>
                  <a:schemeClr val="bg1"/>
                </a:solidFill>
                <a:hlinkClick r:id="rId4">
                  <a:extLst>
                    <a:ext uri="{A12FA001-AC4F-418D-AE19-62706E023703}">
                      <ahyp:hlinkClr xmlns:ahyp="http://schemas.microsoft.com/office/drawing/2018/hyperlinkcolor" val="tx"/>
                    </a:ext>
                  </a:extLst>
                </a:hlinkClick>
              </a:rPr>
              <a:t>Lesefni</a:t>
            </a:r>
            <a:r>
              <a:rPr lang="en-IE" dirty="0">
                <a:solidFill>
                  <a:schemeClr val="bg1"/>
                </a:solidFill>
                <a:hlinkClick r:id="rId4">
                  <a:extLst>
                    <a:ext uri="{A12FA001-AC4F-418D-AE19-62706E023703}">
                      <ahyp:hlinkClr xmlns:ahyp="http://schemas.microsoft.com/office/drawing/2018/hyperlinkcolor" val="tx"/>
                    </a:ext>
                  </a:extLst>
                </a:hlinkClick>
              </a:rPr>
              <a:t>: Restoring Tourism Destinations in Crisis</a:t>
            </a:r>
            <a:endParaRPr lang="en-IE" dirty="0">
              <a:solidFill>
                <a:schemeClr val="bg1"/>
              </a:solidFill>
            </a:endParaRPr>
          </a:p>
        </p:txBody>
      </p:sp>
      <p:sp>
        <p:nvSpPr>
          <p:cNvPr id="11" name="TextBox 10">
            <a:hlinkClick r:id="rId8"/>
            <a:extLst>
              <a:ext uri="{FF2B5EF4-FFF2-40B4-BE49-F238E27FC236}">
                <a16:creationId xmlns:a16="http://schemas.microsoft.com/office/drawing/2014/main" id="{C1E5810C-EDA0-48A1-FBFD-E8971C8ECB15}"/>
              </a:ext>
            </a:extLst>
          </p:cNvPr>
          <p:cNvSpPr txBox="1"/>
          <p:nvPr/>
        </p:nvSpPr>
        <p:spPr>
          <a:xfrm>
            <a:off x="6392300" y="0"/>
            <a:ext cx="5799700" cy="1446550"/>
          </a:xfrm>
          <a:prstGeom prst="rect">
            <a:avLst/>
          </a:prstGeom>
          <a:solidFill>
            <a:srgbClr val="086D6E"/>
          </a:solidFill>
        </p:spPr>
        <p:txBody>
          <a:bodyPr wrap="square" rtlCol="0">
            <a:spAutoFit/>
          </a:bodyPr>
          <a:lstStyle/>
          <a:p>
            <a:pPr algn="ctr"/>
            <a:r>
              <a:rPr lang="is-IS" sz="4000" dirty="0">
                <a:solidFill>
                  <a:schemeClr val="bg1"/>
                </a:solidFill>
                <a:latin typeface="Aharoni" panose="02010803020104030203" pitchFamily="2" charset="-79"/>
                <a:cs typeface="Aharoni" panose="02010803020104030203" pitchFamily="2" charset="-79"/>
              </a:rPr>
              <a:t>Raundæmi</a:t>
            </a:r>
          </a:p>
          <a:p>
            <a:pPr algn="ctr"/>
            <a:r>
              <a:rPr lang="is-IS" sz="2400" dirty="0">
                <a:solidFill>
                  <a:schemeClr val="bg1"/>
                </a:solidFill>
              </a:rPr>
              <a:t>Flugfélög geta hjálpað til við að markaðssetja áfangastað til að ná bata eftir krísu</a:t>
            </a:r>
            <a:endParaRPr lang="is-IS" dirty="0">
              <a:solidFill>
                <a:schemeClr val="bg1"/>
              </a:solidFill>
            </a:endParaRPr>
          </a:p>
        </p:txBody>
      </p:sp>
    </p:spTree>
    <p:extLst>
      <p:ext uri="{BB962C8B-B14F-4D97-AF65-F5344CB8AC3E}">
        <p14:creationId xmlns:p14="http://schemas.microsoft.com/office/powerpoint/2010/main" val="68499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6BAE0A-31E4-051C-6B14-FC96C10AED5C}"/>
              </a:ext>
            </a:extLst>
          </p:cNvPr>
          <p:cNvSpPr>
            <a:spLocks noGrp="1"/>
          </p:cNvSpPr>
          <p:nvPr>
            <p:ph type="body" sz="quarter" idx="16"/>
          </p:nvPr>
        </p:nvSpPr>
        <p:spPr>
          <a:xfrm>
            <a:off x="308536" y="533885"/>
            <a:ext cx="6568514" cy="582221"/>
          </a:xfrm>
        </p:spPr>
        <p:txBody>
          <a:bodyPr vert="horz" lIns="91440" tIns="45720" rIns="91440" bIns="45720" rtlCol="0" anchor="t">
            <a:normAutofit lnSpcReduction="10000"/>
          </a:bodyPr>
          <a:lstStyle/>
          <a:p>
            <a:r>
              <a:rPr lang="en-IE" b="1" i="0" dirty="0">
                <a:effectLst/>
              </a:rPr>
              <a:t>KLM - </a:t>
            </a:r>
            <a:r>
              <a:rPr lang="is-IS" b="1" dirty="0"/>
              <a:t>Tengslahlaðborð</a:t>
            </a:r>
            <a:endParaRPr lang="is-IS" dirty="0"/>
          </a:p>
        </p:txBody>
      </p:sp>
      <p:sp>
        <p:nvSpPr>
          <p:cNvPr id="6" name="Text Placeholder 5">
            <a:extLst>
              <a:ext uri="{FF2B5EF4-FFF2-40B4-BE49-F238E27FC236}">
                <a16:creationId xmlns:a16="http://schemas.microsoft.com/office/drawing/2014/main" id="{74A3D90A-2CCB-A785-7C63-31F6C64F6B94}"/>
              </a:ext>
            </a:extLst>
          </p:cNvPr>
          <p:cNvSpPr>
            <a:spLocks noGrp="1"/>
          </p:cNvSpPr>
          <p:nvPr>
            <p:ph type="body" sz="quarter" idx="18"/>
          </p:nvPr>
        </p:nvSpPr>
        <p:spPr>
          <a:xfrm>
            <a:off x="273331" y="2554044"/>
            <a:ext cx="6044639" cy="3618585"/>
          </a:xfrm>
        </p:spPr>
        <p:txBody>
          <a:bodyPr vert="horz" lIns="91440" tIns="45720" rIns="91440" bIns="45720" rtlCol="0" anchor="t">
            <a:normAutofit/>
          </a:bodyPr>
          <a:lstStyle/>
          <a:p>
            <a:pPr fontAlgn="base"/>
            <a:r>
              <a:rPr lang="is-IS" b="1" i="0" dirty="0">
                <a:solidFill>
                  <a:srgbClr val="086D6E"/>
                </a:solidFill>
                <a:effectLst/>
              </a:rPr>
              <a:t>Áhugaverð markaðsherferð. </a:t>
            </a:r>
            <a:r>
              <a:rPr lang="is-IS" dirty="0">
                <a:solidFill>
                  <a:srgbClr val="58595B"/>
                </a:solidFill>
              </a:rPr>
              <a:t>Tuttugu ókunnugar manneskjur voru fengnar </a:t>
            </a:r>
            <a:r>
              <a:rPr lang="is-IS" b="0" i="0" dirty="0">
                <a:solidFill>
                  <a:srgbClr val="58595B"/>
                </a:solidFill>
                <a:effectLst/>
              </a:rPr>
              <a:t>til að borða saman á jólahlaðborði á flugvelli. </a:t>
            </a:r>
            <a:r>
              <a:rPr lang="is-IS" dirty="0">
                <a:solidFill>
                  <a:srgbClr val="58595B"/>
                </a:solidFill>
              </a:rPr>
              <a:t>Hlaðborðið var látið</a:t>
            </a:r>
            <a:r>
              <a:rPr lang="is-IS" b="0" i="0" dirty="0">
                <a:solidFill>
                  <a:srgbClr val="58595B"/>
                </a:solidFill>
                <a:effectLst/>
              </a:rPr>
              <a:t> </a:t>
            </a:r>
            <a:r>
              <a:rPr lang="is-IS" dirty="0">
                <a:solidFill>
                  <a:srgbClr val="58595B"/>
                </a:solidFill>
              </a:rPr>
              <a:t>svífa</a:t>
            </a:r>
            <a:r>
              <a:rPr lang="is-IS" b="0" i="0" dirty="0">
                <a:solidFill>
                  <a:srgbClr val="58595B"/>
                </a:solidFill>
                <a:effectLst/>
              </a:rPr>
              <a:t> niður úr </a:t>
            </a:r>
            <a:r>
              <a:rPr lang="is-IS" dirty="0">
                <a:solidFill>
                  <a:srgbClr val="58595B"/>
                </a:solidFill>
              </a:rPr>
              <a:t>loftinu þannig að í hvert</a:t>
            </a:r>
            <a:r>
              <a:rPr lang="is-IS" b="0" i="0" dirty="0">
                <a:solidFill>
                  <a:srgbClr val="58595B"/>
                </a:solidFill>
                <a:effectLst/>
              </a:rPr>
              <a:t> sinn sem ný manneskja </a:t>
            </a:r>
            <a:r>
              <a:rPr lang="is-IS" dirty="0">
                <a:solidFill>
                  <a:srgbClr val="58595B"/>
                </a:solidFill>
              </a:rPr>
              <a:t>settist</a:t>
            </a:r>
            <a:r>
              <a:rPr lang="is-IS" b="0" i="0" dirty="0">
                <a:solidFill>
                  <a:srgbClr val="58595B"/>
                </a:solidFill>
                <a:effectLst/>
              </a:rPr>
              <a:t> niður því neðar </a:t>
            </a:r>
            <a:r>
              <a:rPr lang="is-IS" dirty="0">
                <a:solidFill>
                  <a:srgbClr val="58595B"/>
                </a:solidFill>
              </a:rPr>
              <a:t>færðist</a:t>
            </a:r>
            <a:r>
              <a:rPr lang="is-IS" b="0" i="0" dirty="0">
                <a:solidFill>
                  <a:srgbClr val="58595B"/>
                </a:solidFill>
                <a:effectLst/>
              </a:rPr>
              <a:t> borðið.  Þegar </a:t>
            </a:r>
            <a:r>
              <a:rPr lang="is-IS" dirty="0">
                <a:solidFill>
                  <a:srgbClr val="58595B"/>
                </a:solidFill>
              </a:rPr>
              <a:t>setið var í öllum sætum var borðið komið á sinn stað hlaðið mat. Þetta var kynningarherferð frá </a:t>
            </a:r>
            <a:r>
              <a:rPr lang="is-IS" b="1" dirty="0">
                <a:solidFill>
                  <a:srgbClr val="086D6E"/>
                </a:solidFill>
              </a:rPr>
              <a:t>flugfélaginu</a:t>
            </a:r>
            <a:r>
              <a:rPr lang="is-IS" b="0" i="0" dirty="0">
                <a:solidFill>
                  <a:srgbClr val="58595B"/>
                </a:solidFill>
                <a:effectLst/>
              </a:rPr>
              <a:t> </a:t>
            </a:r>
            <a:r>
              <a:rPr lang="is-IS" b="1" i="0" dirty="0">
                <a:solidFill>
                  <a:srgbClr val="086D6E"/>
                </a:solidFill>
                <a:effectLst/>
                <a:hlinkClick r:id="rId2">
                  <a:extLst>
                    <a:ext uri="{A12FA001-AC4F-418D-AE19-62706E023703}">
                      <ahyp:hlinkClr xmlns:ahyp="http://schemas.microsoft.com/office/drawing/2018/hyperlinkcolor" val="tx"/>
                    </a:ext>
                  </a:extLst>
                </a:hlinkClick>
              </a:rPr>
              <a:t>KLM</a:t>
            </a:r>
            <a:r>
              <a:rPr lang="is-IS" b="0" i="0" dirty="0">
                <a:solidFill>
                  <a:srgbClr val="58595B"/>
                </a:solidFill>
                <a:effectLst/>
              </a:rPr>
              <a:t>.</a:t>
            </a:r>
          </a:p>
          <a:p>
            <a:endParaRPr lang="is-IS" dirty="0"/>
          </a:p>
        </p:txBody>
      </p:sp>
      <p:sp>
        <p:nvSpPr>
          <p:cNvPr id="7" name="TextBox 6">
            <a:extLst>
              <a:ext uri="{FF2B5EF4-FFF2-40B4-BE49-F238E27FC236}">
                <a16:creationId xmlns:a16="http://schemas.microsoft.com/office/drawing/2014/main" id="{C951996B-ADE1-5053-6DED-7E95EDEB166A}"/>
              </a:ext>
            </a:extLst>
          </p:cNvPr>
          <p:cNvSpPr txBox="1"/>
          <p:nvPr/>
        </p:nvSpPr>
        <p:spPr>
          <a:xfrm>
            <a:off x="8896350" y="6162674"/>
            <a:ext cx="1352550" cy="461665"/>
          </a:xfrm>
          <a:prstGeom prst="rect">
            <a:avLst/>
          </a:prstGeom>
          <a:noFill/>
        </p:spPr>
        <p:txBody>
          <a:bodyPr wrap="square" rtlCol="0">
            <a:spAutoFit/>
          </a:bodyPr>
          <a:lstStyle/>
          <a:p>
            <a:pPr algn="ctr"/>
            <a:r>
              <a:rPr lang="en-IE" sz="2400" dirty="0" err="1">
                <a:solidFill>
                  <a:srgbClr val="086D6E"/>
                </a:solidFill>
                <a:hlinkClick r:id="rId3">
                  <a:extLst>
                    <a:ext uri="{A12FA001-AC4F-418D-AE19-62706E023703}">
                      <ahyp:hlinkClr xmlns:ahyp="http://schemas.microsoft.com/office/drawing/2018/hyperlinkcolor" val="tx"/>
                    </a:ext>
                  </a:extLst>
                </a:hlinkClick>
              </a:rPr>
              <a:t>Heimild</a:t>
            </a:r>
            <a:endParaRPr lang="en-IE" sz="2400" dirty="0">
              <a:solidFill>
                <a:srgbClr val="086D6E"/>
              </a:solidFill>
            </a:endParaRPr>
          </a:p>
        </p:txBody>
      </p:sp>
      <p:sp>
        <p:nvSpPr>
          <p:cNvPr id="10" name="TextBox 9">
            <a:extLst>
              <a:ext uri="{FF2B5EF4-FFF2-40B4-BE49-F238E27FC236}">
                <a16:creationId xmlns:a16="http://schemas.microsoft.com/office/drawing/2014/main" id="{B30E8D17-8CA4-02E8-3D1C-309C10CDE4E1}"/>
              </a:ext>
            </a:extLst>
          </p:cNvPr>
          <p:cNvSpPr txBox="1"/>
          <p:nvPr/>
        </p:nvSpPr>
        <p:spPr>
          <a:xfrm>
            <a:off x="7364412" y="5793342"/>
            <a:ext cx="4416425" cy="369332"/>
          </a:xfrm>
          <a:prstGeom prst="rect">
            <a:avLst/>
          </a:prstGeom>
          <a:noFill/>
        </p:spPr>
        <p:txBody>
          <a:bodyPr wrap="square" rtlCol="0">
            <a:spAutoFit/>
          </a:bodyPr>
          <a:lstStyle/>
          <a:p>
            <a:pPr algn="ctr"/>
            <a:r>
              <a:rPr lang="en-IE" dirty="0">
                <a:solidFill>
                  <a:srgbClr val="086D6E"/>
                </a:solidFill>
                <a:hlinkClick r:id="rId4">
                  <a:extLst>
                    <a:ext uri="{A12FA001-AC4F-418D-AE19-62706E023703}">
                      <ahyp:hlinkClr xmlns:ahyp="http://schemas.microsoft.com/office/drawing/2018/hyperlinkcolor" val="tx"/>
                    </a:ext>
                  </a:extLst>
                </a:hlinkClick>
              </a:rPr>
              <a:t>https://youtu.be/g5IAy-QnsZM</a:t>
            </a:r>
            <a:r>
              <a:rPr lang="en-IE" dirty="0">
                <a:solidFill>
                  <a:srgbClr val="086D6E"/>
                </a:solidFill>
              </a:rPr>
              <a:t> </a:t>
            </a:r>
          </a:p>
        </p:txBody>
      </p:sp>
      <p:pic>
        <p:nvPicPr>
          <p:cNvPr id="8" name="Picture 7">
            <a:hlinkClick r:id="rId4"/>
            <a:extLst>
              <a:ext uri="{FF2B5EF4-FFF2-40B4-BE49-F238E27FC236}">
                <a16:creationId xmlns:a16="http://schemas.microsoft.com/office/drawing/2014/main" id="{8D049880-31B1-02E3-5800-82C81E99F5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1987" y="1894890"/>
            <a:ext cx="5087938" cy="2848559"/>
          </a:xfrm>
          <a:prstGeom prst="rect">
            <a:avLst/>
          </a:prstGeom>
        </p:spPr>
      </p:pic>
      <p:sp>
        <p:nvSpPr>
          <p:cNvPr id="2" name="TextBox 1">
            <a:hlinkClick r:id="rId6"/>
            <a:extLst>
              <a:ext uri="{FF2B5EF4-FFF2-40B4-BE49-F238E27FC236}">
                <a16:creationId xmlns:a16="http://schemas.microsoft.com/office/drawing/2014/main" id="{5A5048F4-95FF-7444-EDD1-D1C9EF498569}"/>
              </a:ext>
            </a:extLst>
          </p:cNvPr>
          <p:cNvSpPr txBox="1"/>
          <p:nvPr/>
        </p:nvSpPr>
        <p:spPr>
          <a:xfrm>
            <a:off x="6392300" y="137111"/>
            <a:ext cx="5799700" cy="707886"/>
          </a:xfrm>
          <a:prstGeom prst="rect">
            <a:avLst/>
          </a:prstGeom>
          <a:solidFill>
            <a:srgbClr val="086D6E"/>
          </a:solidFill>
        </p:spPr>
        <p:txBody>
          <a:bodyPr wrap="square" rtlCol="0">
            <a:spAutoFit/>
          </a:bodyPr>
          <a:lstStyle/>
          <a:p>
            <a:pPr algn="ctr"/>
            <a:r>
              <a:rPr lang="is-IS" sz="4000" dirty="0">
                <a:solidFill>
                  <a:schemeClr val="bg1"/>
                </a:solidFill>
                <a:latin typeface="Aharoni" panose="02010803020104030203" pitchFamily="2" charset="-79"/>
                <a:cs typeface="Aharoni" panose="02010803020104030203" pitchFamily="2" charset="-79"/>
              </a:rPr>
              <a:t>Raundæmi</a:t>
            </a:r>
          </a:p>
        </p:txBody>
      </p:sp>
    </p:spTree>
    <p:extLst>
      <p:ext uri="{BB962C8B-B14F-4D97-AF65-F5344CB8AC3E}">
        <p14:creationId xmlns:p14="http://schemas.microsoft.com/office/powerpoint/2010/main" val="126494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6BAE0A-31E4-051C-6B14-FC96C10AED5C}"/>
              </a:ext>
            </a:extLst>
          </p:cNvPr>
          <p:cNvSpPr>
            <a:spLocks noGrp="1"/>
          </p:cNvSpPr>
          <p:nvPr>
            <p:ph type="body" sz="quarter" idx="16"/>
          </p:nvPr>
        </p:nvSpPr>
        <p:spPr>
          <a:xfrm>
            <a:off x="308536" y="533885"/>
            <a:ext cx="6568514" cy="582221"/>
          </a:xfrm>
        </p:spPr>
        <p:txBody>
          <a:bodyPr>
            <a:noAutofit/>
          </a:bodyPr>
          <a:lstStyle/>
          <a:p>
            <a:r>
              <a:rPr lang="is-IS"/>
              <a:t>Evrópa er bara handan hornsins</a:t>
            </a:r>
          </a:p>
          <a:p>
            <a:r>
              <a:rPr lang="is-IS" dirty="0"/>
              <a:t>Frakkland</a:t>
            </a:r>
          </a:p>
        </p:txBody>
      </p:sp>
      <p:sp>
        <p:nvSpPr>
          <p:cNvPr id="6" name="Text Placeholder 5">
            <a:extLst>
              <a:ext uri="{FF2B5EF4-FFF2-40B4-BE49-F238E27FC236}">
                <a16:creationId xmlns:a16="http://schemas.microsoft.com/office/drawing/2014/main" id="{74A3D90A-2CCB-A785-7C63-31F6C64F6B94}"/>
              </a:ext>
            </a:extLst>
          </p:cNvPr>
          <p:cNvSpPr>
            <a:spLocks noGrp="1"/>
          </p:cNvSpPr>
          <p:nvPr>
            <p:ph type="body" sz="quarter" idx="18"/>
          </p:nvPr>
        </p:nvSpPr>
        <p:spPr>
          <a:xfrm>
            <a:off x="273331" y="2554044"/>
            <a:ext cx="6044639" cy="3618585"/>
          </a:xfrm>
        </p:spPr>
        <p:txBody>
          <a:bodyPr vert="horz" lIns="91440" tIns="45720" rIns="91440" bIns="45720" rtlCol="0" anchor="t">
            <a:normAutofit/>
          </a:bodyPr>
          <a:lstStyle/>
          <a:p>
            <a:pPr fontAlgn="base"/>
            <a:r>
              <a:rPr lang="is-IS" b="0" i="0" dirty="0">
                <a:solidFill>
                  <a:srgbClr val="58595B"/>
                </a:solidFill>
                <a:effectLst/>
              </a:rPr>
              <a:t>Franska járnbrautafélagið </a:t>
            </a:r>
            <a:r>
              <a:rPr lang="is-IS" b="1" i="0" dirty="0">
                <a:solidFill>
                  <a:srgbClr val="086D6E"/>
                </a:solidFill>
                <a:effectLst/>
                <a:hlinkClick r:id="rId2">
                  <a:extLst>
                    <a:ext uri="{A12FA001-AC4F-418D-AE19-62706E023703}">
                      <ahyp:hlinkClr xmlns:ahyp="http://schemas.microsoft.com/office/drawing/2018/hyperlinkcolor" val="tx"/>
                    </a:ext>
                  </a:extLst>
                </a:hlinkClick>
              </a:rPr>
              <a:t>SNCF</a:t>
            </a:r>
            <a:r>
              <a:rPr lang="is-IS" b="0" i="0" dirty="0">
                <a:solidFill>
                  <a:srgbClr val="086D6E"/>
                </a:solidFill>
                <a:effectLst/>
              </a:rPr>
              <a:t> </a:t>
            </a:r>
            <a:r>
              <a:rPr lang="is-IS" b="0" i="0" dirty="0">
                <a:solidFill>
                  <a:srgbClr val="58595B"/>
                </a:solidFill>
                <a:effectLst/>
              </a:rPr>
              <a:t>vildi hvetja fólk til að fara í lestarferð til annarra Evrópulanda. </a:t>
            </a:r>
            <a:r>
              <a:rPr lang="is-IS" dirty="0">
                <a:solidFill>
                  <a:srgbClr val="58595B"/>
                </a:solidFill>
              </a:rPr>
              <a:t>Settar voru </a:t>
            </a:r>
            <a:r>
              <a:rPr lang="is-IS" b="0" i="0" dirty="0">
                <a:solidFill>
                  <a:srgbClr val="58595B"/>
                </a:solidFill>
                <a:effectLst/>
              </a:rPr>
              <a:t>frístandandi, gagnvirkar hurðir</a:t>
            </a:r>
            <a:r>
              <a:rPr lang="is-IS" dirty="0">
                <a:solidFill>
                  <a:srgbClr val="58595B"/>
                </a:solidFill>
              </a:rPr>
              <a:t> </a:t>
            </a:r>
            <a:r>
              <a:rPr lang="is-IS" b="0" i="0" dirty="0">
                <a:solidFill>
                  <a:srgbClr val="58595B"/>
                </a:solidFill>
                <a:effectLst/>
              </a:rPr>
              <a:t>víðsvegar um París. Fólk opnaði dyrnar og átti í rauntíma samskiptum við </a:t>
            </a:r>
            <a:r>
              <a:rPr lang="is-IS" dirty="0">
                <a:solidFill>
                  <a:srgbClr val="58595B"/>
                </a:solidFill>
              </a:rPr>
              <a:t>áhugasama</a:t>
            </a:r>
            <a:r>
              <a:rPr lang="is-IS" b="0" i="0" dirty="0">
                <a:solidFill>
                  <a:srgbClr val="58595B"/>
                </a:solidFill>
                <a:effectLst/>
              </a:rPr>
              <a:t> </a:t>
            </a:r>
            <a:r>
              <a:rPr lang="is-IS" dirty="0">
                <a:solidFill>
                  <a:srgbClr val="58595B"/>
                </a:solidFill>
              </a:rPr>
              <a:t>heimamenn</a:t>
            </a:r>
            <a:r>
              <a:rPr lang="is-IS" b="0" i="0" dirty="0">
                <a:solidFill>
                  <a:srgbClr val="58595B"/>
                </a:solidFill>
                <a:effectLst/>
              </a:rPr>
              <a:t> í </a:t>
            </a:r>
            <a:r>
              <a:rPr lang="is-IS" dirty="0">
                <a:solidFill>
                  <a:srgbClr val="58595B"/>
                </a:solidFill>
              </a:rPr>
              <a:t>ýmsum </a:t>
            </a:r>
            <a:r>
              <a:rPr lang="is-IS" b="0" i="0" dirty="0">
                <a:solidFill>
                  <a:srgbClr val="58595B"/>
                </a:solidFill>
                <a:effectLst/>
              </a:rPr>
              <a:t>borgum.</a:t>
            </a:r>
            <a:r>
              <a:rPr lang="is-IS" dirty="0">
                <a:solidFill>
                  <a:srgbClr val="58595B"/>
                </a:solidFill>
              </a:rPr>
              <a:t> </a:t>
            </a:r>
            <a:endParaRPr lang="is-IS" dirty="0"/>
          </a:p>
        </p:txBody>
      </p:sp>
      <p:sp>
        <p:nvSpPr>
          <p:cNvPr id="7" name="TextBox 6">
            <a:extLst>
              <a:ext uri="{FF2B5EF4-FFF2-40B4-BE49-F238E27FC236}">
                <a16:creationId xmlns:a16="http://schemas.microsoft.com/office/drawing/2014/main" id="{C951996B-ADE1-5053-6DED-7E95EDEB166A}"/>
              </a:ext>
            </a:extLst>
          </p:cNvPr>
          <p:cNvSpPr txBox="1"/>
          <p:nvPr/>
        </p:nvSpPr>
        <p:spPr>
          <a:xfrm>
            <a:off x="8896350" y="6162674"/>
            <a:ext cx="1352550" cy="461665"/>
          </a:xfrm>
          <a:prstGeom prst="rect">
            <a:avLst/>
          </a:prstGeom>
          <a:noFill/>
        </p:spPr>
        <p:txBody>
          <a:bodyPr wrap="square" rtlCol="0">
            <a:spAutoFit/>
          </a:bodyPr>
          <a:lstStyle/>
          <a:p>
            <a:r>
              <a:rPr lang="en-IE" sz="2400" dirty="0" err="1">
                <a:solidFill>
                  <a:srgbClr val="086D6E"/>
                </a:solidFill>
                <a:hlinkClick r:id="rId3">
                  <a:extLst>
                    <a:ext uri="{A12FA001-AC4F-418D-AE19-62706E023703}">
                      <ahyp:hlinkClr xmlns:ahyp="http://schemas.microsoft.com/office/drawing/2018/hyperlinkcolor" val="tx"/>
                    </a:ext>
                  </a:extLst>
                </a:hlinkClick>
              </a:rPr>
              <a:t>Heimild</a:t>
            </a:r>
            <a:endParaRPr lang="en-IE" sz="2400" dirty="0">
              <a:solidFill>
                <a:srgbClr val="086D6E"/>
              </a:solidFill>
            </a:endParaRPr>
          </a:p>
        </p:txBody>
      </p:sp>
      <p:sp>
        <p:nvSpPr>
          <p:cNvPr id="10" name="TextBox 9">
            <a:extLst>
              <a:ext uri="{FF2B5EF4-FFF2-40B4-BE49-F238E27FC236}">
                <a16:creationId xmlns:a16="http://schemas.microsoft.com/office/drawing/2014/main" id="{B30E8D17-8CA4-02E8-3D1C-309C10CDE4E1}"/>
              </a:ext>
            </a:extLst>
          </p:cNvPr>
          <p:cNvSpPr txBox="1"/>
          <p:nvPr/>
        </p:nvSpPr>
        <p:spPr>
          <a:xfrm>
            <a:off x="7364412" y="5793342"/>
            <a:ext cx="4416425" cy="369332"/>
          </a:xfrm>
          <a:prstGeom prst="rect">
            <a:avLst/>
          </a:prstGeom>
          <a:noFill/>
        </p:spPr>
        <p:txBody>
          <a:bodyPr wrap="square" rtlCol="0">
            <a:spAutoFit/>
          </a:bodyPr>
          <a:lstStyle/>
          <a:p>
            <a:pPr algn="ctr"/>
            <a:r>
              <a:rPr lang="en-IE" dirty="0">
                <a:solidFill>
                  <a:srgbClr val="086D6E"/>
                </a:solidFill>
                <a:hlinkClick r:id="rId4">
                  <a:extLst>
                    <a:ext uri="{A12FA001-AC4F-418D-AE19-62706E023703}">
                      <ahyp:hlinkClr xmlns:ahyp="http://schemas.microsoft.com/office/drawing/2018/hyperlinkcolor" val="tx"/>
                    </a:ext>
                  </a:extLst>
                </a:hlinkClick>
              </a:rPr>
              <a:t>https://youtu.be/hYs4g09vm_</a:t>
            </a:r>
            <a:r>
              <a:rPr lang="en-IE" dirty="0">
                <a:solidFill>
                  <a:srgbClr val="87A66E"/>
                </a:solidFill>
                <a:hlinkClick r:id="rId4">
                  <a:extLst>
                    <a:ext uri="{A12FA001-AC4F-418D-AE19-62706E023703}">
                      <ahyp:hlinkClr xmlns:ahyp="http://schemas.microsoft.com/office/drawing/2018/hyperlinkcolor" val="tx"/>
                    </a:ext>
                  </a:extLst>
                </a:hlinkClick>
              </a:rPr>
              <a:t>8</a:t>
            </a:r>
            <a:r>
              <a:rPr lang="en-IE" dirty="0">
                <a:solidFill>
                  <a:srgbClr val="086D6E"/>
                </a:solidFill>
              </a:rPr>
              <a:t> </a:t>
            </a:r>
          </a:p>
        </p:txBody>
      </p:sp>
      <p:pic>
        <p:nvPicPr>
          <p:cNvPr id="3" name="Picture 2">
            <a:hlinkClick r:id="rId4"/>
            <a:extLst>
              <a:ext uri="{FF2B5EF4-FFF2-40B4-BE49-F238E27FC236}">
                <a16:creationId xmlns:a16="http://schemas.microsoft.com/office/drawing/2014/main" id="{8C5525E3-8215-339B-BC1C-0D69E8BC97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7794" y="1990725"/>
            <a:ext cx="5134206" cy="2876550"/>
          </a:xfrm>
          <a:prstGeom prst="rect">
            <a:avLst/>
          </a:prstGeom>
        </p:spPr>
      </p:pic>
      <p:sp>
        <p:nvSpPr>
          <p:cNvPr id="8" name="TextBox 7">
            <a:hlinkClick r:id="rId6"/>
            <a:extLst>
              <a:ext uri="{FF2B5EF4-FFF2-40B4-BE49-F238E27FC236}">
                <a16:creationId xmlns:a16="http://schemas.microsoft.com/office/drawing/2014/main" id="{BA3DE33A-ECD6-94B0-57A3-3A59832431C6}"/>
              </a:ext>
            </a:extLst>
          </p:cNvPr>
          <p:cNvSpPr txBox="1"/>
          <p:nvPr/>
        </p:nvSpPr>
        <p:spPr>
          <a:xfrm>
            <a:off x="6392300" y="137111"/>
            <a:ext cx="5799700" cy="707886"/>
          </a:xfrm>
          <a:prstGeom prst="rect">
            <a:avLst/>
          </a:prstGeom>
          <a:solidFill>
            <a:srgbClr val="086D6E"/>
          </a:solidFill>
        </p:spPr>
        <p:txBody>
          <a:bodyPr wrap="square" rtlCol="0">
            <a:spAutoFit/>
          </a:bodyPr>
          <a:lstStyle/>
          <a:p>
            <a:pPr algn="ctr"/>
            <a:r>
              <a:rPr lang="is-IS" sz="4000" dirty="0">
                <a:solidFill>
                  <a:schemeClr val="bg1"/>
                </a:solidFill>
                <a:latin typeface="Aharoni" panose="02010803020104030203" pitchFamily="2" charset="-79"/>
                <a:cs typeface="Aharoni" panose="02010803020104030203" pitchFamily="2" charset="-79"/>
              </a:rPr>
              <a:t>Raundæmi</a:t>
            </a:r>
          </a:p>
        </p:txBody>
      </p:sp>
    </p:spTree>
    <p:extLst>
      <p:ext uri="{BB962C8B-B14F-4D97-AF65-F5344CB8AC3E}">
        <p14:creationId xmlns:p14="http://schemas.microsoft.com/office/powerpoint/2010/main" val="202266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6BAE0A-31E4-051C-6B14-FC96C10AED5C}"/>
              </a:ext>
            </a:extLst>
          </p:cNvPr>
          <p:cNvSpPr>
            <a:spLocks noGrp="1"/>
          </p:cNvSpPr>
          <p:nvPr>
            <p:ph type="body" sz="quarter" idx="16"/>
          </p:nvPr>
        </p:nvSpPr>
        <p:spPr>
          <a:xfrm>
            <a:off x="308536" y="533885"/>
            <a:ext cx="6568514" cy="582221"/>
          </a:xfrm>
        </p:spPr>
        <p:txBody>
          <a:bodyPr>
            <a:noAutofit/>
          </a:bodyPr>
          <a:lstStyle/>
          <a:p>
            <a:pPr algn="l" fontAlgn="base"/>
            <a:r>
              <a:rPr lang="is-IS" i="0" dirty="0">
                <a:effectLst/>
              </a:rPr>
              <a:t>Lokað vegna viðhalds</a:t>
            </a:r>
          </a:p>
          <a:p>
            <a:pPr algn="l" fontAlgn="base"/>
            <a:r>
              <a:rPr lang="is-IS" i="0" dirty="0">
                <a:effectLst/>
              </a:rPr>
              <a:t>Færeyjar</a:t>
            </a:r>
          </a:p>
        </p:txBody>
      </p:sp>
      <p:sp>
        <p:nvSpPr>
          <p:cNvPr id="6" name="Text Placeholder 5">
            <a:extLst>
              <a:ext uri="{FF2B5EF4-FFF2-40B4-BE49-F238E27FC236}">
                <a16:creationId xmlns:a16="http://schemas.microsoft.com/office/drawing/2014/main" id="{74A3D90A-2CCB-A785-7C63-31F6C64F6B94}"/>
              </a:ext>
            </a:extLst>
          </p:cNvPr>
          <p:cNvSpPr>
            <a:spLocks noGrp="1"/>
          </p:cNvSpPr>
          <p:nvPr>
            <p:ph type="body" sz="quarter" idx="18"/>
          </p:nvPr>
        </p:nvSpPr>
        <p:spPr>
          <a:xfrm>
            <a:off x="493059" y="2785781"/>
            <a:ext cx="5602941" cy="3376893"/>
          </a:xfrm>
          <a:solidFill>
            <a:schemeClr val="bg1"/>
          </a:solidFill>
        </p:spPr>
        <p:txBody>
          <a:bodyPr vert="horz" lIns="91440" tIns="45720" rIns="91440" bIns="45720" rtlCol="0" anchor="t">
            <a:noAutofit/>
          </a:bodyPr>
          <a:lstStyle/>
          <a:p>
            <a:pPr fontAlgn="base">
              <a:lnSpc>
                <a:spcPct val="100000"/>
              </a:lnSpc>
              <a:spcBef>
                <a:spcPts val="0"/>
              </a:spcBef>
            </a:pPr>
            <a:r>
              <a:rPr lang="is-IS" sz="2000" dirty="0">
                <a:solidFill>
                  <a:srgbClr val="58595B"/>
                </a:solidFill>
              </a:rPr>
              <a:t>Markmið herferðarinnar var</a:t>
            </a:r>
            <a:r>
              <a:rPr lang="is-IS" sz="2000" b="0" i="0" dirty="0">
                <a:solidFill>
                  <a:srgbClr val="58595B"/>
                </a:solidFill>
                <a:effectLst/>
              </a:rPr>
              <a:t> að berjast gegn og vekja athygli á ofgnótt </a:t>
            </a:r>
            <a:r>
              <a:rPr lang="is-IS" sz="2000" dirty="0">
                <a:solidFill>
                  <a:srgbClr val="58595B"/>
                </a:solidFill>
              </a:rPr>
              <a:t>ferðamanna en á sama</a:t>
            </a:r>
            <a:r>
              <a:rPr lang="is-IS" sz="2000" b="0" i="0" dirty="0">
                <a:solidFill>
                  <a:srgbClr val="58595B"/>
                </a:solidFill>
                <a:effectLst/>
              </a:rPr>
              <a:t> tíma efla ferðaþjónustu utan háannatíma. </a:t>
            </a:r>
            <a:r>
              <a:rPr lang="is-IS" sz="2000" dirty="0">
                <a:solidFill>
                  <a:srgbClr val="58595B"/>
                </a:solidFill>
              </a:rPr>
              <a:t>Færeyjar</a:t>
            </a:r>
            <a:r>
              <a:rPr lang="is-IS" sz="2000" b="0" i="0" dirty="0">
                <a:solidFill>
                  <a:srgbClr val="58595B"/>
                </a:solidFill>
                <a:effectLst/>
              </a:rPr>
              <a:t> voru “lokaðar</a:t>
            </a:r>
            <a:r>
              <a:rPr lang="is-IS" sz="2000" dirty="0">
                <a:solidFill>
                  <a:srgbClr val="58595B"/>
                </a:solidFill>
              </a:rPr>
              <a:t>” fyrir ferðamönnum síðustu helgina í apríl.  Þess í </a:t>
            </a:r>
            <a:r>
              <a:rPr lang="is-IS" sz="2000" b="0" i="0" dirty="0">
                <a:solidFill>
                  <a:srgbClr val="58595B"/>
                </a:solidFill>
                <a:effectLst/>
              </a:rPr>
              <a:t>stað var tekið á móti erlendum sjálfboðaliðum þá helgi til að aðstoða við viðhald og hreinsun á mörgum svæðum og ferðamannaseglum á eyjunum. Í staðinn fengu gestir ókeypis herbergi og máltíðir á meðan á dvölinni stóð. Þetta var markaðsherferð frá  </a:t>
            </a:r>
            <a:r>
              <a:rPr lang="is-IS" sz="2000" b="1" i="0" dirty="0">
                <a:solidFill>
                  <a:srgbClr val="086D6E"/>
                </a:solidFill>
                <a:effectLst/>
                <a:hlinkClick r:id="rId2">
                  <a:extLst>
                    <a:ext uri="{A12FA001-AC4F-418D-AE19-62706E023703}">
                      <ahyp:hlinkClr xmlns:ahyp="http://schemas.microsoft.com/office/drawing/2018/hyperlinkcolor" val="tx"/>
                    </a:ext>
                  </a:extLst>
                </a:hlinkClick>
              </a:rPr>
              <a:t>Visit Faroe Islands</a:t>
            </a:r>
            <a:r>
              <a:rPr lang="is-IS" sz="2000" b="0" i="0" dirty="0">
                <a:solidFill>
                  <a:srgbClr val="086D6E"/>
                </a:solidFill>
                <a:effectLst/>
              </a:rPr>
              <a:t> </a:t>
            </a:r>
            <a:r>
              <a:rPr lang="is-IS" sz="2000" b="0" i="0" dirty="0">
                <a:solidFill>
                  <a:srgbClr val="58595B"/>
                </a:solidFill>
                <a:effectLst/>
              </a:rPr>
              <a:t>.</a:t>
            </a:r>
          </a:p>
        </p:txBody>
      </p:sp>
      <p:sp>
        <p:nvSpPr>
          <p:cNvPr id="7" name="TextBox 6">
            <a:extLst>
              <a:ext uri="{FF2B5EF4-FFF2-40B4-BE49-F238E27FC236}">
                <a16:creationId xmlns:a16="http://schemas.microsoft.com/office/drawing/2014/main" id="{C951996B-ADE1-5053-6DED-7E95EDEB166A}"/>
              </a:ext>
            </a:extLst>
          </p:cNvPr>
          <p:cNvSpPr txBox="1"/>
          <p:nvPr/>
        </p:nvSpPr>
        <p:spPr>
          <a:xfrm>
            <a:off x="8896350" y="6162674"/>
            <a:ext cx="1352550" cy="461665"/>
          </a:xfrm>
          <a:prstGeom prst="rect">
            <a:avLst/>
          </a:prstGeom>
          <a:noFill/>
        </p:spPr>
        <p:txBody>
          <a:bodyPr wrap="square" rtlCol="0">
            <a:spAutoFit/>
          </a:bodyPr>
          <a:lstStyle/>
          <a:p>
            <a:r>
              <a:rPr lang="en-IE" sz="2400" dirty="0" err="1">
                <a:solidFill>
                  <a:srgbClr val="086D6E"/>
                </a:solidFill>
                <a:hlinkClick r:id="rId3">
                  <a:extLst>
                    <a:ext uri="{A12FA001-AC4F-418D-AE19-62706E023703}">
                      <ahyp:hlinkClr xmlns:ahyp="http://schemas.microsoft.com/office/drawing/2018/hyperlinkcolor" val="tx"/>
                    </a:ext>
                  </a:extLst>
                </a:hlinkClick>
              </a:rPr>
              <a:t>Heimild</a:t>
            </a:r>
            <a:endParaRPr lang="en-IE" sz="2400" dirty="0">
              <a:solidFill>
                <a:srgbClr val="086D6E"/>
              </a:solidFill>
            </a:endParaRPr>
          </a:p>
        </p:txBody>
      </p:sp>
      <p:sp>
        <p:nvSpPr>
          <p:cNvPr id="10" name="TextBox 9">
            <a:extLst>
              <a:ext uri="{FF2B5EF4-FFF2-40B4-BE49-F238E27FC236}">
                <a16:creationId xmlns:a16="http://schemas.microsoft.com/office/drawing/2014/main" id="{B30E8D17-8CA4-02E8-3D1C-309C10CDE4E1}"/>
              </a:ext>
            </a:extLst>
          </p:cNvPr>
          <p:cNvSpPr txBox="1"/>
          <p:nvPr/>
        </p:nvSpPr>
        <p:spPr>
          <a:xfrm>
            <a:off x="7364412" y="5793342"/>
            <a:ext cx="4416425" cy="369332"/>
          </a:xfrm>
          <a:prstGeom prst="rect">
            <a:avLst/>
          </a:prstGeom>
          <a:noFill/>
        </p:spPr>
        <p:txBody>
          <a:bodyPr wrap="square" rtlCol="0">
            <a:spAutoFit/>
          </a:bodyPr>
          <a:lstStyle/>
          <a:p>
            <a:pPr algn="ctr"/>
            <a:r>
              <a:rPr lang="en-IE" dirty="0">
                <a:solidFill>
                  <a:srgbClr val="086D6E"/>
                </a:solidFill>
                <a:hlinkClick r:id="rId4">
                  <a:extLst>
                    <a:ext uri="{A12FA001-AC4F-418D-AE19-62706E023703}">
                      <ahyp:hlinkClr xmlns:ahyp="http://schemas.microsoft.com/office/drawing/2018/hyperlinkcolor" val="tx"/>
                    </a:ext>
                  </a:extLst>
                </a:hlinkClick>
              </a:rPr>
              <a:t>https://youtu.be/W4jBMrDpFXI</a:t>
            </a:r>
            <a:r>
              <a:rPr lang="en-IE" dirty="0">
                <a:solidFill>
                  <a:srgbClr val="086D6E"/>
                </a:solidFill>
              </a:rPr>
              <a:t> </a:t>
            </a:r>
          </a:p>
        </p:txBody>
      </p:sp>
      <p:pic>
        <p:nvPicPr>
          <p:cNvPr id="4" name="Picture 3">
            <a:hlinkClick r:id="rId4"/>
            <a:extLst>
              <a:ext uri="{FF2B5EF4-FFF2-40B4-BE49-F238E27FC236}">
                <a16:creationId xmlns:a16="http://schemas.microsoft.com/office/drawing/2014/main" id="{730FB110-69F6-37EF-F2FD-AB3F2D78F5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5162" y="1805319"/>
            <a:ext cx="5176838" cy="2948941"/>
          </a:xfrm>
          <a:prstGeom prst="rect">
            <a:avLst/>
          </a:prstGeom>
        </p:spPr>
      </p:pic>
      <p:sp>
        <p:nvSpPr>
          <p:cNvPr id="3" name="TextBox 2">
            <a:hlinkClick r:id="rId6"/>
            <a:extLst>
              <a:ext uri="{FF2B5EF4-FFF2-40B4-BE49-F238E27FC236}">
                <a16:creationId xmlns:a16="http://schemas.microsoft.com/office/drawing/2014/main" id="{F2EF0C45-0C68-CCD2-3093-8E7D3A8D36C1}"/>
              </a:ext>
            </a:extLst>
          </p:cNvPr>
          <p:cNvSpPr txBox="1"/>
          <p:nvPr/>
        </p:nvSpPr>
        <p:spPr>
          <a:xfrm>
            <a:off x="6392300" y="137111"/>
            <a:ext cx="5799700" cy="707886"/>
          </a:xfrm>
          <a:prstGeom prst="rect">
            <a:avLst/>
          </a:prstGeom>
          <a:solidFill>
            <a:srgbClr val="086D6E"/>
          </a:solidFill>
        </p:spPr>
        <p:txBody>
          <a:bodyPr wrap="square" rtlCol="0">
            <a:spAutoFit/>
          </a:bodyPr>
          <a:lstStyle/>
          <a:p>
            <a:pPr algn="ctr"/>
            <a:r>
              <a:rPr lang="is-IS" sz="4000" dirty="0">
                <a:solidFill>
                  <a:schemeClr val="bg1"/>
                </a:solidFill>
                <a:latin typeface="Aharoni" panose="02010803020104030203" pitchFamily="2" charset="-79"/>
                <a:cs typeface="Aharoni" panose="02010803020104030203" pitchFamily="2" charset="-79"/>
              </a:rPr>
              <a:t>Raundæmi</a:t>
            </a:r>
          </a:p>
        </p:txBody>
      </p:sp>
    </p:spTree>
    <p:extLst>
      <p:ext uri="{BB962C8B-B14F-4D97-AF65-F5344CB8AC3E}">
        <p14:creationId xmlns:p14="http://schemas.microsoft.com/office/powerpoint/2010/main" val="2539303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6BAE0A-31E4-051C-6B14-FC96C10AED5C}"/>
              </a:ext>
            </a:extLst>
          </p:cNvPr>
          <p:cNvSpPr>
            <a:spLocks noGrp="1"/>
          </p:cNvSpPr>
          <p:nvPr>
            <p:ph type="body" sz="quarter" idx="16"/>
          </p:nvPr>
        </p:nvSpPr>
        <p:spPr>
          <a:xfrm>
            <a:off x="308536" y="242774"/>
            <a:ext cx="6568514" cy="582221"/>
          </a:xfrm>
        </p:spPr>
        <p:txBody>
          <a:bodyPr vert="horz" lIns="91440" tIns="45720" rIns="91440" bIns="45720" rtlCol="0" anchor="t">
            <a:noAutofit/>
          </a:bodyPr>
          <a:lstStyle/>
          <a:p>
            <a:pPr algn="l" fontAlgn="base"/>
            <a:r>
              <a:rPr lang="is-IS" i="0" dirty="0">
                <a:effectLst/>
              </a:rPr>
              <a:t>Flóttinn mikli til </a:t>
            </a:r>
            <a:r>
              <a:rPr lang="is-IS" i="0" dirty="0" err="1">
                <a:effectLst/>
              </a:rPr>
              <a:t>Graubünden</a:t>
            </a:r>
            <a:endParaRPr lang="is-IS" i="0" dirty="0" err="1">
              <a:effectLst/>
              <a:cs typeface="Calibri"/>
            </a:endParaRPr>
          </a:p>
          <a:p>
            <a:pPr algn="l" fontAlgn="base"/>
            <a:r>
              <a:rPr lang="is-IS" dirty="0"/>
              <a:t>Sviss</a:t>
            </a:r>
            <a:endParaRPr lang="is-IS" i="0" dirty="0">
              <a:effectLst/>
              <a:cs typeface="Calibri"/>
            </a:endParaRPr>
          </a:p>
        </p:txBody>
      </p:sp>
      <p:sp>
        <p:nvSpPr>
          <p:cNvPr id="6" name="Text Placeholder 5">
            <a:extLst>
              <a:ext uri="{FF2B5EF4-FFF2-40B4-BE49-F238E27FC236}">
                <a16:creationId xmlns:a16="http://schemas.microsoft.com/office/drawing/2014/main" id="{74A3D90A-2CCB-A785-7C63-31F6C64F6B94}"/>
              </a:ext>
            </a:extLst>
          </p:cNvPr>
          <p:cNvSpPr>
            <a:spLocks noGrp="1"/>
          </p:cNvSpPr>
          <p:nvPr>
            <p:ph type="body" sz="quarter" idx="18"/>
          </p:nvPr>
        </p:nvSpPr>
        <p:spPr>
          <a:xfrm>
            <a:off x="484094" y="2855357"/>
            <a:ext cx="6030446" cy="3307317"/>
          </a:xfrm>
          <a:noFill/>
        </p:spPr>
        <p:txBody>
          <a:bodyPr vert="horz" lIns="91440" tIns="45720" rIns="91440" bIns="45720" rtlCol="0" anchor="t">
            <a:noAutofit/>
          </a:bodyPr>
          <a:lstStyle/>
          <a:p>
            <a:pPr fontAlgn="base"/>
            <a:r>
              <a:rPr lang="is-IS" sz="2000" dirty="0">
                <a:solidFill>
                  <a:srgbClr val="58595B"/>
                </a:solidFill>
              </a:rPr>
              <a:t>Í þessari kynningu gat fólk, sem staðsett var á lestarstöðinni í Zurich, átt í samskiptum á rauntíma við vingjarnlega afa týpu frá þorpinu </a:t>
            </a:r>
            <a:r>
              <a:rPr lang="is-IS" sz="2000" dirty="0" err="1">
                <a:solidFill>
                  <a:srgbClr val="58595B"/>
                </a:solidFill>
              </a:rPr>
              <a:t>Vrin</a:t>
            </a:r>
            <a:r>
              <a:rPr lang="is-IS" sz="2000" dirty="0">
                <a:solidFill>
                  <a:srgbClr val="58595B"/>
                </a:solidFill>
              </a:rPr>
              <a:t>. Meðal annars gat hann prentað ókeypis lestarmiða fyrir fólk sem tók skyndiákvörðun um að heimsækja hann samdægurs. Þetta var markaðsherferð frá </a:t>
            </a:r>
            <a:r>
              <a:rPr lang="is-IS" sz="2000" b="1" dirty="0">
                <a:solidFill>
                  <a:srgbClr val="086D6E"/>
                </a:solidFill>
                <a:hlinkClick r:id="rId2">
                  <a:extLst>
                    <a:ext uri="{A12FA001-AC4F-418D-AE19-62706E023703}">
                      <ahyp:hlinkClr xmlns:ahyp="http://schemas.microsoft.com/office/drawing/2018/hyperlinkcolor" val="tx"/>
                    </a:ext>
                  </a:extLst>
                </a:hlinkClick>
              </a:rPr>
              <a:t>Graubünden Tourism</a:t>
            </a:r>
            <a:r>
              <a:rPr lang="is-IS" sz="2000" dirty="0">
                <a:solidFill>
                  <a:srgbClr val="086D6E"/>
                </a:solidFill>
              </a:rPr>
              <a:t> </a:t>
            </a:r>
            <a:endParaRPr lang="is-IS" sz="2000" b="0" i="0" dirty="0">
              <a:solidFill>
                <a:srgbClr val="58595B"/>
              </a:solidFill>
              <a:effectLst/>
            </a:endParaRPr>
          </a:p>
        </p:txBody>
      </p:sp>
      <p:sp>
        <p:nvSpPr>
          <p:cNvPr id="7" name="TextBox 6">
            <a:extLst>
              <a:ext uri="{FF2B5EF4-FFF2-40B4-BE49-F238E27FC236}">
                <a16:creationId xmlns:a16="http://schemas.microsoft.com/office/drawing/2014/main" id="{C951996B-ADE1-5053-6DED-7E95EDEB166A}"/>
              </a:ext>
            </a:extLst>
          </p:cNvPr>
          <p:cNvSpPr txBox="1"/>
          <p:nvPr/>
        </p:nvSpPr>
        <p:spPr>
          <a:xfrm>
            <a:off x="8896350" y="6162674"/>
            <a:ext cx="1352550" cy="461665"/>
          </a:xfrm>
          <a:prstGeom prst="rect">
            <a:avLst/>
          </a:prstGeom>
          <a:noFill/>
        </p:spPr>
        <p:txBody>
          <a:bodyPr wrap="square" rtlCol="0">
            <a:spAutoFit/>
          </a:bodyPr>
          <a:lstStyle/>
          <a:p>
            <a:r>
              <a:rPr lang="en-IE" sz="2400" dirty="0" err="1">
                <a:solidFill>
                  <a:srgbClr val="086D6E"/>
                </a:solidFill>
                <a:hlinkClick r:id="rId3">
                  <a:extLst>
                    <a:ext uri="{A12FA001-AC4F-418D-AE19-62706E023703}">
                      <ahyp:hlinkClr xmlns:ahyp="http://schemas.microsoft.com/office/drawing/2018/hyperlinkcolor" val="tx"/>
                    </a:ext>
                  </a:extLst>
                </a:hlinkClick>
              </a:rPr>
              <a:t>Heimild</a:t>
            </a:r>
            <a:endParaRPr lang="en-IE" sz="2400" dirty="0">
              <a:solidFill>
                <a:srgbClr val="086D6E"/>
              </a:solidFill>
            </a:endParaRPr>
          </a:p>
        </p:txBody>
      </p:sp>
      <p:sp>
        <p:nvSpPr>
          <p:cNvPr id="10" name="TextBox 9">
            <a:extLst>
              <a:ext uri="{FF2B5EF4-FFF2-40B4-BE49-F238E27FC236}">
                <a16:creationId xmlns:a16="http://schemas.microsoft.com/office/drawing/2014/main" id="{B30E8D17-8CA4-02E8-3D1C-309C10CDE4E1}"/>
              </a:ext>
            </a:extLst>
          </p:cNvPr>
          <p:cNvSpPr txBox="1"/>
          <p:nvPr/>
        </p:nvSpPr>
        <p:spPr>
          <a:xfrm>
            <a:off x="7364412" y="5793342"/>
            <a:ext cx="4416425" cy="369332"/>
          </a:xfrm>
          <a:prstGeom prst="rect">
            <a:avLst/>
          </a:prstGeom>
          <a:noFill/>
        </p:spPr>
        <p:txBody>
          <a:bodyPr wrap="square" rtlCol="0">
            <a:spAutoFit/>
          </a:bodyPr>
          <a:lstStyle/>
          <a:p>
            <a:pPr algn="ctr"/>
            <a:r>
              <a:rPr lang="en-IE" dirty="0">
                <a:solidFill>
                  <a:srgbClr val="086D6E"/>
                </a:solidFill>
                <a:hlinkClick r:id="rId4">
                  <a:extLst>
                    <a:ext uri="{A12FA001-AC4F-418D-AE19-62706E023703}">
                      <ahyp:hlinkClr xmlns:ahyp="http://schemas.microsoft.com/office/drawing/2018/hyperlinkcolor" val="tx"/>
                    </a:ext>
                  </a:extLst>
                </a:hlinkClick>
              </a:rPr>
              <a:t>https://youtu.be/l8Y5MDVhZDQ</a:t>
            </a:r>
            <a:endParaRPr lang="en-IE" dirty="0">
              <a:solidFill>
                <a:srgbClr val="086D6E"/>
              </a:solidFill>
            </a:endParaRPr>
          </a:p>
        </p:txBody>
      </p:sp>
      <p:pic>
        <p:nvPicPr>
          <p:cNvPr id="9" name="Picture 8">
            <a:hlinkClick r:id="rId4"/>
            <a:extLst>
              <a:ext uri="{FF2B5EF4-FFF2-40B4-BE49-F238E27FC236}">
                <a16:creationId xmlns:a16="http://schemas.microsoft.com/office/drawing/2014/main" id="{0CA1AAC9-9882-403C-59D6-DBE4E93734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6112" y="1738780"/>
            <a:ext cx="5195888" cy="2933232"/>
          </a:xfrm>
          <a:prstGeom prst="rect">
            <a:avLst/>
          </a:prstGeom>
        </p:spPr>
      </p:pic>
      <p:sp>
        <p:nvSpPr>
          <p:cNvPr id="3" name="TextBox 2">
            <a:hlinkClick r:id="rId6"/>
            <a:extLst>
              <a:ext uri="{FF2B5EF4-FFF2-40B4-BE49-F238E27FC236}">
                <a16:creationId xmlns:a16="http://schemas.microsoft.com/office/drawing/2014/main" id="{5F91FEB1-1227-4DC2-B0DC-E47906714CBC}"/>
              </a:ext>
            </a:extLst>
          </p:cNvPr>
          <p:cNvSpPr txBox="1"/>
          <p:nvPr/>
        </p:nvSpPr>
        <p:spPr>
          <a:xfrm>
            <a:off x="6694206" y="137111"/>
            <a:ext cx="5372288" cy="707886"/>
          </a:xfrm>
          <a:prstGeom prst="rect">
            <a:avLst/>
          </a:prstGeom>
          <a:solidFill>
            <a:srgbClr val="086D6E"/>
          </a:solidFill>
        </p:spPr>
        <p:txBody>
          <a:bodyPr wrap="square" lIns="91440" tIns="45720" rIns="91440" bIns="45720" rtlCol="0" anchor="t">
            <a:spAutoFit/>
          </a:bodyPr>
          <a:lstStyle/>
          <a:p>
            <a:pPr algn="ctr"/>
            <a:r>
              <a:rPr lang="is-IS" sz="4000">
                <a:solidFill>
                  <a:schemeClr val="bg1"/>
                </a:solidFill>
                <a:latin typeface="Aharoni"/>
                <a:cs typeface="Aharoni"/>
              </a:rPr>
              <a:t>Raundæmi</a:t>
            </a:r>
          </a:p>
        </p:txBody>
      </p:sp>
    </p:spTree>
    <p:extLst>
      <p:ext uri="{BB962C8B-B14F-4D97-AF65-F5344CB8AC3E}">
        <p14:creationId xmlns:p14="http://schemas.microsoft.com/office/powerpoint/2010/main" val="3796129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9B4AB8-C811-0BD7-E930-FA1DC0565B43}"/>
              </a:ext>
            </a:extLst>
          </p:cNvPr>
          <p:cNvSpPr>
            <a:spLocks noGrp="1"/>
          </p:cNvSpPr>
          <p:nvPr>
            <p:ph type="body" sz="quarter" idx="18"/>
          </p:nvPr>
        </p:nvSpPr>
        <p:spPr>
          <a:xfrm>
            <a:off x="474751" y="1151240"/>
            <a:ext cx="5761037" cy="5706117"/>
          </a:xfrm>
        </p:spPr>
        <p:txBody>
          <a:bodyPr vert="horz" lIns="91440" tIns="45720" rIns="91440" bIns="45720" rtlCol="0" anchor="t">
            <a:normAutofit/>
          </a:bodyPr>
          <a:lstStyle/>
          <a:p>
            <a:r>
              <a:rPr lang="is-IS" sz="2200" b="0" i="0" dirty="0">
                <a:effectLst/>
              </a:rPr>
              <a:t>Markmið Austurríkis var að hvetja fólk til að vera ábyrgt, vera heima í COVID-19 og fylgja leiðbeiningum stjórnvalda í gegnum skilaboðin um að „</a:t>
            </a:r>
            <a:r>
              <a:rPr lang="is-IS" sz="2200" b="1" i="0" dirty="0">
                <a:effectLst/>
              </a:rPr>
              <a:t>þegar þú elskar eitthvað, geymirðu það öruggt</a:t>
            </a:r>
            <a:r>
              <a:rPr lang="is-IS" sz="2200" b="0" i="0" dirty="0">
                <a:effectLst/>
              </a:rPr>
              <a:t>“.</a:t>
            </a:r>
            <a:r>
              <a:rPr lang="is-IS" sz="2200" dirty="0"/>
              <a:t>  Í herferðinni var </a:t>
            </a:r>
            <a:r>
              <a:rPr lang="is-IS" sz="2200" b="0" i="0" dirty="0">
                <a:effectLst/>
              </a:rPr>
              <a:t>fólk </a:t>
            </a:r>
            <a:r>
              <a:rPr lang="is-IS" sz="2200" dirty="0"/>
              <a:t>minnt á</a:t>
            </a:r>
            <a:r>
              <a:rPr lang="is-IS" sz="2200" b="0" i="0" dirty="0">
                <a:effectLst/>
              </a:rPr>
              <a:t> að </a:t>
            </a:r>
            <a:r>
              <a:rPr lang="is-IS" sz="2200" dirty="0"/>
              <a:t>hið fallega landslag og spennandi afþreying myndi bíða þess að afloknum faraldri</a:t>
            </a:r>
            <a:r>
              <a:rPr lang="is-IS" sz="2200" b="0" i="0" dirty="0">
                <a:effectLst/>
              </a:rPr>
              <a:t>. Notuð voru fjölbreytt myndbönd. Einnig var boðið upp á gjafaleik sem leyfði fólki að „</a:t>
            </a:r>
            <a:r>
              <a:rPr lang="is-IS" sz="2200" b="1" i="0" dirty="0">
                <a:effectLst/>
              </a:rPr>
              <a:t>Gefa vini frí í Austurríki</a:t>
            </a:r>
            <a:r>
              <a:rPr lang="is-IS" sz="2200" b="0" i="0" dirty="0">
                <a:effectLst/>
              </a:rPr>
              <a:t>“ með því að segja hvers vegna viðkomandi ætti skilið frí. Sigurvegarinn var ljósmóðir frá Bretlandi sem fékk vikulanga dvöl á </a:t>
            </a:r>
            <a:r>
              <a:rPr lang="is-IS" sz="2200" b="0" i="0" dirty="0" err="1">
                <a:effectLst/>
              </a:rPr>
              <a:t>SkiWelt</a:t>
            </a:r>
            <a:r>
              <a:rPr lang="is-IS" sz="2200" b="0" i="0" dirty="0">
                <a:effectLst/>
              </a:rPr>
              <a:t> í </a:t>
            </a:r>
            <a:r>
              <a:rPr lang="is-IS" sz="2200" b="0" i="0" dirty="0" err="1">
                <a:effectLst/>
              </a:rPr>
              <a:t>Týról</a:t>
            </a:r>
            <a:r>
              <a:rPr lang="is-IS" sz="2200" dirty="0"/>
              <a:t>.  V</a:t>
            </a:r>
            <a:r>
              <a:rPr lang="is-IS" sz="2200" b="0" i="0" dirty="0">
                <a:effectLst/>
              </a:rPr>
              <a:t>inkonan sem tilnefndi hana vann líka frí „</a:t>
            </a:r>
            <a:r>
              <a:rPr lang="is-IS" sz="2200" b="1" i="0" dirty="0">
                <a:effectLst/>
              </a:rPr>
              <a:t>fyrir að vera svo góð við vinkonu sína</a:t>
            </a:r>
            <a:r>
              <a:rPr lang="is-IS" sz="2200" b="0" i="0" dirty="0">
                <a:effectLst/>
              </a:rPr>
              <a:t>“. Herferðin var öll byggð í kringum góðvild og samkennd</a:t>
            </a:r>
            <a:endParaRPr lang="is-IS" sz="2200" dirty="0"/>
          </a:p>
        </p:txBody>
      </p:sp>
      <p:sp>
        <p:nvSpPr>
          <p:cNvPr id="8" name="TextBox 7">
            <a:extLst>
              <a:ext uri="{FF2B5EF4-FFF2-40B4-BE49-F238E27FC236}">
                <a16:creationId xmlns:a16="http://schemas.microsoft.com/office/drawing/2014/main" id="{58B69A57-183C-5630-D0A2-F0D5FF334463}"/>
              </a:ext>
            </a:extLst>
          </p:cNvPr>
          <p:cNvSpPr txBox="1"/>
          <p:nvPr/>
        </p:nvSpPr>
        <p:spPr>
          <a:xfrm>
            <a:off x="6474107" y="4982489"/>
            <a:ext cx="1352550" cy="461665"/>
          </a:xfrm>
          <a:prstGeom prst="rect">
            <a:avLst/>
          </a:prstGeom>
          <a:noFill/>
        </p:spPr>
        <p:txBody>
          <a:bodyPr wrap="square" rtlCol="0">
            <a:spAutoFit/>
          </a:bodyPr>
          <a:lstStyle/>
          <a:p>
            <a:r>
              <a:rPr lang="en-IE" sz="2400" dirty="0" err="1">
                <a:solidFill>
                  <a:srgbClr val="086D6E"/>
                </a:solidFill>
                <a:hlinkClick r:id="rId2">
                  <a:extLst>
                    <a:ext uri="{A12FA001-AC4F-418D-AE19-62706E023703}">
                      <ahyp:hlinkClr xmlns:ahyp="http://schemas.microsoft.com/office/drawing/2018/hyperlinkcolor" val="tx"/>
                    </a:ext>
                  </a:extLst>
                </a:hlinkClick>
              </a:rPr>
              <a:t>Heimild</a:t>
            </a:r>
            <a:endParaRPr lang="en-IE" sz="2400" dirty="0">
              <a:solidFill>
                <a:srgbClr val="086D6E"/>
              </a:solidFill>
            </a:endParaRPr>
          </a:p>
        </p:txBody>
      </p:sp>
      <p:sp>
        <p:nvSpPr>
          <p:cNvPr id="9" name="TextBox 8">
            <a:extLst>
              <a:ext uri="{FF2B5EF4-FFF2-40B4-BE49-F238E27FC236}">
                <a16:creationId xmlns:a16="http://schemas.microsoft.com/office/drawing/2014/main" id="{6C3590E0-B7DE-97C0-BF3A-D4DED59559C3}"/>
              </a:ext>
            </a:extLst>
          </p:cNvPr>
          <p:cNvSpPr txBox="1"/>
          <p:nvPr/>
        </p:nvSpPr>
        <p:spPr>
          <a:xfrm>
            <a:off x="7364412" y="5793342"/>
            <a:ext cx="4416425" cy="369332"/>
          </a:xfrm>
          <a:prstGeom prst="rect">
            <a:avLst/>
          </a:prstGeom>
          <a:noFill/>
        </p:spPr>
        <p:txBody>
          <a:bodyPr wrap="square" rtlCol="0">
            <a:spAutoFit/>
          </a:bodyPr>
          <a:lstStyle/>
          <a:p>
            <a:pPr algn="ctr"/>
            <a:r>
              <a:rPr lang="en-IE" dirty="0">
                <a:solidFill>
                  <a:srgbClr val="086D6E"/>
                </a:solidFill>
                <a:hlinkClick r:id="rId3">
                  <a:extLst>
                    <a:ext uri="{A12FA001-AC4F-418D-AE19-62706E023703}">
                      <ahyp:hlinkClr xmlns:ahyp="http://schemas.microsoft.com/office/drawing/2018/hyperlinkcolor" val="tx"/>
                    </a:ext>
                  </a:extLst>
                </a:hlinkClick>
              </a:rPr>
              <a:t>https://youtu.be/l8Y5MDVhZDQ</a:t>
            </a:r>
            <a:endParaRPr lang="en-IE" dirty="0">
              <a:solidFill>
                <a:srgbClr val="086D6E"/>
              </a:solidFill>
            </a:endParaRPr>
          </a:p>
        </p:txBody>
      </p:sp>
      <p:pic>
        <p:nvPicPr>
          <p:cNvPr id="10" name="Picture 9">
            <a:extLst>
              <a:ext uri="{FF2B5EF4-FFF2-40B4-BE49-F238E27FC236}">
                <a16:creationId xmlns:a16="http://schemas.microsoft.com/office/drawing/2014/main" id="{C9A0AE30-857A-F5DB-CAEE-8C2215CE9EA0}"/>
              </a:ext>
            </a:extLst>
          </p:cNvPr>
          <p:cNvPicPr>
            <a:picLocks noChangeAspect="1"/>
          </p:cNvPicPr>
          <p:nvPr/>
        </p:nvPicPr>
        <p:blipFill rotWithShape="1">
          <a:blip r:embed="rId4"/>
          <a:srcRect l="67218"/>
          <a:stretch/>
        </p:blipFill>
        <p:spPr>
          <a:xfrm>
            <a:off x="7551454" y="26656"/>
            <a:ext cx="3996764" cy="2408603"/>
          </a:xfrm>
          <a:prstGeom prst="rect">
            <a:avLst/>
          </a:prstGeom>
        </p:spPr>
      </p:pic>
      <p:pic>
        <p:nvPicPr>
          <p:cNvPr id="11" name="Picture 10">
            <a:extLst>
              <a:ext uri="{FF2B5EF4-FFF2-40B4-BE49-F238E27FC236}">
                <a16:creationId xmlns:a16="http://schemas.microsoft.com/office/drawing/2014/main" id="{A0712F6A-90DB-CEA2-E541-7A89B0536CD8}"/>
              </a:ext>
            </a:extLst>
          </p:cNvPr>
          <p:cNvPicPr>
            <a:picLocks noChangeAspect="1"/>
          </p:cNvPicPr>
          <p:nvPr/>
        </p:nvPicPr>
        <p:blipFill rotWithShape="1">
          <a:blip r:embed="rId4"/>
          <a:srcRect l="32918" r="34113"/>
          <a:stretch/>
        </p:blipFill>
        <p:spPr>
          <a:xfrm>
            <a:off x="7469648" y="2224698"/>
            <a:ext cx="4019552" cy="2408603"/>
          </a:xfrm>
          <a:prstGeom prst="rect">
            <a:avLst/>
          </a:prstGeom>
        </p:spPr>
      </p:pic>
      <p:pic>
        <p:nvPicPr>
          <p:cNvPr id="12" name="Picture 11">
            <a:extLst>
              <a:ext uri="{FF2B5EF4-FFF2-40B4-BE49-F238E27FC236}">
                <a16:creationId xmlns:a16="http://schemas.microsoft.com/office/drawing/2014/main" id="{6FA8CD9A-A444-D724-3574-4A7C4621DC57}"/>
              </a:ext>
            </a:extLst>
          </p:cNvPr>
          <p:cNvPicPr>
            <a:picLocks noChangeAspect="1"/>
          </p:cNvPicPr>
          <p:nvPr/>
        </p:nvPicPr>
        <p:blipFill rotWithShape="1">
          <a:blip r:embed="rId4"/>
          <a:srcRect r="67218"/>
          <a:stretch/>
        </p:blipFill>
        <p:spPr>
          <a:xfrm>
            <a:off x="7585441" y="4422740"/>
            <a:ext cx="3996764" cy="2408603"/>
          </a:xfrm>
          <a:prstGeom prst="rect">
            <a:avLst/>
          </a:prstGeom>
        </p:spPr>
      </p:pic>
      <p:sp>
        <p:nvSpPr>
          <p:cNvPr id="14" name="TextBox 13">
            <a:extLst>
              <a:ext uri="{FF2B5EF4-FFF2-40B4-BE49-F238E27FC236}">
                <a16:creationId xmlns:a16="http://schemas.microsoft.com/office/drawing/2014/main" id="{9710D16E-4507-9B0E-B70F-24DC0991A6FD}"/>
              </a:ext>
            </a:extLst>
          </p:cNvPr>
          <p:cNvSpPr txBox="1"/>
          <p:nvPr/>
        </p:nvSpPr>
        <p:spPr>
          <a:xfrm>
            <a:off x="160128" y="147170"/>
            <a:ext cx="6096000" cy="954107"/>
          </a:xfrm>
          <a:prstGeom prst="rect">
            <a:avLst/>
          </a:prstGeom>
          <a:noFill/>
        </p:spPr>
        <p:txBody>
          <a:bodyPr wrap="square">
            <a:spAutoFit/>
          </a:bodyPr>
          <a:lstStyle/>
          <a:p>
            <a:pPr algn="ctr" fontAlgn="base"/>
            <a:r>
              <a:rPr lang="is-IS" sz="2800" b="1" i="0" dirty="0">
                <a:solidFill>
                  <a:schemeClr val="bg1"/>
                </a:solidFill>
                <a:effectLst/>
              </a:rPr>
              <a:t>´Vetrarherferðin´</a:t>
            </a:r>
          </a:p>
          <a:p>
            <a:pPr algn="ctr" fontAlgn="base"/>
            <a:r>
              <a:rPr lang="is-IS" sz="2800" b="1" dirty="0">
                <a:solidFill>
                  <a:schemeClr val="bg1"/>
                </a:solidFill>
              </a:rPr>
              <a:t>Austurríki</a:t>
            </a:r>
            <a:endParaRPr lang="is-IS" sz="2800" b="1" i="0" dirty="0">
              <a:solidFill>
                <a:schemeClr val="bg1"/>
              </a:solidFill>
              <a:effectLst/>
            </a:endParaRPr>
          </a:p>
        </p:txBody>
      </p:sp>
      <p:sp>
        <p:nvSpPr>
          <p:cNvPr id="2" name="TextBox 1">
            <a:hlinkClick r:id="rId5"/>
            <a:extLst>
              <a:ext uri="{FF2B5EF4-FFF2-40B4-BE49-F238E27FC236}">
                <a16:creationId xmlns:a16="http://schemas.microsoft.com/office/drawing/2014/main" id="{25B3749E-BD14-781D-A5F8-729F0EB18004}"/>
              </a:ext>
            </a:extLst>
          </p:cNvPr>
          <p:cNvSpPr txBox="1"/>
          <p:nvPr/>
        </p:nvSpPr>
        <p:spPr>
          <a:xfrm>
            <a:off x="6392300" y="0"/>
            <a:ext cx="5799700" cy="707886"/>
          </a:xfrm>
          <a:prstGeom prst="rect">
            <a:avLst/>
          </a:prstGeom>
          <a:solidFill>
            <a:srgbClr val="086D6E"/>
          </a:solidFill>
        </p:spPr>
        <p:txBody>
          <a:bodyPr wrap="square" rtlCol="0">
            <a:spAutoFit/>
          </a:bodyPr>
          <a:lstStyle/>
          <a:p>
            <a:pPr algn="ctr"/>
            <a:r>
              <a:rPr lang="is-IS" sz="4000" dirty="0">
                <a:solidFill>
                  <a:schemeClr val="bg1"/>
                </a:solidFill>
                <a:latin typeface="Aharoni" panose="02010803020104030203" pitchFamily="2" charset="-79"/>
                <a:cs typeface="Aharoni" panose="02010803020104030203" pitchFamily="2" charset="-79"/>
              </a:rPr>
              <a:t>Raundæmi</a:t>
            </a:r>
          </a:p>
        </p:txBody>
      </p:sp>
    </p:spTree>
    <p:extLst>
      <p:ext uri="{BB962C8B-B14F-4D97-AF65-F5344CB8AC3E}">
        <p14:creationId xmlns:p14="http://schemas.microsoft.com/office/powerpoint/2010/main" val="4211212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E5F031-166F-07AE-1D8D-D3DE6A55AD07}"/>
              </a:ext>
            </a:extLst>
          </p:cNvPr>
          <p:cNvSpPr>
            <a:spLocks noGrp="1"/>
          </p:cNvSpPr>
          <p:nvPr>
            <p:ph type="body" sz="quarter" idx="16"/>
          </p:nvPr>
        </p:nvSpPr>
        <p:spPr>
          <a:xfrm>
            <a:off x="666708" y="752922"/>
            <a:ext cx="10919041" cy="4552892"/>
          </a:xfrm>
        </p:spPr>
        <p:txBody>
          <a:bodyPr vert="horz" lIns="91440" tIns="45720" rIns="91440" bIns="45720" rtlCol="0" anchor="t">
            <a:normAutofit fontScale="92500" lnSpcReduction="10000"/>
          </a:bodyPr>
          <a:lstStyle/>
          <a:p>
            <a:r>
              <a:rPr lang="is-IS" sz="3600" dirty="0"/>
              <a:t>Þessar glærur er samantekt af efni sem gert var vegna </a:t>
            </a:r>
            <a:r>
              <a:rPr lang="is-IS" sz="3600" dirty="0" err="1"/>
              <a:t>Erasmus</a:t>
            </a:r>
            <a:r>
              <a:rPr lang="is-IS" sz="3600" dirty="0"/>
              <a:t>+ verkefnisins ´</a:t>
            </a:r>
            <a:r>
              <a:rPr lang="is-IS" sz="3600" dirty="0" err="1"/>
              <a:t>Navigating</a:t>
            </a:r>
            <a:r>
              <a:rPr lang="is-IS" sz="3600" dirty="0"/>
              <a:t> </a:t>
            </a:r>
            <a:r>
              <a:rPr lang="is-IS" sz="3600" dirty="0" err="1"/>
              <a:t>Tourism</a:t>
            </a:r>
            <a:r>
              <a:rPr lang="is-IS" sz="3600" dirty="0"/>
              <a:t> </a:t>
            </a:r>
            <a:r>
              <a:rPr lang="is-IS" sz="3600" dirty="0" err="1"/>
              <a:t>Crisis</a:t>
            </a:r>
            <a:r>
              <a:rPr lang="is-IS" sz="3600" dirty="0"/>
              <a:t> </a:t>
            </a:r>
            <a:r>
              <a:rPr lang="is-IS" sz="3600" dirty="0" err="1"/>
              <a:t>Recovery</a:t>
            </a:r>
            <a:r>
              <a:rPr lang="is-IS" sz="3600" dirty="0"/>
              <a:t>´ og má finna mun ítarlegra efni, tengla, frekari lesefni, raundæmi og leiðbeiningar á </a:t>
            </a:r>
            <a:r>
              <a:rPr lang="is-IS" sz="3600" dirty="0">
                <a:hlinkClick r:id="rId3">
                  <a:extLst>
                    <a:ext uri="{A12FA001-AC4F-418D-AE19-62706E023703}">
                      <ahyp:hlinkClr xmlns:ahyp="http://schemas.microsoft.com/office/drawing/2018/hyperlinkcolor" val="tx"/>
                    </a:ext>
                  </a:extLst>
                </a:hlinkClick>
              </a:rPr>
              <a:t>ensku glærunum</a:t>
            </a:r>
            <a:r>
              <a:rPr lang="is-IS" sz="3600" dirty="0"/>
              <a:t>. Við mælum með að nota ensku glærurnar til aflestrar og kennslu. Heimilt er að aðlaga glærurnar eftir því sem þurfa þykir, svo framalega sem vísað er í verkefnið ´</a:t>
            </a:r>
            <a:r>
              <a:rPr lang="is-IS" sz="3600" dirty="0" err="1"/>
              <a:t>Navigating</a:t>
            </a:r>
            <a:r>
              <a:rPr lang="is-IS" sz="3600" dirty="0"/>
              <a:t> </a:t>
            </a:r>
            <a:r>
              <a:rPr lang="is-IS" sz="3600" dirty="0" err="1"/>
              <a:t>Tourism</a:t>
            </a:r>
            <a:r>
              <a:rPr lang="is-IS" sz="3600" dirty="0"/>
              <a:t> </a:t>
            </a:r>
            <a:r>
              <a:rPr lang="is-IS" sz="3600" dirty="0" err="1"/>
              <a:t>Crisis</a:t>
            </a:r>
            <a:r>
              <a:rPr lang="is-IS" sz="3600" dirty="0"/>
              <a:t> </a:t>
            </a:r>
            <a:r>
              <a:rPr lang="is-IS" sz="3600" dirty="0" err="1"/>
              <a:t>Recovery</a:t>
            </a:r>
            <a:r>
              <a:rPr lang="is-IS" sz="3600" dirty="0"/>
              <a:t>´ (þ.e. með því að nota hönnunina, lógóið, smáforritið eða vefsíðuna eins og hún er) með fjármögnun og stuðningi </a:t>
            </a:r>
            <a:r>
              <a:rPr lang="is-IS" sz="3600" dirty="0" err="1"/>
              <a:t>Erasmus</a:t>
            </a:r>
            <a:r>
              <a:rPr lang="is-IS" sz="3600" dirty="0"/>
              <a:t>+ framkvæmdastjórnar Evrópusambandsins.“</a:t>
            </a:r>
          </a:p>
        </p:txBody>
      </p:sp>
      <p:sp>
        <p:nvSpPr>
          <p:cNvPr id="2" name="TextBox 1">
            <a:extLst>
              <a:ext uri="{FF2B5EF4-FFF2-40B4-BE49-F238E27FC236}">
                <a16:creationId xmlns:a16="http://schemas.microsoft.com/office/drawing/2014/main" id="{A469926D-B96A-8510-E5D1-B8A4F8955CE2}"/>
              </a:ext>
            </a:extLst>
          </p:cNvPr>
          <p:cNvSpPr txBox="1"/>
          <p:nvPr/>
        </p:nvSpPr>
        <p:spPr>
          <a:xfrm>
            <a:off x="1627833" y="6159640"/>
            <a:ext cx="3349763" cy="369332"/>
          </a:xfrm>
          <a:prstGeom prst="rect">
            <a:avLst/>
          </a:prstGeom>
          <a:noFill/>
        </p:spPr>
        <p:txBody>
          <a:bodyPr wrap="none" rtlCol="0">
            <a:spAutoFit/>
          </a:bodyPr>
          <a:lstStyle/>
          <a:p>
            <a:r>
              <a:rPr lang="is-IS" dirty="0"/>
              <a:t>https://www.tourismrecovery.eu/</a:t>
            </a:r>
          </a:p>
        </p:txBody>
      </p:sp>
    </p:spTree>
    <p:extLst>
      <p:ext uri="{BB962C8B-B14F-4D97-AF65-F5344CB8AC3E}">
        <p14:creationId xmlns:p14="http://schemas.microsoft.com/office/powerpoint/2010/main" val="244506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6BAE0A-31E4-051C-6B14-FC96C10AED5C}"/>
              </a:ext>
            </a:extLst>
          </p:cNvPr>
          <p:cNvSpPr>
            <a:spLocks noGrp="1"/>
          </p:cNvSpPr>
          <p:nvPr>
            <p:ph type="body" sz="quarter" idx="16"/>
          </p:nvPr>
        </p:nvSpPr>
        <p:spPr>
          <a:xfrm>
            <a:off x="308536" y="414224"/>
            <a:ext cx="6568514" cy="582221"/>
          </a:xfrm>
        </p:spPr>
        <p:txBody>
          <a:bodyPr>
            <a:noAutofit/>
          </a:bodyPr>
          <a:lstStyle/>
          <a:p>
            <a:pPr algn="l" fontAlgn="base"/>
            <a:r>
              <a:rPr lang="is-IS" i="0" dirty="0">
                <a:effectLst/>
              </a:rPr>
              <a:t>Spánn mun bíða</a:t>
            </a:r>
          </a:p>
        </p:txBody>
      </p:sp>
      <p:sp>
        <p:nvSpPr>
          <p:cNvPr id="6" name="Text Placeholder 5">
            <a:extLst>
              <a:ext uri="{FF2B5EF4-FFF2-40B4-BE49-F238E27FC236}">
                <a16:creationId xmlns:a16="http://schemas.microsoft.com/office/drawing/2014/main" id="{74A3D90A-2CCB-A785-7C63-31F6C64F6B94}"/>
              </a:ext>
            </a:extLst>
          </p:cNvPr>
          <p:cNvSpPr>
            <a:spLocks noGrp="1"/>
          </p:cNvSpPr>
          <p:nvPr>
            <p:ph type="body" sz="quarter" idx="18"/>
          </p:nvPr>
        </p:nvSpPr>
        <p:spPr>
          <a:xfrm>
            <a:off x="89461" y="2709987"/>
            <a:ext cx="6568514" cy="3307317"/>
          </a:xfrm>
          <a:noFill/>
        </p:spPr>
        <p:txBody>
          <a:bodyPr vert="horz" lIns="91440" tIns="45720" rIns="91440" bIns="45720" rtlCol="0" anchor="t">
            <a:noAutofit/>
          </a:bodyPr>
          <a:lstStyle/>
          <a:p>
            <a:r>
              <a:rPr lang="is-IS" sz="2000" b="0" i="0" dirty="0">
                <a:solidFill>
                  <a:srgbClr val="4D4D4D"/>
                </a:solidFill>
                <a:effectLst/>
              </a:rPr>
              <a:t>Markmið framtaksins ‘#</a:t>
            </a:r>
            <a:r>
              <a:rPr lang="is-IS" sz="2000" b="0" i="0" dirty="0" err="1">
                <a:solidFill>
                  <a:srgbClr val="4D4D4D"/>
                </a:solidFill>
                <a:effectLst/>
              </a:rPr>
              <a:t>SpainWillWait</a:t>
            </a:r>
            <a:r>
              <a:rPr lang="is-IS" sz="2000" b="0" i="0" dirty="0">
                <a:solidFill>
                  <a:srgbClr val="4D4D4D"/>
                </a:solidFill>
                <a:effectLst/>
              </a:rPr>
              <a:t>’ (</a:t>
            </a:r>
            <a:r>
              <a:rPr lang="is-IS" sz="2000" b="0" i="0" dirty="0" err="1">
                <a:solidFill>
                  <a:srgbClr val="4D4D4D"/>
                </a:solidFill>
                <a:effectLst/>
              </a:rPr>
              <a:t>España</a:t>
            </a:r>
            <a:r>
              <a:rPr lang="is-IS" sz="2000" b="0" i="0" dirty="0">
                <a:solidFill>
                  <a:srgbClr val="4D4D4D"/>
                </a:solidFill>
                <a:effectLst/>
              </a:rPr>
              <a:t> te espera) </a:t>
            </a:r>
            <a:r>
              <a:rPr lang="is-IS" sz="2000" dirty="0">
                <a:solidFill>
                  <a:srgbClr val="4D4D4D"/>
                </a:solidFill>
              </a:rPr>
              <a:t>var </a:t>
            </a:r>
            <a:r>
              <a:rPr lang="is-IS" sz="2000" b="0" i="0" dirty="0">
                <a:solidFill>
                  <a:srgbClr val="4D4D4D"/>
                </a:solidFill>
                <a:effectLst/>
              </a:rPr>
              <a:t>að tryggja og treysta hollustu ferðamanna við áfangastaðinn með því að minna þá á allt það sem Spánn hefur að bjóða og hægt </a:t>
            </a:r>
            <a:r>
              <a:rPr lang="is-IS" sz="2000" dirty="0">
                <a:solidFill>
                  <a:srgbClr val="4D4D4D"/>
                </a:solidFill>
              </a:rPr>
              <a:t>væri</a:t>
            </a:r>
            <a:r>
              <a:rPr lang="is-IS" sz="2000" b="0" i="0" dirty="0">
                <a:solidFill>
                  <a:srgbClr val="4D4D4D"/>
                </a:solidFill>
                <a:effectLst/>
              </a:rPr>
              <a:t> að njóta þegar COVID-19 krísan væri liðin hjá.</a:t>
            </a:r>
            <a:r>
              <a:rPr lang="is-IS" sz="2000" dirty="0">
                <a:solidFill>
                  <a:srgbClr val="4D4D4D"/>
                </a:solidFill>
              </a:rPr>
              <a:t> </a:t>
            </a:r>
            <a:endParaRPr lang="is-IS" sz="2000" b="0" i="0" dirty="0">
              <a:solidFill>
                <a:srgbClr val="4D4D4D"/>
              </a:solidFill>
              <a:effectLst/>
            </a:endParaRPr>
          </a:p>
        </p:txBody>
      </p:sp>
      <p:sp>
        <p:nvSpPr>
          <p:cNvPr id="10" name="TextBox 9">
            <a:extLst>
              <a:ext uri="{FF2B5EF4-FFF2-40B4-BE49-F238E27FC236}">
                <a16:creationId xmlns:a16="http://schemas.microsoft.com/office/drawing/2014/main" id="{B30E8D17-8CA4-02E8-3D1C-309C10CDE4E1}"/>
              </a:ext>
            </a:extLst>
          </p:cNvPr>
          <p:cNvSpPr txBox="1"/>
          <p:nvPr/>
        </p:nvSpPr>
        <p:spPr>
          <a:xfrm>
            <a:off x="7364412" y="5793342"/>
            <a:ext cx="4416425" cy="369332"/>
          </a:xfrm>
          <a:prstGeom prst="rect">
            <a:avLst/>
          </a:prstGeom>
          <a:noFill/>
        </p:spPr>
        <p:txBody>
          <a:bodyPr wrap="square" rtlCol="0">
            <a:spAutoFit/>
          </a:bodyPr>
          <a:lstStyle/>
          <a:p>
            <a:pPr algn="ctr"/>
            <a:r>
              <a:rPr lang="en-IE" dirty="0">
                <a:solidFill>
                  <a:srgbClr val="086D6E"/>
                </a:solidFill>
                <a:hlinkClick r:id="rId2">
                  <a:extLst>
                    <a:ext uri="{A12FA001-AC4F-418D-AE19-62706E023703}">
                      <ahyp:hlinkClr xmlns:ahyp="http://schemas.microsoft.com/office/drawing/2018/hyperlinkcolor" val="tx"/>
                    </a:ext>
                  </a:extLst>
                </a:hlinkClick>
              </a:rPr>
              <a:t>https://youtu.be/GHHrJh7swUY</a:t>
            </a:r>
            <a:r>
              <a:rPr lang="en-IE" dirty="0">
                <a:solidFill>
                  <a:srgbClr val="086D6E"/>
                </a:solidFill>
              </a:rPr>
              <a:t> </a:t>
            </a:r>
          </a:p>
        </p:txBody>
      </p:sp>
      <p:pic>
        <p:nvPicPr>
          <p:cNvPr id="3" name="Picture 2">
            <a:hlinkClick r:id="rId2"/>
            <a:extLst>
              <a:ext uri="{FF2B5EF4-FFF2-40B4-BE49-F238E27FC236}">
                <a16:creationId xmlns:a16="http://schemas.microsoft.com/office/drawing/2014/main" id="{8FFAA780-A9EA-1CE2-C902-7B439A39DD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9925" y="1862334"/>
            <a:ext cx="5172075" cy="2978987"/>
          </a:xfrm>
          <a:prstGeom prst="rect">
            <a:avLst/>
          </a:prstGeom>
        </p:spPr>
      </p:pic>
      <p:sp>
        <p:nvSpPr>
          <p:cNvPr id="4" name="TextBox 3">
            <a:hlinkClick r:id="rId4"/>
            <a:extLst>
              <a:ext uri="{FF2B5EF4-FFF2-40B4-BE49-F238E27FC236}">
                <a16:creationId xmlns:a16="http://schemas.microsoft.com/office/drawing/2014/main" id="{9D873193-19CB-F245-FE10-CB7B74646CBC}"/>
              </a:ext>
            </a:extLst>
          </p:cNvPr>
          <p:cNvSpPr txBox="1"/>
          <p:nvPr/>
        </p:nvSpPr>
        <p:spPr>
          <a:xfrm>
            <a:off x="6392300" y="137111"/>
            <a:ext cx="5799700" cy="707886"/>
          </a:xfrm>
          <a:prstGeom prst="rect">
            <a:avLst/>
          </a:prstGeom>
          <a:solidFill>
            <a:srgbClr val="086D6E"/>
          </a:solidFill>
        </p:spPr>
        <p:txBody>
          <a:bodyPr wrap="square" rtlCol="0">
            <a:spAutoFit/>
          </a:bodyPr>
          <a:lstStyle/>
          <a:p>
            <a:pPr algn="ctr"/>
            <a:r>
              <a:rPr lang="is-IS" sz="4000" dirty="0">
                <a:solidFill>
                  <a:schemeClr val="bg1"/>
                </a:solidFill>
                <a:latin typeface="Aharoni" panose="02010803020104030203" pitchFamily="2" charset="-79"/>
                <a:cs typeface="Aharoni" panose="02010803020104030203" pitchFamily="2" charset="-79"/>
              </a:rPr>
              <a:t>Raundæmi</a:t>
            </a:r>
          </a:p>
        </p:txBody>
      </p:sp>
    </p:spTree>
    <p:extLst>
      <p:ext uri="{BB962C8B-B14F-4D97-AF65-F5344CB8AC3E}">
        <p14:creationId xmlns:p14="http://schemas.microsoft.com/office/powerpoint/2010/main" val="29901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water, outdoor, nature, ocean&#10;&#10;Description automatically generated">
            <a:extLst>
              <a:ext uri="{FF2B5EF4-FFF2-40B4-BE49-F238E27FC236}">
                <a16:creationId xmlns:a16="http://schemas.microsoft.com/office/drawing/2014/main" id="{FA832CCC-12E3-A2A9-AD92-057B511ABC83}"/>
              </a:ext>
            </a:extLst>
          </p:cNvPr>
          <p:cNvPicPr>
            <a:picLocks noGrp="1" noChangeAspect="1"/>
          </p:cNvPicPr>
          <p:nvPr>
            <p:ph type="pic" sz="quarter" idx="10"/>
          </p:nvPr>
        </p:nvPicPr>
        <p:blipFill>
          <a:blip r:embed="rId2"/>
          <a:srcRect t="6154" b="6154"/>
          <a:stretch>
            <a:fillRect/>
          </a:stretch>
        </p:blipFill>
        <p:spPr/>
      </p:pic>
      <p:sp>
        <p:nvSpPr>
          <p:cNvPr id="5" name="Text Placeholder 4">
            <a:extLst>
              <a:ext uri="{FF2B5EF4-FFF2-40B4-BE49-F238E27FC236}">
                <a16:creationId xmlns:a16="http://schemas.microsoft.com/office/drawing/2014/main" id="{4E7966AB-AD83-1321-AFE9-80E2083923FE}"/>
              </a:ext>
            </a:extLst>
          </p:cNvPr>
          <p:cNvSpPr>
            <a:spLocks noGrp="1"/>
          </p:cNvSpPr>
          <p:nvPr>
            <p:ph type="body" sz="quarter" idx="16"/>
          </p:nvPr>
        </p:nvSpPr>
        <p:spPr>
          <a:xfrm>
            <a:off x="6420495" y="1230123"/>
            <a:ext cx="5771505" cy="582221"/>
          </a:xfrm>
        </p:spPr>
        <p:txBody>
          <a:bodyPr/>
          <a:lstStyle/>
          <a:p>
            <a:r>
              <a:rPr lang="is-IS" sz="3200" b="0"/>
              <a:t>3. </a:t>
            </a:r>
            <a:r>
              <a:rPr lang="is-IS" sz="3200" b="0" dirty="0"/>
              <a:t>Svæðisbundin markaðssetning fyrir endurheimt og endurreisn</a:t>
            </a:r>
          </a:p>
          <a:p>
            <a:endParaRPr lang="is-IS" sz="3200" b="0" dirty="0"/>
          </a:p>
        </p:txBody>
      </p:sp>
      <p:sp>
        <p:nvSpPr>
          <p:cNvPr id="4" name="Text Placeholder 3">
            <a:extLst>
              <a:ext uri="{FF2B5EF4-FFF2-40B4-BE49-F238E27FC236}">
                <a16:creationId xmlns:a16="http://schemas.microsoft.com/office/drawing/2014/main" id="{3B364ED0-FB1D-C998-2530-765A1B6BB7C7}"/>
              </a:ext>
            </a:extLst>
          </p:cNvPr>
          <p:cNvSpPr>
            <a:spLocks noGrp="1"/>
          </p:cNvSpPr>
          <p:nvPr>
            <p:ph type="body" sz="quarter" idx="18"/>
          </p:nvPr>
        </p:nvSpPr>
        <p:spPr/>
        <p:txBody>
          <a:bodyPr/>
          <a:lstStyle/>
          <a:p>
            <a:endParaRPr lang="is-IS"/>
          </a:p>
        </p:txBody>
      </p:sp>
    </p:spTree>
    <p:extLst>
      <p:ext uri="{BB962C8B-B14F-4D97-AF65-F5344CB8AC3E}">
        <p14:creationId xmlns:p14="http://schemas.microsoft.com/office/powerpoint/2010/main" val="635443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3A454E2-44E2-023B-7DDA-9C32406B0EF1}"/>
              </a:ext>
            </a:extLst>
          </p:cNvPr>
          <p:cNvSpPr>
            <a:spLocks noGrp="1"/>
          </p:cNvSpPr>
          <p:nvPr>
            <p:ph type="body" sz="quarter" idx="16"/>
          </p:nvPr>
        </p:nvSpPr>
        <p:spPr/>
        <p:txBody>
          <a:bodyPr>
            <a:normAutofit fontScale="85000" lnSpcReduction="10000"/>
          </a:bodyPr>
          <a:lstStyle/>
          <a:p>
            <a:r>
              <a:rPr lang="is-IS" sz="2800" b="1">
                <a:solidFill>
                  <a:srgbClr val="F27954"/>
                </a:solidFill>
              </a:rPr>
              <a:t>Markaðssetning fyrir endurheimt</a:t>
            </a:r>
          </a:p>
        </p:txBody>
      </p:sp>
      <p:sp>
        <p:nvSpPr>
          <p:cNvPr id="6" name="Text Placeholder 5">
            <a:extLst>
              <a:ext uri="{FF2B5EF4-FFF2-40B4-BE49-F238E27FC236}">
                <a16:creationId xmlns:a16="http://schemas.microsoft.com/office/drawing/2014/main" id="{ABCBC9B9-7547-CB13-B803-18091FC67D90}"/>
              </a:ext>
            </a:extLst>
          </p:cNvPr>
          <p:cNvSpPr>
            <a:spLocks noGrp="1"/>
          </p:cNvSpPr>
          <p:nvPr>
            <p:ph type="body" sz="quarter" idx="18"/>
          </p:nvPr>
        </p:nvSpPr>
        <p:spPr/>
        <p:txBody>
          <a:bodyPr vert="horz" lIns="91440" tIns="45720" rIns="91440" bIns="45720" rtlCol="0" anchor="t">
            <a:normAutofit/>
          </a:bodyPr>
          <a:lstStyle/>
          <a:p>
            <a:r>
              <a:rPr lang="is-IS" dirty="0"/>
              <a:t>Það er nauðsynlegt að svæði komi fram með skilaboð í markaðsefni eins fljótt og skilvirkt og mögulegt er þegar svæði opnast aftur fyrir viðskipti. Það er mikilvægt til þess að endurheimta traust neytenda og vinna gegn neikvæðum orðrómi. </a:t>
            </a:r>
          </a:p>
        </p:txBody>
      </p:sp>
      <p:sp>
        <p:nvSpPr>
          <p:cNvPr id="8" name="TextBox 7">
            <a:extLst>
              <a:ext uri="{FF2B5EF4-FFF2-40B4-BE49-F238E27FC236}">
                <a16:creationId xmlns:a16="http://schemas.microsoft.com/office/drawing/2014/main" id="{BCB5FC41-23DE-0E00-4417-1F5592FF6A02}"/>
              </a:ext>
            </a:extLst>
          </p:cNvPr>
          <p:cNvSpPr txBox="1"/>
          <p:nvPr/>
        </p:nvSpPr>
        <p:spPr>
          <a:xfrm>
            <a:off x="4253924" y="6062435"/>
            <a:ext cx="1143000" cy="400110"/>
          </a:xfrm>
          <a:prstGeom prst="rect">
            <a:avLst/>
          </a:prstGeom>
          <a:noFill/>
        </p:spPr>
        <p:txBody>
          <a:bodyPr wrap="square" rtlCol="0">
            <a:spAutoFit/>
          </a:bodyPr>
          <a:lstStyle/>
          <a:p>
            <a:r>
              <a:rPr lang="en-IE" sz="2000" dirty="0" err="1">
                <a:solidFill>
                  <a:srgbClr val="F27954"/>
                </a:solidFill>
                <a:hlinkClick r:id="rId2">
                  <a:extLst>
                    <a:ext uri="{A12FA001-AC4F-418D-AE19-62706E023703}">
                      <ahyp:hlinkClr xmlns:ahyp="http://schemas.microsoft.com/office/drawing/2018/hyperlinkcolor" val="tx"/>
                    </a:ext>
                  </a:extLst>
                </a:hlinkClick>
              </a:rPr>
              <a:t>Heimild</a:t>
            </a:r>
            <a:endParaRPr lang="en-IE" sz="2000" dirty="0">
              <a:solidFill>
                <a:srgbClr val="F27954"/>
              </a:solidFill>
            </a:endParaRPr>
          </a:p>
        </p:txBody>
      </p:sp>
      <p:pic>
        <p:nvPicPr>
          <p:cNvPr id="11" name="Picture Placeholder 10" descr="A picture containing outdoor, sky, rock, mountain&#10;&#10;Description automatically generated">
            <a:extLst>
              <a:ext uri="{FF2B5EF4-FFF2-40B4-BE49-F238E27FC236}">
                <a16:creationId xmlns:a16="http://schemas.microsoft.com/office/drawing/2014/main" id="{8EB59ECF-53CB-8DBE-D54C-EF72C7A8033B}"/>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2339" b="2339"/>
          <a:stretch>
            <a:fillRect/>
          </a:stretch>
        </p:blipFill>
        <p:spPr/>
      </p:pic>
    </p:spTree>
    <p:extLst>
      <p:ext uri="{BB962C8B-B14F-4D97-AF65-F5344CB8AC3E}">
        <p14:creationId xmlns:p14="http://schemas.microsoft.com/office/powerpoint/2010/main" val="727508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outdoor, nature&#10;&#10;Description automatically generated">
            <a:extLst>
              <a:ext uri="{FF2B5EF4-FFF2-40B4-BE49-F238E27FC236}">
                <a16:creationId xmlns:a16="http://schemas.microsoft.com/office/drawing/2014/main" id="{7691412F-F5C7-9376-5D91-1952EBAD9DB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2760" b="2760"/>
          <a:stretch>
            <a:fillRect/>
          </a:stretch>
        </p:blipFill>
        <p:spPr>
          <a:xfrm>
            <a:off x="7073900" y="0"/>
            <a:ext cx="4278313" cy="6062663"/>
          </a:xfrm>
        </p:spPr>
      </p:pic>
      <p:sp>
        <p:nvSpPr>
          <p:cNvPr id="5" name="Text Placeholder 4">
            <a:extLst>
              <a:ext uri="{FF2B5EF4-FFF2-40B4-BE49-F238E27FC236}">
                <a16:creationId xmlns:a16="http://schemas.microsoft.com/office/drawing/2014/main" id="{F3A454E2-44E2-023B-7DDA-9C32406B0EF1}"/>
              </a:ext>
            </a:extLst>
          </p:cNvPr>
          <p:cNvSpPr>
            <a:spLocks noGrp="1"/>
          </p:cNvSpPr>
          <p:nvPr>
            <p:ph type="body" sz="quarter" idx="16"/>
          </p:nvPr>
        </p:nvSpPr>
        <p:spPr>
          <a:xfrm>
            <a:off x="733139" y="137476"/>
            <a:ext cx="5990390" cy="893465"/>
          </a:xfrm>
        </p:spPr>
        <p:txBody>
          <a:bodyPr>
            <a:normAutofit fontScale="92500" lnSpcReduction="20000"/>
          </a:bodyPr>
          <a:lstStyle/>
          <a:p>
            <a:pPr algn="ctr"/>
            <a:r>
              <a:rPr lang="is-IS" b="1" dirty="0">
                <a:solidFill>
                  <a:srgbClr val="F27954"/>
                </a:solidFill>
              </a:rPr>
              <a:t>Markaðssetning þegar svæði opna aftur fyrir ferðalanga</a:t>
            </a:r>
          </a:p>
        </p:txBody>
      </p:sp>
      <p:sp>
        <p:nvSpPr>
          <p:cNvPr id="6" name="Text Placeholder 5">
            <a:extLst>
              <a:ext uri="{FF2B5EF4-FFF2-40B4-BE49-F238E27FC236}">
                <a16:creationId xmlns:a16="http://schemas.microsoft.com/office/drawing/2014/main" id="{ABCBC9B9-7547-CB13-B803-18091FC67D90}"/>
              </a:ext>
            </a:extLst>
          </p:cNvPr>
          <p:cNvSpPr>
            <a:spLocks noGrp="1"/>
          </p:cNvSpPr>
          <p:nvPr>
            <p:ph type="body" sz="quarter" idx="18"/>
          </p:nvPr>
        </p:nvSpPr>
        <p:spPr>
          <a:xfrm>
            <a:off x="351411" y="1030941"/>
            <a:ext cx="6722489" cy="5543595"/>
          </a:xfrm>
          <a:solidFill>
            <a:schemeClr val="bg1"/>
          </a:solidFill>
        </p:spPr>
        <p:txBody>
          <a:bodyPr vert="horz" lIns="91440" tIns="45720" rIns="91440" bIns="45720" rtlCol="0" anchor="t">
            <a:noAutofit/>
          </a:bodyPr>
          <a:lstStyle/>
          <a:p>
            <a:r>
              <a:rPr lang="is-IS" sz="2000" b="1" dirty="0">
                <a:solidFill>
                  <a:srgbClr val="F27954"/>
                </a:solidFill>
              </a:rPr>
              <a:t>Í endurreisninni ætti að vera markaðsherferð til að koma gestum aftur á svæðið.</a:t>
            </a:r>
          </a:p>
          <a:p>
            <a:r>
              <a:rPr lang="is-IS" sz="2000" b="1" dirty="0">
                <a:solidFill>
                  <a:srgbClr val="F27954"/>
                </a:solidFill>
              </a:rPr>
              <a:t> </a:t>
            </a:r>
            <a:r>
              <a:rPr lang="is-IS" sz="2000" dirty="0"/>
              <a:t>Það er mikilvægt að hafa í huga að oft er þrýstingur á að kynna svæði og hvetja til heimsókna áður en það er raunverulega tilbúið til að taka á móti gestum. Mikilvægt er að tryggja að upplifun gesta verði fullnægjandi áður en farið er af stað aftur. Svæði er talið vera tilbúið fyrir gesti þegar:</a:t>
            </a:r>
          </a:p>
          <a:p>
            <a:endParaRPr lang="is-IS" sz="2000" dirty="0"/>
          </a:p>
          <a:p>
            <a:pPr marL="342900" indent="-342900">
              <a:buFont typeface="Wingdings" panose="05000000000000000000" pitchFamily="2" charset="2"/>
              <a:buChar char="v"/>
            </a:pPr>
            <a:r>
              <a:rPr lang="is-IS" sz="2000" dirty="0"/>
              <a:t>Úrval </a:t>
            </a:r>
            <a:r>
              <a:rPr lang="is-IS" sz="2000" b="1" dirty="0">
                <a:solidFill>
                  <a:srgbClr val="F27954"/>
                </a:solidFill>
              </a:rPr>
              <a:t>þjónustu</a:t>
            </a:r>
            <a:r>
              <a:rPr lang="is-IS" sz="2000" dirty="0"/>
              <a:t> </a:t>
            </a:r>
            <a:r>
              <a:rPr lang="is-IS" sz="2000" b="1" dirty="0">
                <a:solidFill>
                  <a:srgbClr val="F27954"/>
                </a:solidFill>
              </a:rPr>
              <a:t>og vara </a:t>
            </a:r>
            <a:r>
              <a:rPr lang="is-IS" sz="2000" dirty="0"/>
              <a:t>fyrir gesti er aftur </a:t>
            </a:r>
            <a:r>
              <a:rPr lang="is-IS" sz="2000" b="1" dirty="0">
                <a:solidFill>
                  <a:srgbClr val="F27954"/>
                </a:solidFill>
              </a:rPr>
              <a:t>til staðar</a:t>
            </a:r>
          </a:p>
          <a:p>
            <a:pPr marL="342900" indent="-342900">
              <a:buFont typeface="Wingdings" panose="05000000000000000000" pitchFamily="2" charset="2"/>
              <a:buChar char="v"/>
            </a:pPr>
            <a:r>
              <a:rPr lang="is-IS" sz="2000" dirty="0"/>
              <a:t>Mikilvægir </a:t>
            </a:r>
            <a:r>
              <a:rPr lang="is-IS" sz="2000" b="1" dirty="0">
                <a:solidFill>
                  <a:srgbClr val="F27954"/>
                </a:solidFill>
              </a:rPr>
              <a:t>innviðir eru endurreistir</a:t>
            </a:r>
            <a:r>
              <a:rPr lang="is-IS" sz="2000" dirty="0"/>
              <a:t>, þar á meðal aðgengi og samgöngur  </a:t>
            </a:r>
            <a:endParaRPr lang="is-IS" sz="2000" dirty="0">
              <a:cs typeface="Calibri"/>
            </a:endParaRPr>
          </a:p>
          <a:p>
            <a:pPr marL="342900" indent="-342900">
              <a:buFont typeface="Wingdings" panose="05000000000000000000" pitchFamily="2" charset="2"/>
              <a:buChar char="v"/>
            </a:pPr>
            <a:r>
              <a:rPr lang="is-IS" sz="2000" dirty="0"/>
              <a:t>Það er talið </a:t>
            </a:r>
            <a:r>
              <a:rPr lang="is-IS" sz="2000" b="1" dirty="0">
                <a:solidFill>
                  <a:srgbClr val="F27954"/>
                </a:solidFill>
              </a:rPr>
              <a:t>öruggt og ánægjulegt fyrir gesti að heimsækja </a:t>
            </a:r>
            <a:r>
              <a:rPr lang="is-IS" sz="2000" dirty="0"/>
              <a:t>svæðið.</a:t>
            </a:r>
          </a:p>
          <a:p>
            <a:endParaRPr lang="is-IS" sz="2000" dirty="0"/>
          </a:p>
          <a:p>
            <a:r>
              <a:rPr lang="is-IS" sz="2000" dirty="0"/>
              <a:t>Ekki þurfa öll fyrirtæki að vera komin aftur á ról til að svæði teljist opið en það er mikilvægt að það sé val fyrir gesti t.a.m. val um gistingu, veitingastaði, aðdráttarafl o.s.frv.</a:t>
            </a:r>
            <a:endParaRPr lang="is-IS" sz="2000" dirty="0">
              <a:cs typeface="Calibri"/>
            </a:endParaRPr>
          </a:p>
          <a:p>
            <a:endParaRPr lang="is-IS" sz="2000" dirty="0"/>
          </a:p>
        </p:txBody>
      </p:sp>
      <p:sp>
        <p:nvSpPr>
          <p:cNvPr id="8" name="TextBox 7">
            <a:extLst>
              <a:ext uri="{FF2B5EF4-FFF2-40B4-BE49-F238E27FC236}">
                <a16:creationId xmlns:a16="http://schemas.microsoft.com/office/drawing/2014/main" id="{BCB5FC41-23DE-0E00-4417-1F5592FF6A02}"/>
              </a:ext>
            </a:extLst>
          </p:cNvPr>
          <p:cNvSpPr txBox="1"/>
          <p:nvPr/>
        </p:nvSpPr>
        <p:spPr>
          <a:xfrm>
            <a:off x="7073153" y="6163019"/>
            <a:ext cx="1143000" cy="400110"/>
          </a:xfrm>
          <a:prstGeom prst="rect">
            <a:avLst/>
          </a:prstGeom>
          <a:noFill/>
        </p:spPr>
        <p:txBody>
          <a:bodyPr wrap="square" rtlCol="0">
            <a:spAutoFit/>
          </a:bodyPr>
          <a:lstStyle/>
          <a:p>
            <a:r>
              <a:rPr lang="is-IS" sz="2000">
                <a:solidFill>
                  <a:srgbClr val="F27954"/>
                </a:solidFill>
                <a:hlinkClick r:id="rId4">
                  <a:extLst>
                    <a:ext uri="{A12FA001-AC4F-418D-AE19-62706E023703}">
                      <ahyp:hlinkClr xmlns:ahyp="http://schemas.microsoft.com/office/drawing/2018/hyperlinkcolor" val="tx"/>
                    </a:ext>
                  </a:extLst>
                </a:hlinkClick>
              </a:rPr>
              <a:t>Heimild</a:t>
            </a:r>
            <a:endParaRPr lang="is-IS" sz="2000">
              <a:solidFill>
                <a:srgbClr val="F27954"/>
              </a:solidFill>
            </a:endParaRPr>
          </a:p>
        </p:txBody>
      </p:sp>
    </p:spTree>
    <p:extLst>
      <p:ext uri="{BB962C8B-B14F-4D97-AF65-F5344CB8AC3E}">
        <p14:creationId xmlns:p14="http://schemas.microsoft.com/office/powerpoint/2010/main" val="85023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BDC2E9F-8D54-CC47-4E8F-54A31029293A}"/>
              </a:ext>
            </a:extLst>
          </p:cNvPr>
          <p:cNvSpPr>
            <a:spLocks noGrp="1"/>
          </p:cNvSpPr>
          <p:nvPr>
            <p:ph type="body" sz="quarter" idx="18"/>
          </p:nvPr>
        </p:nvSpPr>
        <p:spPr>
          <a:xfrm>
            <a:off x="514995" y="717034"/>
            <a:ext cx="5504160" cy="5911221"/>
          </a:xfrm>
        </p:spPr>
        <p:txBody>
          <a:bodyPr>
            <a:noAutofit/>
          </a:bodyPr>
          <a:lstStyle/>
          <a:p>
            <a:r>
              <a:rPr lang="is-IS" sz="2000" b="0" i="0" dirty="0">
                <a:effectLst/>
              </a:rPr>
              <a:t>´</a:t>
            </a:r>
            <a:r>
              <a:rPr lang="is-IS" sz="2000" b="0" i="0" dirty="0" err="1">
                <a:effectLst/>
              </a:rPr>
              <a:t>Inspired</a:t>
            </a:r>
            <a:r>
              <a:rPr lang="is-IS" sz="2000" b="0" i="0" dirty="0">
                <a:effectLst/>
              </a:rPr>
              <a:t> </a:t>
            </a:r>
            <a:r>
              <a:rPr lang="is-IS" sz="2000" b="0" i="0" dirty="0" err="1">
                <a:effectLst/>
              </a:rPr>
              <a:t>by</a:t>
            </a:r>
            <a:r>
              <a:rPr lang="is-IS" sz="2000" b="0" i="0" dirty="0">
                <a:effectLst/>
              </a:rPr>
              <a:t> Iceland´ er röð markaðsherferða til að efla íslenska ferðaþjónustu. </a:t>
            </a:r>
          </a:p>
          <a:p>
            <a:endParaRPr lang="is-IS" sz="2000" dirty="0"/>
          </a:p>
          <a:p>
            <a:r>
              <a:rPr lang="is-IS" sz="2000" dirty="0"/>
              <a:t>Markaðsherferðirnar fylgja </a:t>
            </a:r>
            <a:r>
              <a:rPr lang="is-IS" sz="2000" b="0" i="0" dirty="0">
                <a:effectLst/>
              </a:rPr>
              <a:t>framtíðarsýn og leiðarljósi íslenskrar ferðaþjónustu til ársins 2030, sem ber yfirskriftina „Leiðandi í sjálfbærri þróun,“ og er hluti af langtímastefnu um samstarf stjórnvalda og atvinnulífs um íslenskan útflutning.</a:t>
            </a:r>
          </a:p>
          <a:p>
            <a:endParaRPr lang="is-IS" sz="2000" b="0" i="0" dirty="0">
              <a:effectLst/>
            </a:endParaRPr>
          </a:p>
          <a:p>
            <a:r>
              <a:rPr lang="is-IS" sz="2000" b="0" i="0" dirty="0">
                <a:effectLst/>
              </a:rPr>
              <a:t>Með átakinu er leitast við að styrkja ímynd Íslands og kynna Ísland sem einstakan áfangastað um leið og aðstoða fyrirtæki við að auka sölu.</a:t>
            </a:r>
            <a:endParaRPr lang="is-IS" sz="2000" dirty="0"/>
          </a:p>
          <a:p>
            <a:endParaRPr lang="en-IE" sz="2000" i="1" dirty="0"/>
          </a:p>
        </p:txBody>
      </p:sp>
      <p:sp>
        <p:nvSpPr>
          <p:cNvPr id="7" name="Text Placeholder 6">
            <a:extLst>
              <a:ext uri="{FF2B5EF4-FFF2-40B4-BE49-F238E27FC236}">
                <a16:creationId xmlns:a16="http://schemas.microsoft.com/office/drawing/2014/main" id="{7336EBCD-3049-46F7-B9C2-0C79281986B9}"/>
              </a:ext>
            </a:extLst>
          </p:cNvPr>
          <p:cNvSpPr>
            <a:spLocks noGrp="1"/>
          </p:cNvSpPr>
          <p:nvPr>
            <p:ph type="body" sz="quarter" idx="16"/>
          </p:nvPr>
        </p:nvSpPr>
        <p:spPr>
          <a:xfrm>
            <a:off x="323849" y="124835"/>
            <a:ext cx="6068449" cy="582221"/>
          </a:xfrm>
        </p:spPr>
        <p:txBody>
          <a:bodyPr>
            <a:noAutofit/>
          </a:bodyPr>
          <a:lstStyle/>
          <a:p>
            <a:pPr algn="ctr"/>
            <a:r>
              <a:rPr lang="is-IS" sz="2400" b="0" dirty="0"/>
              <a:t>Iceland – Það lítur út fyrir að þú þurfir Ísland</a:t>
            </a:r>
          </a:p>
        </p:txBody>
      </p:sp>
      <p:pic>
        <p:nvPicPr>
          <p:cNvPr id="9" name="Graphic 8" descr="Document with solid fill">
            <a:hlinkClick r:id="rId3"/>
            <a:extLst>
              <a:ext uri="{FF2B5EF4-FFF2-40B4-BE49-F238E27FC236}">
                <a16:creationId xmlns:a16="http://schemas.microsoft.com/office/drawing/2014/main" id="{BAC5C8E4-299D-D8ED-3EFB-BBE2336447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0300" y="5937501"/>
            <a:ext cx="1028700" cy="1009650"/>
          </a:xfrm>
          <a:prstGeom prst="rect">
            <a:avLst/>
          </a:prstGeom>
        </p:spPr>
      </p:pic>
      <p:sp>
        <p:nvSpPr>
          <p:cNvPr id="10" name="TextBox 9">
            <a:extLst>
              <a:ext uri="{FF2B5EF4-FFF2-40B4-BE49-F238E27FC236}">
                <a16:creationId xmlns:a16="http://schemas.microsoft.com/office/drawing/2014/main" id="{BB20A8CC-5B92-6D39-11F7-2B5A4EC1F27F}"/>
              </a:ext>
            </a:extLst>
          </p:cNvPr>
          <p:cNvSpPr txBox="1"/>
          <p:nvPr/>
        </p:nvSpPr>
        <p:spPr>
          <a:xfrm>
            <a:off x="7030010" y="6488668"/>
            <a:ext cx="5161990" cy="369332"/>
          </a:xfrm>
          <a:prstGeom prst="rect">
            <a:avLst/>
          </a:prstGeom>
          <a:solidFill>
            <a:schemeClr val="accent2"/>
          </a:solidFill>
        </p:spPr>
        <p:txBody>
          <a:bodyPr wrap="square" rtlCol="0">
            <a:spAutoFit/>
          </a:bodyPr>
          <a:lstStyle/>
          <a:p>
            <a:r>
              <a:rPr lang="is-IS" dirty="0">
                <a:solidFill>
                  <a:schemeClr val="bg1"/>
                </a:solidFill>
                <a:hlinkClick r:id="rId6"/>
              </a:rPr>
              <a:t>Frekara lesefni</a:t>
            </a:r>
            <a:r>
              <a:rPr lang="is-IS" dirty="0">
                <a:solidFill>
                  <a:schemeClr val="bg1"/>
                </a:solidFill>
              </a:rPr>
              <a:t> </a:t>
            </a:r>
          </a:p>
        </p:txBody>
      </p:sp>
      <p:sp>
        <p:nvSpPr>
          <p:cNvPr id="11" name="TextBox 10">
            <a:hlinkClick r:id="rId7"/>
            <a:extLst>
              <a:ext uri="{FF2B5EF4-FFF2-40B4-BE49-F238E27FC236}">
                <a16:creationId xmlns:a16="http://schemas.microsoft.com/office/drawing/2014/main" id="{C1E5810C-EDA0-48A1-FBFD-E8971C8ECB15}"/>
              </a:ext>
            </a:extLst>
          </p:cNvPr>
          <p:cNvSpPr txBox="1"/>
          <p:nvPr/>
        </p:nvSpPr>
        <p:spPr>
          <a:xfrm>
            <a:off x="6392300" y="0"/>
            <a:ext cx="5799700" cy="1446550"/>
          </a:xfrm>
          <a:prstGeom prst="rect">
            <a:avLst/>
          </a:prstGeom>
          <a:solidFill>
            <a:srgbClr val="7A547C"/>
          </a:solidFill>
        </p:spPr>
        <p:txBody>
          <a:bodyPr wrap="square" rtlCol="0">
            <a:spAutoFit/>
          </a:bodyPr>
          <a:lstStyle/>
          <a:p>
            <a:pPr algn="ctr"/>
            <a:r>
              <a:rPr lang="is-IS" sz="4000" dirty="0">
                <a:solidFill>
                  <a:schemeClr val="bg1"/>
                </a:solidFill>
                <a:latin typeface="Aharoni" panose="02010803020104030203" pitchFamily="2" charset="-79"/>
                <a:cs typeface="Aharoni" panose="02010803020104030203" pitchFamily="2" charset="-79"/>
              </a:rPr>
              <a:t>Raundæmi</a:t>
            </a:r>
          </a:p>
          <a:p>
            <a:pPr algn="ctr"/>
            <a:r>
              <a:rPr lang="is-IS" sz="2400" i="0" dirty="0">
                <a:solidFill>
                  <a:schemeClr val="bg1"/>
                </a:solidFill>
                <a:effectLst/>
              </a:rPr>
              <a:t>Ísland styrkir skynjun á Íslandi, menningu þess og þjóð</a:t>
            </a:r>
          </a:p>
        </p:txBody>
      </p:sp>
      <p:pic>
        <p:nvPicPr>
          <p:cNvPr id="1026" name="Picture 2" descr="rich text image">
            <a:extLst>
              <a:ext uri="{FF2B5EF4-FFF2-40B4-BE49-F238E27FC236}">
                <a16:creationId xmlns:a16="http://schemas.microsoft.com/office/drawing/2014/main" id="{665B7FAC-E23D-5F48-D354-F846B5E9735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92301" y="1815882"/>
            <a:ext cx="5799699" cy="32623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C065BA-27E7-B9AC-0904-F5F5847CD762}"/>
              </a:ext>
            </a:extLst>
          </p:cNvPr>
          <p:cNvSpPr txBox="1"/>
          <p:nvPr/>
        </p:nvSpPr>
        <p:spPr>
          <a:xfrm>
            <a:off x="7814982" y="5220365"/>
            <a:ext cx="4251512" cy="1323439"/>
          </a:xfrm>
          <a:prstGeom prst="rect">
            <a:avLst/>
          </a:prstGeom>
          <a:solidFill>
            <a:schemeClr val="bg1"/>
          </a:solidFill>
        </p:spPr>
        <p:txBody>
          <a:bodyPr wrap="square" rtlCol="0">
            <a:spAutoFit/>
          </a:bodyPr>
          <a:lstStyle/>
          <a:p>
            <a:pPr algn="l"/>
            <a:r>
              <a:rPr lang="is-IS" sz="2000" b="1" i="0">
                <a:effectLst/>
              </a:rPr>
              <a:t>1160 </a:t>
            </a:r>
            <a:r>
              <a:rPr lang="is-IS" sz="2000" b="0" i="0">
                <a:effectLst/>
              </a:rPr>
              <a:t>minntust átaksins í fjölmiðlum 2021</a:t>
            </a:r>
          </a:p>
          <a:p>
            <a:pPr algn="l"/>
            <a:r>
              <a:rPr lang="is-IS" sz="2000" b="1" i="0" dirty="0">
                <a:effectLst/>
              </a:rPr>
              <a:t>83 milljónir </a:t>
            </a:r>
            <a:r>
              <a:rPr lang="is-IS" sz="2000" b="0" i="0" dirty="0">
                <a:effectLst/>
              </a:rPr>
              <a:t>horfðu á myndböndin </a:t>
            </a:r>
          </a:p>
          <a:p>
            <a:pPr algn="l"/>
            <a:r>
              <a:rPr lang="is-IS" sz="2000" b="1" i="0" dirty="0">
                <a:effectLst/>
              </a:rPr>
              <a:t>18 </a:t>
            </a:r>
            <a:r>
              <a:rPr lang="is-IS" sz="2000" b="0" i="0" dirty="0">
                <a:effectLst/>
              </a:rPr>
              <a:t>alþjóðleg verðlaun</a:t>
            </a:r>
            <a:endParaRPr lang="is-IS" sz="2000" dirty="0"/>
          </a:p>
        </p:txBody>
      </p:sp>
    </p:spTree>
    <p:extLst>
      <p:ext uri="{BB962C8B-B14F-4D97-AF65-F5344CB8AC3E}">
        <p14:creationId xmlns:p14="http://schemas.microsoft.com/office/powerpoint/2010/main" val="175198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3057DA24-45D6-5905-A58E-C3EEB9CDBF2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181" r="1181"/>
          <a:stretch>
            <a:fillRect/>
          </a:stretch>
        </p:blipFill>
        <p:spPr/>
      </p:pic>
      <p:sp>
        <p:nvSpPr>
          <p:cNvPr id="7" name="Text Placeholder 6">
            <a:extLst>
              <a:ext uri="{FF2B5EF4-FFF2-40B4-BE49-F238E27FC236}">
                <a16:creationId xmlns:a16="http://schemas.microsoft.com/office/drawing/2014/main" id="{EF01EE27-6506-CD0D-62E0-7B9BAA2A5380}"/>
              </a:ext>
            </a:extLst>
          </p:cNvPr>
          <p:cNvSpPr>
            <a:spLocks noGrp="1"/>
          </p:cNvSpPr>
          <p:nvPr>
            <p:ph type="body" sz="quarter" idx="18"/>
          </p:nvPr>
        </p:nvSpPr>
        <p:spPr>
          <a:xfrm>
            <a:off x="1286436" y="776397"/>
            <a:ext cx="5831540" cy="4525954"/>
          </a:xfrm>
        </p:spPr>
        <p:txBody>
          <a:bodyPr vert="horz" lIns="91440" tIns="45720" rIns="91440" bIns="45720" rtlCol="0" anchor="t">
            <a:normAutofit/>
          </a:bodyPr>
          <a:lstStyle/>
          <a:p>
            <a:r>
              <a:rPr lang="is-IS" sz="2000" b="1" dirty="0"/>
              <a:t>Fjölmiðlar</a:t>
            </a:r>
          </a:p>
          <a:p>
            <a:pPr marL="342900" indent="-342900">
              <a:buFont typeface="Wingdings" panose="05000000000000000000" pitchFamily="2" charset="2"/>
              <a:buChar char="ü"/>
            </a:pPr>
            <a:r>
              <a:rPr lang="is-IS" sz="2000" dirty="0"/>
              <a:t>Reglulegar uppfærslur um stöðu mála sendar á fjölmiðla</a:t>
            </a:r>
            <a:endParaRPr lang="is-IS" sz="2000" dirty="0">
              <a:cs typeface="Calibri"/>
            </a:endParaRPr>
          </a:p>
          <a:p>
            <a:pPr marL="342900" indent="-342900">
              <a:buFont typeface="Wingdings" panose="05000000000000000000" pitchFamily="2" charset="2"/>
              <a:buChar char="ü"/>
            </a:pPr>
            <a:r>
              <a:rPr lang="is-IS" sz="2000" dirty="0"/>
              <a:t>Áhugaverðum sögum miðlað</a:t>
            </a:r>
            <a:endParaRPr lang="is-IS" sz="2000" dirty="0">
              <a:cs typeface="Calibri"/>
            </a:endParaRPr>
          </a:p>
          <a:p>
            <a:pPr marL="342900" indent="-342900">
              <a:buFont typeface="Wingdings" panose="05000000000000000000" pitchFamily="2" charset="2"/>
              <a:buChar char="ü"/>
            </a:pPr>
            <a:r>
              <a:rPr lang="is-IS" sz="2000" dirty="0"/>
              <a:t>Samantekt á staðreyndum komið á framfæri</a:t>
            </a:r>
            <a:endParaRPr lang="is-IS" sz="2000" dirty="0">
              <a:cs typeface="Calibri"/>
            </a:endParaRPr>
          </a:p>
          <a:p>
            <a:pPr marL="342900" indent="-342900">
              <a:buFont typeface="Wingdings" panose="05000000000000000000" pitchFamily="2" charset="2"/>
              <a:buChar char="ü"/>
            </a:pPr>
            <a:r>
              <a:rPr lang="is-IS" sz="2000" dirty="0"/>
              <a:t>Áhersla lögð á tímamót í árangri í endurreisninni</a:t>
            </a:r>
            <a:endParaRPr lang="is-IS" sz="2000" dirty="0">
              <a:cs typeface="Calibri" panose="020F0502020204030204"/>
            </a:endParaRPr>
          </a:p>
          <a:p>
            <a:pPr marL="342900" indent="-342900">
              <a:buFont typeface="Wingdings" panose="05000000000000000000" pitchFamily="2" charset="2"/>
              <a:buChar char="ü"/>
            </a:pPr>
            <a:r>
              <a:rPr lang="is-IS" sz="2000" dirty="0"/>
              <a:t>Ljósi varpað á fréttnæmar aðferðir til að ná bata</a:t>
            </a:r>
            <a:endParaRPr lang="is-IS" sz="2000" dirty="0">
              <a:cs typeface="Calibri"/>
            </a:endParaRPr>
          </a:p>
          <a:p>
            <a:pPr marL="342900" indent="-342900">
              <a:buFont typeface="Wingdings" panose="05000000000000000000" pitchFamily="2" charset="2"/>
              <a:buChar char="ü"/>
            </a:pPr>
            <a:r>
              <a:rPr lang="is-IS" sz="2000" dirty="0"/>
              <a:t>Þekktum gestum eða áhrifavöldum boðið að koma</a:t>
            </a:r>
          </a:p>
          <a:p>
            <a:pPr marL="342900" indent="-342900">
              <a:buFont typeface="Wingdings" panose="05000000000000000000" pitchFamily="2" charset="2"/>
              <a:buChar char="ü"/>
            </a:pPr>
            <a:r>
              <a:rPr lang="is-IS" sz="2000" dirty="0"/>
              <a:t>Áhersla lögð á áhrif krísu á staðbundin fyrirtæki og hvernig þau hafa aðlagast nýjum veruleika</a:t>
            </a:r>
          </a:p>
        </p:txBody>
      </p:sp>
      <p:sp>
        <p:nvSpPr>
          <p:cNvPr id="6" name="Text Placeholder 5">
            <a:extLst>
              <a:ext uri="{FF2B5EF4-FFF2-40B4-BE49-F238E27FC236}">
                <a16:creationId xmlns:a16="http://schemas.microsoft.com/office/drawing/2014/main" id="{AFFA5FDE-6D94-9DFB-46CC-E6F5AFF97B29}"/>
              </a:ext>
            </a:extLst>
          </p:cNvPr>
          <p:cNvSpPr>
            <a:spLocks noGrp="1"/>
          </p:cNvSpPr>
          <p:nvPr>
            <p:ph type="body" sz="quarter" idx="16"/>
          </p:nvPr>
        </p:nvSpPr>
        <p:spPr>
          <a:xfrm>
            <a:off x="1219201" y="0"/>
            <a:ext cx="5701552" cy="810821"/>
          </a:xfrm>
        </p:spPr>
        <p:txBody>
          <a:bodyPr vert="horz" lIns="91440" tIns="45720" rIns="91440" bIns="45720" rtlCol="0" anchor="t">
            <a:normAutofit lnSpcReduction="10000"/>
          </a:bodyPr>
          <a:lstStyle/>
          <a:p>
            <a:pPr algn="ctr"/>
            <a:r>
              <a:rPr lang="is-IS" sz="2400" b="1" dirty="0"/>
              <a:t>Markaðsaðgerðir með lágum tilkostnaði í kjölfar krísu </a:t>
            </a:r>
            <a:endParaRPr lang="is-IS" sz="2400" b="1" dirty="0">
              <a:cs typeface="Calibri"/>
            </a:endParaRPr>
          </a:p>
        </p:txBody>
      </p:sp>
      <p:sp>
        <p:nvSpPr>
          <p:cNvPr id="9" name="TextBox 8">
            <a:extLst>
              <a:ext uri="{FF2B5EF4-FFF2-40B4-BE49-F238E27FC236}">
                <a16:creationId xmlns:a16="http://schemas.microsoft.com/office/drawing/2014/main" id="{782534CC-5C71-2CCB-94E8-1CB7F223AE02}"/>
              </a:ext>
            </a:extLst>
          </p:cNvPr>
          <p:cNvSpPr txBox="1"/>
          <p:nvPr/>
        </p:nvSpPr>
        <p:spPr>
          <a:xfrm>
            <a:off x="1286436" y="4074855"/>
            <a:ext cx="5737806" cy="2246769"/>
          </a:xfrm>
          <a:prstGeom prst="rect">
            <a:avLst/>
          </a:prstGeom>
          <a:solidFill>
            <a:schemeClr val="bg1"/>
          </a:solidFill>
        </p:spPr>
        <p:txBody>
          <a:bodyPr wrap="square" lIns="91440" tIns="45720" rIns="91440" bIns="45720" rtlCol="0" anchor="t">
            <a:spAutoFit/>
          </a:bodyPr>
          <a:lstStyle/>
          <a:p>
            <a:r>
              <a:rPr lang="is-IS" sz="2000" b="1" dirty="0">
                <a:solidFill>
                  <a:srgbClr val="F27954"/>
                </a:solidFill>
              </a:rPr>
              <a:t>Auglýsingar/markaðssetning</a:t>
            </a:r>
          </a:p>
          <a:p>
            <a:pPr marL="342900" indent="-342900">
              <a:buFont typeface="Wingdings" panose="05000000000000000000" pitchFamily="2" charset="2"/>
              <a:buChar char="ü"/>
            </a:pPr>
            <a:r>
              <a:rPr lang="is-IS" sz="2000" dirty="0">
                <a:solidFill>
                  <a:srgbClr val="F27954"/>
                </a:solidFill>
              </a:rPr>
              <a:t>Markvissar auglýsingar í útgáfu sem miðuð er að ferðaþjónustu, bloggum og á netinu</a:t>
            </a:r>
          </a:p>
          <a:p>
            <a:pPr marL="342900" indent="-342900">
              <a:buFont typeface="Wingdings" panose="05000000000000000000" pitchFamily="2" charset="2"/>
              <a:buChar char="ü"/>
            </a:pPr>
            <a:r>
              <a:rPr lang="is-IS" sz="2000" dirty="0">
                <a:solidFill>
                  <a:srgbClr val="F27954"/>
                </a:solidFill>
                <a:cs typeface="Calibri"/>
              </a:rPr>
              <a:t>Herferð á samfélagsmiðlum</a:t>
            </a:r>
          </a:p>
          <a:p>
            <a:pPr marL="342900" indent="-342900">
              <a:buFont typeface="Wingdings" panose="05000000000000000000" pitchFamily="2" charset="2"/>
              <a:buChar char="ü"/>
            </a:pPr>
            <a:r>
              <a:rPr lang="is-IS" sz="2000" dirty="0">
                <a:solidFill>
                  <a:srgbClr val="F27954"/>
                </a:solidFill>
              </a:rPr>
              <a:t>Bein samskipti við ferðaskrifstofur</a:t>
            </a:r>
            <a:endParaRPr lang="is-IS" sz="2000" dirty="0">
              <a:solidFill>
                <a:srgbClr val="F27954"/>
              </a:solidFill>
              <a:cs typeface="Calibri"/>
            </a:endParaRPr>
          </a:p>
          <a:p>
            <a:pPr marL="342900" indent="-342900">
              <a:buFont typeface="Wingdings" panose="05000000000000000000" pitchFamily="2" charset="2"/>
              <a:buChar char="ü"/>
            </a:pPr>
            <a:r>
              <a:rPr lang="is-IS" sz="2000" dirty="0">
                <a:solidFill>
                  <a:srgbClr val="F27954"/>
                </a:solidFill>
              </a:rPr>
              <a:t>Boðið upp á ókeypis upplýsingasíma</a:t>
            </a:r>
            <a:endParaRPr lang="is-IS" sz="2000" dirty="0">
              <a:solidFill>
                <a:srgbClr val="F27954"/>
              </a:solidFill>
              <a:cs typeface="Calibri"/>
            </a:endParaRPr>
          </a:p>
          <a:p>
            <a:pPr marL="342900" indent="-342900">
              <a:buFont typeface="Wingdings" panose="05000000000000000000" pitchFamily="2" charset="2"/>
              <a:buChar char="ü"/>
            </a:pPr>
            <a:endParaRPr lang="is-IS" sz="2000" dirty="0">
              <a:solidFill>
                <a:srgbClr val="F27954"/>
              </a:solidFill>
            </a:endParaRPr>
          </a:p>
        </p:txBody>
      </p:sp>
    </p:spTree>
    <p:extLst>
      <p:ext uri="{BB962C8B-B14F-4D97-AF65-F5344CB8AC3E}">
        <p14:creationId xmlns:p14="http://schemas.microsoft.com/office/powerpoint/2010/main" val="1342663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C6E8513-D0C0-7C4B-A46E-AAC57A11F3E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4480" b="4480"/>
          <a:stretch>
            <a:fillRect/>
          </a:stretch>
        </p:blipFill>
        <p:spPr/>
      </p:pic>
      <p:sp>
        <p:nvSpPr>
          <p:cNvPr id="7" name="Text Placeholder 6">
            <a:extLst>
              <a:ext uri="{FF2B5EF4-FFF2-40B4-BE49-F238E27FC236}">
                <a16:creationId xmlns:a16="http://schemas.microsoft.com/office/drawing/2014/main" id="{EF01EE27-6506-CD0D-62E0-7B9BAA2A5380}"/>
              </a:ext>
            </a:extLst>
          </p:cNvPr>
          <p:cNvSpPr>
            <a:spLocks noGrp="1"/>
          </p:cNvSpPr>
          <p:nvPr>
            <p:ph type="body" sz="quarter" idx="18"/>
          </p:nvPr>
        </p:nvSpPr>
        <p:spPr>
          <a:xfrm>
            <a:off x="1219201" y="776397"/>
            <a:ext cx="5701552" cy="5185132"/>
          </a:xfrm>
        </p:spPr>
        <p:txBody>
          <a:bodyPr vert="horz" lIns="91440" tIns="45720" rIns="91440" bIns="45720" rtlCol="0" anchor="t">
            <a:noAutofit/>
          </a:bodyPr>
          <a:lstStyle/>
          <a:p>
            <a:pPr marL="342900" indent="-342900">
              <a:buFont typeface="Wingdings" panose="05000000000000000000" pitchFamily="2" charset="2"/>
              <a:buChar char="v"/>
            </a:pPr>
            <a:r>
              <a:rPr lang="is-IS" sz="2000" b="1" dirty="0"/>
              <a:t>Mikilvægt er að vera með stafrænan vettvang og verkfæri </a:t>
            </a:r>
            <a:r>
              <a:rPr lang="is-IS" sz="2000" dirty="0"/>
              <a:t>t.d. er hægt að bjóða upp á ýmis sýndarveruleika ferðalög sem taka áhorfendur víða um áfangastaðinn og sýna ólíkar upplifanir. Gæta þarf að bjóða upp á ólíka tungumálamöguleika. </a:t>
            </a:r>
            <a:endParaRPr lang="is-IS" sz="2000" dirty="0">
              <a:cs typeface="Calibri"/>
            </a:endParaRPr>
          </a:p>
          <a:p>
            <a:pPr marL="342900" indent="-342900" algn="l">
              <a:buFont typeface="Wingdings" panose="05000000000000000000" pitchFamily="2" charset="2"/>
              <a:buChar char="v"/>
            </a:pPr>
            <a:endParaRPr lang="is-IS" sz="2000" dirty="0"/>
          </a:p>
          <a:p>
            <a:pPr marL="342900" indent="-342900">
              <a:buFont typeface="Wingdings" panose="05000000000000000000" pitchFamily="2" charset="2"/>
              <a:buChar char="v"/>
            </a:pPr>
            <a:r>
              <a:rPr lang="is-IS" sz="2000" b="1" dirty="0"/>
              <a:t>Samfélagsmiðlar og nýir miðlar </a:t>
            </a:r>
            <a:r>
              <a:rPr lang="is-IS" sz="2000" dirty="0"/>
              <a:t>hvers konar</a:t>
            </a:r>
            <a:r>
              <a:rPr lang="is-IS" sz="2000" b="1" dirty="0"/>
              <a:t> </a:t>
            </a:r>
            <a:r>
              <a:rPr lang="is-IS" sz="2000" dirty="0"/>
              <a:t>gegna mikilvægu hlutverki þegar fólk tekur ákvarðanir um hvert skal ferðast. Kínverskir ferðamenn nýta sér t.d. stafræna miðla mikið (t.d. sýndarferðir og myndbönd) til að skoða áður en bókað er, bóka svo í gegnum stafræna greiðslumiðla og deila efninu á samfélagsmiðlum.  Mikilvægi netsins er því ótvírætt þegar kemur að upplýsingamiðlun hvers konar. </a:t>
            </a:r>
          </a:p>
        </p:txBody>
      </p:sp>
      <p:sp>
        <p:nvSpPr>
          <p:cNvPr id="6" name="Text Placeholder 5">
            <a:extLst>
              <a:ext uri="{FF2B5EF4-FFF2-40B4-BE49-F238E27FC236}">
                <a16:creationId xmlns:a16="http://schemas.microsoft.com/office/drawing/2014/main" id="{AFFA5FDE-6D94-9DFB-46CC-E6F5AFF97B29}"/>
              </a:ext>
            </a:extLst>
          </p:cNvPr>
          <p:cNvSpPr>
            <a:spLocks noGrp="1"/>
          </p:cNvSpPr>
          <p:nvPr>
            <p:ph type="body" sz="quarter" idx="16"/>
          </p:nvPr>
        </p:nvSpPr>
        <p:spPr>
          <a:xfrm>
            <a:off x="1219201" y="228600"/>
            <a:ext cx="5701552" cy="582221"/>
          </a:xfrm>
        </p:spPr>
        <p:txBody>
          <a:bodyPr>
            <a:normAutofit fontScale="70000" lnSpcReduction="20000"/>
          </a:bodyPr>
          <a:lstStyle/>
          <a:p>
            <a:pPr algn="ctr"/>
            <a:r>
              <a:rPr lang="is-IS" b="1" dirty="0"/>
              <a:t>Markaðsaðgerðir með lágum tilkostnaði</a:t>
            </a:r>
          </a:p>
        </p:txBody>
      </p:sp>
    </p:spTree>
    <p:extLst>
      <p:ext uri="{BB962C8B-B14F-4D97-AF65-F5344CB8AC3E}">
        <p14:creationId xmlns:p14="http://schemas.microsoft.com/office/powerpoint/2010/main" val="1197014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CE4A1B6-F443-DED6-D74A-018D4AC63695}"/>
              </a:ext>
            </a:extLst>
          </p:cNvPr>
          <p:cNvSpPr>
            <a:spLocks noGrp="1"/>
          </p:cNvSpPr>
          <p:nvPr>
            <p:ph type="body" sz="quarter" idx="25"/>
          </p:nvPr>
        </p:nvSpPr>
        <p:spPr/>
        <p:txBody>
          <a:bodyPr>
            <a:normAutofit/>
          </a:bodyPr>
          <a:lstStyle/>
          <a:p>
            <a:r>
              <a:rPr lang="en-IE" sz="1800" dirty="0">
                <a:hlinkClick r:id="rId2">
                  <a:extLst>
                    <a:ext uri="{A12FA001-AC4F-418D-AE19-62706E023703}">
                      <ahyp:hlinkClr xmlns:ahyp="http://schemas.microsoft.com/office/drawing/2018/hyperlinkcolor" val="tx"/>
                    </a:ext>
                  </a:extLst>
                </a:hlinkClick>
              </a:rPr>
              <a:t>https://www.tourismrecovery.eu/</a:t>
            </a:r>
            <a:r>
              <a:rPr lang="en-IE" sz="1800" dirty="0"/>
              <a:t> </a:t>
            </a:r>
          </a:p>
        </p:txBody>
      </p:sp>
      <p:sp>
        <p:nvSpPr>
          <p:cNvPr id="8" name="Text Placeholder 7">
            <a:extLst>
              <a:ext uri="{FF2B5EF4-FFF2-40B4-BE49-F238E27FC236}">
                <a16:creationId xmlns:a16="http://schemas.microsoft.com/office/drawing/2014/main" id="{0C613482-A161-2C8E-DD6C-02BEFDC73BD9}"/>
              </a:ext>
            </a:extLst>
          </p:cNvPr>
          <p:cNvSpPr>
            <a:spLocks noGrp="1"/>
          </p:cNvSpPr>
          <p:nvPr>
            <p:ph type="body" sz="quarter" idx="26"/>
          </p:nvPr>
        </p:nvSpPr>
        <p:spPr>
          <a:xfrm>
            <a:off x="7794217" y="4515939"/>
            <a:ext cx="4075054" cy="361924"/>
          </a:xfrm>
        </p:spPr>
        <p:txBody>
          <a:bodyPr>
            <a:normAutofit fontScale="92500"/>
          </a:bodyPr>
          <a:lstStyle/>
          <a:p>
            <a:r>
              <a:rPr lang="en-IE" sz="1800" dirty="0">
                <a:hlinkClick r:id="rId3">
                  <a:extLst>
                    <a:ext uri="{A12FA001-AC4F-418D-AE19-62706E023703}">
                      <ahyp:hlinkClr xmlns:ahyp="http://schemas.microsoft.com/office/drawing/2018/hyperlinkcolor" val="tx"/>
                    </a:ext>
                  </a:extLst>
                </a:hlinkClick>
              </a:rPr>
              <a:t>Momentum, Ireland Developer of Modules</a:t>
            </a:r>
            <a:endParaRPr lang="en-IE" sz="1800" dirty="0"/>
          </a:p>
        </p:txBody>
      </p:sp>
      <p:sp>
        <p:nvSpPr>
          <p:cNvPr id="9" name="Text Placeholder 8">
            <a:extLst>
              <a:ext uri="{FF2B5EF4-FFF2-40B4-BE49-F238E27FC236}">
                <a16:creationId xmlns:a16="http://schemas.microsoft.com/office/drawing/2014/main" id="{4D062689-03B7-BB17-4495-47C4BEC254C8}"/>
              </a:ext>
            </a:extLst>
          </p:cNvPr>
          <p:cNvSpPr>
            <a:spLocks noGrp="1"/>
          </p:cNvSpPr>
          <p:nvPr>
            <p:ph type="body" sz="quarter" idx="27"/>
          </p:nvPr>
        </p:nvSpPr>
        <p:spPr>
          <a:xfrm>
            <a:off x="7794217" y="3887349"/>
            <a:ext cx="3770253" cy="361924"/>
          </a:xfrm>
        </p:spPr>
        <p:txBody>
          <a:bodyPr>
            <a:noAutofit/>
          </a:bodyPr>
          <a:lstStyle/>
          <a:p>
            <a:r>
              <a:rPr lang="en-IE" sz="1800" dirty="0">
                <a:hlinkClick r:id="rId4">
                  <a:extLst>
                    <a:ext uri="{A12FA001-AC4F-418D-AE19-62706E023703}">
                      <ahyp:hlinkClr xmlns:ahyp="http://schemas.microsoft.com/office/drawing/2018/hyperlinkcolor" val="tx"/>
                    </a:ext>
                  </a:extLst>
                </a:hlinkClick>
              </a:rPr>
              <a:t>Facebook</a:t>
            </a:r>
            <a:endParaRPr lang="en-IE" sz="1800" dirty="0"/>
          </a:p>
        </p:txBody>
      </p:sp>
      <p:sp>
        <p:nvSpPr>
          <p:cNvPr id="6" name="Text Placeholder 5">
            <a:extLst>
              <a:ext uri="{FF2B5EF4-FFF2-40B4-BE49-F238E27FC236}">
                <a16:creationId xmlns:a16="http://schemas.microsoft.com/office/drawing/2014/main" id="{9159A0B4-A859-9A15-781A-D7EA204C648F}"/>
              </a:ext>
            </a:extLst>
          </p:cNvPr>
          <p:cNvSpPr>
            <a:spLocks noGrp="1"/>
          </p:cNvSpPr>
          <p:nvPr>
            <p:ph type="body" sz="quarter" idx="20"/>
          </p:nvPr>
        </p:nvSpPr>
        <p:spPr>
          <a:xfrm>
            <a:off x="322729" y="2735673"/>
            <a:ext cx="6096000" cy="2867268"/>
          </a:xfrm>
        </p:spPr>
        <p:txBody>
          <a:bodyPr>
            <a:normAutofit fontScale="32500" lnSpcReduction="20000"/>
          </a:bodyPr>
          <a:lstStyle/>
          <a:p>
            <a:pPr>
              <a:lnSpc>
                <a:spcPct val="120000"/>
              </a:lnSpc>
              <a:spcBef>
                <a:spcPts val="0"/>
              </a:spcBef>
            </a:pPr>
            <a:r>
              <a:rPr lang="is-IS" sz="11000" b="1" dirty="0"/>
              <a:t>Vel gert!</a:t>
            </a:r>
          </a:p>
          <a:p>
            <a:pPr>
              <a:lnSpc>
                <a:spcPct val="120000"/>
              </a:lnSpc>
              <a:spcBef>
                <a:spcPts val="0"/>
              </a:spcBef>
            </a:pPr>
            <a:r>
              <a:rPr lang="is-IS" sz="7400" dirty="0"/>
              <a:t> </a:t>
            </a:r>
          </a:p>
          <a:p>
            <a:pPr>
              <a:lnSpc>
                <a:spcPct val="120000"/>
              </a:lnSpc>
              <a:spcBef>
                <a:spcPts val="0"/>
              </a:spcBef>
            </a:pPr>
            <a:r>
              <a:rPr lang="is-IS" sz="7400" dirty="0"/>
              <a:t>Næst: </a:t>
            </a:r>
            <a:r>
              <a:rPr lang="is-IS" sz="7400" b="1" dirty="0"/>
              <a:t>Námskeiðseining 9</a:t>
            </a:r>
          </a:p>
          <a:p>
            <a:pPr>
              <a:lnSpc>
                <a:spcPct val="120000"/>
              </a:lnSpc>
              <a:spcBef>
                <a:spcPts val="0"/>
              </a:spcBef>
            </a:pPr>
            <a:r>
              <a:rPr lang="is-IS" sz="7400" dirty="0"/>
              <a:t>Svæðisbundin endurheimt, enduruppbygging og uppbygging seiglu,  í átt að „nýju normi“ eftir krísu</a:t>
            </a:r>
          </a:p>
        </p:txBody>
      </p:sp>
      <p:pic>
        <p:nvPicPr>
          <p:cNvPr id="1028" name="Picture 4" descr="Well Done Images – Browse 33,622 Stock Photos, Vectors, and Video | Adobe  Stock">
            <a:extLst>
              <a:ext uri="{FF2B5EF4-FFF2-40B4-BE49-F238E27FC236}">
                <a16:creationId xmlns:a16="http://schemas.microsoft.com/office/drawing/2014/main" id="{4A6B94AD-A64C-D4C6-0DFD-2B159C251D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56730" y="212973"/>
            <a:ext cx="3594847" cy="25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8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3AB92F72-4885-E4C2-2334-A300B05AEE4B}"/>
              </a:ext>
            </a:extLst>
          </p:cNvPr>
          <p:cNvGrpSpPr/>
          <p:nvPr/>
        </p:nvGrpSpPr>
        <p:grpSpPr>
          <a:xfrm>
            <a:off x="2352167" y="159190"/>
            <a:ext cx="8606548" cy="6707528"/>
            <a:chOff x="1822329" y="95015"/>
            <a:chExt cx="6297495" cy="5129301"/>
          </a:xfrm>
        </p:grpSpPr>
        <p:grpSp>
          <p:nvGrpSpPr>
            <p:cNvPr id="3" name="Graphic 2">
              <a:extLst>
                <a:ext uri="{FF2B5EF4-FFF2-40B4-BE49-F238E27FC236}">
                  <a16:creationId xmlns:a16="http://schemas.microsoft.com/office/drawing/2014/main" id="{1B2CB44E-8C68-C5E4-25A2-891441C8C9B9}"/>
                </a:ext>
              </a:extLst>
            </p:cNvPr>
            <p:cNvGrpSpPr/>
            <p:nvPr/>
          </p:nvGrpSpPr>
          <p:grpSpPr>
            <a:xfrm>
              <a:off x="1822329" y="95015"/>
              <a:ext cx="6297495" cy="1706278"/>
              <a:chOff x="1822329" y="95015"/>
              <a:chExt cx="6297495" cy="1706278"/>
            </a:xfrm>
          </p:grpSpPr>
          <p:grpSp>
            <p:nvGrpSpPr>
              <p:cNvPr id="100" name="Graphic 2">
                <a:extLst>
                  <a:ext uri="{FF2B5EF4-FFF2-40B4-BE49-F238E27FC236}">
                    <a16:creationId xmlns:a16="http://schemas.microsoft.com/office/drawing/2014/main" id="{716513F6-5306-0728-014C-4CED462C9AED}"/>
                  </a:ext>
                </a:extLst>
              </p:cNvPr>
              <p:cNvGrpSpPr/>
              <p:nvPr/>
            </p:nvGrpSpPr>
            <p:grpSpPr>
              <a:xfrm>
                <a:off x="1822329" y="95015"/>
                <a:ext cx="2075870" cy="1706278"/>
                <a:chOff x="1822329" y="95015"/>
                <a:chExt cx="2075870" cy="1706278"/>
              </a:xfrm>
            </p:grpSpPr>
            <p:pic>
              <p:nvPicPr>
                <p:cNvPr id="121" name="Picture 120">
                  <a:extLst>
                    <a:ext uri="{FF2B5EF4-FFF2-40B4-BE49-F238E27FC236}">
                      <a16:creationId xmlns:a16="http://schemas.microsoft.com/office/drawing/2014/main" id="{6B7A49A9-F3D6-05AC-249F-4297BA175F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2329" y="406850"/>
                  <a:ext cx="1999244" cy="1394443"/>
                </a:xfrm>
                <a:custGeom>
                  <a:avLst/>
                  <a:gdLst>
                    <a:gd name="connsiteX0" fmla="*/ -1062 w 1999244"/>
                    <a:gd name="connsiteY0" fmla="*/ -788 h 1394443"/>
                    <a:gd name="connsiteX1" fmla="*/ 1998182 w 1999244"/>
                    <a:gd name="connsiteY1" fmla="*/ -788 h 1394443"/>
                    <a:gd name="connsiteX2" fmla="*/ 1998182 w 1999244"/>
                    <a:gd name="connsiteY2" fmla="*/ 1393655 h 1394443"/>
                    <a:gd name="connsiteX3" fmla="*/ -1062 w 1999244"/>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88"/>
                      </a:moveTo>
                      <a:lnTo>
                        <a:pt x="1998182" y="-788"/>
                      </a:lnTo>
                      <a:lnTo>
                        <a:pt x="1998182" y="1393655"/>
                      </a:lnTo>
                      <a:lnTo>
                        <a:pt x="-1062" y="1393655"/>
                      </a:lnTo>
                      <a:close/>
                    </a:path>
                  </a:pathLst>
                </a:custGeom>
              </p:spPr>
            </p:pic>
            <p:sp>
              <p:nvSpPr>
                <p:cNvPr id="122" name="Freeform 8">
                  <a:extLst>
                    <a:ext uri="{FF2B5EF4-FFF2-40B4-BE49-F238E27FC236}">
                      <a16:creationId xmlns:a16="http://schemas.microsoft.com/office/drawing/2014/main" id="{CF114C0F-F432-AD1D-3922-99D00F88DAED}"/>
                    </a:ext>
                  </a:extLst>
                </p:cNvPr>
                <p:cNvSpPr/>
                <p:nvPr/>
              </p:nvSpPr>
              <p:spPr>
                <a:xfrm>
                  <a:off x="2002808" y="29670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23" name="Freeform 9">
                  <a:extLst>
                    <a:ext uri="{FF2B5EF4-FFF2-40B4-BE49-F238E27FC236}">
                      <a16:creationId xmlns:a16="http://schemas.microsoft.com/office/drawing/2014/main" id="{6CCA2BF6-5B90-2452-53E2-883FD648E397}"/>
                    </a:ext>
                  </a:extLst>
                </p:cNvPr>
                <p:cNvSpPr/>
                <p:nvPr/>
              </p:nvSpPr>
              <p:spPr>
                <a:xfrm>
                  <a:off x="2065285"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24" name="Graphic 2">
                  <a:extLst>
                    <a:ext uri="{FF2B5EF4-FFF2-40B4-BE49-F238E27FC236}">
                      <a16:creationId xmlns:a16="http://schemas.microsoft.com/office/drawing/2014/main" id="{5E37FE55-EC91-A83B-6E03-ABA22AFE838A}"/>
                    </a:ext>
                  </a:extLst>
                </p:cNvPr>
                <p:cNvGrpSpPr/>
                <p:nvPr/>
              </p:nvGrpSpPr>
              <p:grpSpPr>
                <a:xfrm>
                  <a:off x="2175539" y="209916"/>
                  <a:ext cx="379155" cy="225161"/>
                  <a:chOff x="2175539" y="209916"/>
                  <a:chExt cx="379155" cy="225161"/>
                </a:xfrm>
                <a:solidFill>
                  <a:srgbClr val="79527B"/>
                </a:solidFill>
              </p:grpSpPr>
              <p:sp>
                <p:nvSpPr>
                  <p:cNvPr id="128" name="Freeform 11">
                    <a:extLst>
                      <a:ext uri="{FF2B5EF4-FFF2-40B4-BE49-F238E27FC236}">
                        <a16:creationId xmlns:a16="http://schemas.microsoft.com/office/drawing/2014/main" id="{362DC609-9C82-EC1B-4F97-FA7503686AAC}"/>
                      </a:ext>
                    </a:extLst>
                  </p:cNvPr>
                  <p:cNvSpPr/>
                  <p:nvPr/>
                </p:nvSpPr>
                <p:spPr>
                  <a:xfrm>
                    <a:off x="2175539"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9" name="Freeform 12">
                    <a:extLst>
                      <a:ext uri="{FF2B5EF4-FFF2-40B4-BE49-F238E27FC236}">
                        <a16:creationId xmlns:a16="http://schemas.microsoft.com/office/drawing/2014/main" id="{3D5538CF-F879-8575-CCC4-031BAA2FB4E9}"/>
                      </a:ext>
                    </a:extLst>
                  </p:cNvPr>
                  <p:cNvSpPr/>
                  <p:nvPr/>
                </p:nvSpPr>
                <p:spPr>
                  <a:xfrm>
                    <a:off x="2359676"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25" name="Graphic 2">
                  <a:extLst>
                    <a:ext uri="{FF2B5EF4-FFF2-40B4-BE49-F238E27FC236}">
                      <a16:creationId xmlns:a16="http://schemas.microsoft.com/office/drawing/2014/main" id="{F036BEA9-AE4F-8946-26CF-9EEB74930491}"/>
                    </a:ext>
                  </a:extLst>
                </p:cNvPr>
                <p:cNvGrpSpPr/>
                <p:nvPr/>
              </p:nvGrpSpPr>
              <p:grpSpPr>
                <a:xfrm>
                  <a:off x="2650135" y="95015"/>
                  <a:ext cx="1129009" cy="455900"/>
                  <a:chOff x="2650135" y="95015"/>
                  <a:chExt cx="1129009" cy="455900"/>
                </a:xfrm>
              </p:grpSpPr>
              <p:sp>
                <p:nvSpPr>
                  <p:cNvPr id="126" name="Freeform 14">
                    <a:extLst>
                      <a:ext uri="{FF2B5EF4-FFF2-40B4-BE49-F238E27FC236}">
                        <a16:creationId xmlns:a16="http://schemas.microsoft.com/office/drawing/2014/main" id="{53427BA3-C112-228A-F145-9F47695C8BDF}"/>
                      </a:ext>
                    </a:extLst>
                  </p:cNvPr>
                  <p:cNvSpPr/>
                  <p:nvPr/>
                </p:nvSpPr>
                <p:spPr>
                  <a:xfrm>
                    <a:off x="2679739" y="124637"/>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127" name="Freeform 15">
                    <a:extLst>
                      <a:ext uri="{FF2B5EF4-FFF2-40B4-BE49-F238E27FC236}">
                        <a16:creationId xmlns:a16="http://schemas.microsoft.com/office/drawing/2014/main" id="{75476238-8B54-153E-792A-82AC4CD4D7AB}"/>
                      </a:ext>
                    </a:extLst>
                  </p:cNvPr>
                  <p:cNvSpPr/>
                  <p:nvPr/>
                </p:nvSpPr>
                <p:spPr>
                  <a:xfrm>
                    <a:off x="2650135" y="9501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1" name="Graphic 2">
                <a:extLst>
                  <a:ext uri="{FF2B5EF4-FFF2-40B4-BE49-F238E27FC236}">
                    <a16:creationId xmlns:a16="http://schemas.microsoft.com/office/drawing/2014/main" id="{99950F29-A0EC-D802-33D2-3D8AE50744B5}"/>
                  </a:ext>
                </a:extLst>
              </p:cNvPr>
              <p:cNvGrpSpPr/>
              <p:nvPr/>
            </p:nvGrpSpPr>
            <p:grpSpPr>
              <a:xfrm>
                <a:off x="3933496" y="95015"/>
                <a:ext cx="2075527" cy="1706278"/>
                <a:chOff x="3933496" y="95015"/>
                <a:chExt cx="2075527" cy="1706278"/>
              </a:xfrm>
            </p:grpSpPr>
            <p:pic>
              <p:nvPicPr>
                <p:cNvPr id="112" name="Picture 111">
                  <a:extLst>
                    <a:ext uri="{FF2B5EF4-FFF2-40B4-BE49-F238E27FC236}">
                      <a16:creationId xmlns:a16="http://schemas.microsoft.com/office/drawing/2014/main" id="{0BC3CE30-256D-E42F-A17A-82DF2CF46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3496" y="406850"/>
                  <a:ext cx="1998695" cy="1394443"/>
                </a:xfrm>
                <a:custGeom>
                  <a:avLst/>
                  <a:gdLst>
                    <a:gd name="connsiteX0" fmla="*/ -138 w 1998695"/>
                    <a:gd name="connsiteY0" fmla="*/ -788 h 1394443"/>
                    <a:gd name="connsiteX1" fmla="*/ 1998557 w 1998695"/>
                    <a:gd name="connsiteY1" fmla="*/ -788 h 1394443"/>
                    <a:gd name="connsiteX2" fmla="*/ 1998557 w 1998695"/>
                    <a:gd name="connsiteY2" fmla="*/ 1393655 h 1394443"/>
                    <a:gd name="connsiteX3" fmla="*/ -138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88"/>
                      </a:moveTo>
                      <a:lnTo>
                        <a:pt x="1998557" y="-788"/>
                      </a:lnTo>
                      <a:lnTo>
                        <a:pt x="1998557" y="1393655"/>
                      </a:lnTo>
                      <a:lnTo>
                        <a:pt x="-138" y="1393655"/>
                      </a:lnTo>
                      <a:close/>
                    </a:path>
                  </a:pathLst>
                </a:custGeom>
              </p:spPr>
            </p:pic>
            <p:sp>
              <p:nvSpPr>
                <p:cNvPr id="113" name="Freeform 18">
                  <a:extLst>
                    <a:ext uri="{FF2B5EF4-FFF2-40B4-BE49-F238E27FC236}">
                      <a16:creationId xmlns:a16="http://schemas.microsoft.com/office/drawing/2014/main" id="{20147098-0D42-7324-DC51-45E1E3BD81EB}"/>
                    </a:ext>
                  </a:extLst>
                </p:cNvPr>
                <p:cNvSpPr/>
                <p:nvPr/>
              </p:nvSpPr>
              <p:spPr>
                <a:xfrm>
                  <a:off x="4113632" y="29670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14" name="Freeform 19">
                  <a:extLst>
                    <a:ext uri="{FF2B5EF4-FFF2-40B4-BE49-F238E27FC236}">
                      <a16:creationId xmlns:a16="http://schemas.microsoft.com/office/drawing/2014/main" id="{C0E3B153-CFAC-F2EF-9638-7EA573F06CBA}"/>
                    </a:ext>
                  </a:extLst>
                </p:cNvPr>
                <p:cNvSpPr/>
                <p:nvPr/>
              </p:nvSpPr>
              <p:spPr>
                <a:xfrm>
                  <a:off x="4176086"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15" name="Graphic 2">
                  <a:extLst>
                    <a:ext uri="{FF2B5EF4-FFF2-40B4-BE49-F238E27FC236}">
                      <a16:creationId xmlns:a16="http://schemas.microsoft.com/office/drawing/2014/main" id="{49DF9706-7402-ACE1-59F9-4957EDDB6F89}"/>
                    </a:ext>
                  </a:extLst>
                </p:cNvPr>
                <p:cNvGrpSpPr/>
                <p:nvPr/>
              </p:nvGrpSpPr>
              <p:grpSpPr>
                <a:xfrm>
                  <a:off x="4286340" y="209916"/>
                  <a:ext cx="379178" cy="225161"/>
                  <a:chOff x="4286340" y="209916"/>
                  <a:chExt cx="379178" cy="225161"/>
                </a:xfrm>
                <a:solidFill>
                  <a:srgbClr val="79527B"/>
                </a:solidFill>
              </p:grpSpPr>
              <p:sp>
                <p:nvSpPr>
                  <p:cNvPr id="119" name="Freeform 21">
                    <a:extLst>
                      <a:ext uri="{FF2B5EF4-FFF2-40B4-BE49-F238E27FC236}">
                        <a16:creationId xmlns:a16="http://schemas.microsoft.com/office/drawing/2014/main" id="{DE2631DF-3E9F-CDE2-161B-71F109C83504}"/>
                      </a:ext>
                    </a:extLst>
                  </p:cNvPr>
                  <p:cNvSpPr/>
                  <p:nvPr/>
                </p:nvSpPr>
                <p:spPr>
                  <a:xfrm>
                    <a:off x="428634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0" name="Freeform 22">
                    <a:extLst>
                      <a:ext uri="{FF2B5EF4-FFF2-40B4-BE49-F238E27FC236}">
                        <a16:creationId xmlns:a16="http://schemas.microsoft.com/office/drawing/2014/main" id="{6E478040-8333-EE7B-11FE-867E2BD3C8DE}"/>
                      </a:ext>
                    </a:extLst>
                  </p:cNvPr>
                  <p:cNvSpPr/>
                  <p:nvPr/>
                </p:nvSpPr>
                <p:spPr>
                  <a:xfrm>
                    <a:off x="447050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16" name="Graphic 2">
                  <a:extLst>
                    <a:ext uri="{FF2B5EF4-FFF2-40B4-BE49-F238E27FC236}">
                      <a16:creationId xmlns:a16="http://schemas.microsoft.com/office/drawing/2014/main" id="{849EA8E3-A939-C96B-925B-3A2749927804}"/>
                    </a:ext>
                  </a:extLst>
                </p:cNvPr>
                <p:cNvGrpSpPr/>
                <p:nvPr/>
              </p:nvGrpSpPr>
              <p:grpSpPr>
                <a:xfrm>
                  <a:off x="4760959" y="95015"/>
                  <a:ext cx="1129009" cy="455900"/>
                  <a:chOff x="4760959" y="95015"/>
                  <a:chExt cx="1129009" cy="455900"/>
                </a:xfrm>
              </p:grpSpPr>
              <p:sp>
                <p:nvSpPr>
                  <p:cNvPr id="117" name="Freeform 24">
                    <a:extLst>
                      <a:ext uri="{FF2B5EF4-FFF2-40B4-BE49-F238E27FC236}">
                        <a16:creationId xmlns:a16="http://schemas.microsoft.com/office/drawing/2014/main" id="{8ACF0064-D133-2AC8-D7B8-C48CCA0B102C}"/>
                      </a:ext>
                    </a:extLst>
                  </p:cNvPr>
                  <p:cNvSpPr/>
                  <p:nvPr/>
                </p:nvSpPr>
                <p:spPr>
                  <a:xfrm>
                    <a:off x="4790563" y="124637"/>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118" name="Freeform 25">
                    <a:extLst>
                      <a:ext uri="{FF2B5EF4-FFF2-40B4-BE49-F238E27FC236}">
                        <a16:creationId xmlns:a16="http://schemas.microsoft.com/office/drawing/2014/main" id="{AF28288E-CC76-F553-6FE2-FBF2176DEA54}"/>
                      </a:ext>
                    </a:extLst>
                  </p:cNvPr>
                  <p:cNvSpPr/>
                  <p:nvPr/>
                </p:nvSpPr>
                <p:spPr>
                  <a:xfrm>
                    <a:off x="4760959"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2" name="Graphic 2">
                <a:extLst>
                  <a:ext uri="{FF2B5EF4-FFF2-40B4-BE49-F238E27FC236}">
                    <a16:creationId xmlns:a16="http://schemas.microsoft.com/office/drawing/2014/main" id="{8C77D689-D8E1-9F3F-28A9-390513224B6D}"/>
                  </a:ext>
                </a:extLst>
              </p:cNvPr>
              <p:cNvGrpSpPr/>
              <p:nvPr/>
            </p:nvGrpSpPr>
            <p:grpSpPr>
              <a:xfrm>
                <a:off x="6044114" y="95015"/>
                <a:ext cx="2075710" cy="1706278"/>
                <a:chOff x="6044114" y="95015"/>
                <a:chExt cx="2075710" cy="1706278"/>
              </a:xfrm>
            </p:grpSpPr>
            <p:pic>
              <p:nvPicPr>
                <p:cNvPr id="103" name="Picture 102">
                  <a:extLst>
                    <a:ext uri="{FF2B5EF4-FFF2-40B4-BE49-F238E27FC236}">
                      <a16:creationId xmlns:a16="http://schemas.microsoft.com/office/drawing/2014/main" id="{B9F21965-4154-5D38-F621-C4A7E074CA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4114" y="406850"/>
                  <a:ext cx="1998695" cy="1394443"/>
                </a:xfrm>
                <a:custGeom>
                  <a:avLst/>
                  <a:gdLst>
                    <a:gd name="connsiteX0" fmla="*/ 785 w 1998695"/>
                    <a:gd name="connsiteY0" fmla="*/ -788 h 1394443"/>
                    <a:gd name="connsiteX1" fmla="*/ 1999481 w 1998695"/>
                    <a:gd name="connsiteY1" fmla="*/ -788 h 1394443"/>
                    <a:gd name="connsiteX2" fmla="*/ 1999481 w 1998695"/>
                    <a:gd name="connsiteY2" fmla="*/ 1393655 h 1394443"/>
                    <a:gd name="connsiteX3" fmla="*/ 785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88"/>
                      </a:moveTo>
                      <a:lnTo>
                        <a:pt x="1999481" y="-788"/>
                      </a:lnTo>
                      <a:lnTo>
                        <a:pt x="1999481" y="1393655"/>
                      </a:lnTo>
                      <a:lnTo>
                        <a:pt x="785" y="1393655"/>
                      </a:lnTo>
                      <a:close/>
                    </a:path>
                  </a:pathLst>
                </a:custGeom>
              </p:spPr>
            </p:pic>
            <p:sp>
              <p:nvSpPr>
                <p:cNvPr id="104" name="Freeform 28">
                  <a:extLst>
                    <a:ext uri="{FF2B5EF4-FFF2-40B4-BE49-F238E27FC236}">
                      <a16:creationId xmlns:a16="http://schemas.microsoft.com/office/drawing/2014/main" id="{24AD21CA-9299-B700-2E90-D97079BA7024}"/>
                    </a:ext>
                  </a:extLst>
                </p:cNvPr>
                <p:cNvSpPr/>
                <p:nvPr/>
              </p:nvSpPr>
              <p:spPr>
                <a:xfrm>
                  <a:off x="6224433" y="29670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7"/>
                        <a:pt x="1860850" y="0"/>
                        <a:pt x="1818262" y="0"/>
                      </a:cubicBezTo>
                      <a:close/>
                    </a:path>
                  </a:pathLst>
                </a:custGeom>
                <a:solidFill>
                  <a:srgbClr val="79527B"/>
                </a:solidFill>
                <a:ln w="2286" cap="flat">
                  <a:noFill/>
                  <a:prstDash val="solid"/>
                  <a:miter/>
                </a:ln>
              </p:spPr>
              <p:txBody>
                <a:bodyPr rtlCol="0" anchor="ctr"/>
                <a:lstStyle/>
                <a:p>
                  <a:endParaRPr lang="en-GB"/>
                </a:p>
              </p:txBody>
            </p:sp>
            <p:sp>
              <p:nvSpPr>
                <p:cNvPr id="105" name="Freeform 29">
                  <a:extLst>
                    <a:ext uri="{FF2B5EF4-FFF2-40B4-BE49-F238E27FC236}">
                      <a16:creationId xmlns:a16="http://schemas.microsoft.com/office/drawing/2014/main" id="{5D2E3B94-B755-335E-6FCF-1BC7473EE48E}"/>
                    </a:ext>
                  </a:extLst>
                </p:cNvPr>
                <p:cNvSpPr/>
                <p:nvPr/>
              </p:nvSpPr>
              <p:spPr>
                <a:xfrm>
                  <a:off x="6286910" y="35917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06" name="Graphic 2">
                  <a:extLst>
                    <a:ext uri="{FF2B5EF4-FFF2-40B4-BE49-F238E27FC236}">
                      <a16:creationId xmlns:a16="http://schemas.microsoft.com/office/drawing/2014/main" id="{A67A162C-9DA2-8DE3-A22D-A69CA98AC072}"/>
                    </a:ext>
                  </a:extLst>
                </p:cNvPr>
                <p:cNvGrpSpPr/>
                <p:nvPr/>
              </p:nvGrpSpPr>
              <p:grpSpPr>
                <a:xfrm>
                  <a:off x="6397140" y="209916"/>
                  <a:ext cx="379179" cy="225161"/>
                  <a:chOff x="6397140" y="209916"/>
                  <a:chExt cx="379179" cy="225161"/>
                </a:xfrm>
                <a:solidFill>
                  <a:srgbClr val="79527B"/>
                </a:solidFill>
              </p:grpSpPr>
              <p:sp>
                <p:nvSpPr>
                  <p:cNvPr id="110" name="Freeform 31">
                    <a:extLst>
                      <a:ext uri="{FF2B5EF4-FFF2-40B4-BE49-F238E27FC236}">
                        <a16:creationId xmlns:a16="http://schemas.microsoft.com/office/drawing/2014/main" id="{645D6ADE-8D44-0ACF-467E-3ED477C21C87}"/>
                      </a:ext>
                    </a:extLst>
                  </p:cNvPr>
                  <p:cNvSpPr/>
                  <p:nvPr/>
                </p:nvSpPr>
                <p:spPr>
                  <a:xfrm>
                    <a:off x="6397140" y="209916"/>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11" name="Freeform 32">
                    <a:extLst>
                      <a:ext uri="{FF2B5EF4-FFF2-40B4-BE49-F238E27FC236}">
                        <a16:creationId xmlns:a16="http://schemas.microsoft.com/office/drawing/2014/main" id="{FBD27A14-608A-5C91-F905-F0843AE34726}"/>
                      </a:ext>
                    </a:extLst>
                  </p:cNvPr>
                  <p:cNvSpPr/>
                  <p:nvPr/>
                </p:nvSpPr>
                <p:spPr>
                  <a:xfrm>
                    <a:off x="6581301"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07" name="Graphic 2">
                  <a:extLst>
                    <a:ext uri="{FF2B5EF4-FFF2-40B4-BE49-F238E27FC236}">
                      <a16:creationId xmlns:a16="http://schemas.microsoft.com/office/drawing/2014/main" id="{92A66D6D-DD9F-BDE5-5F62-B22D3A427C5E}"/>
                    </a:ext>
                  </a:extLst>
                </p:cNvPr>
                <p:cNvGrpSpPr/>
                <p:nvPr/>
              </p:nvGrpSpPr>
              <p:grpSpPr>
                <a:xfrm>
                  <a:off x="6871783" y="95015"/>
                  <a:ext cx="1129009" cy="455900"/>
                  <a:chOff x="6871783" y="95015"/>
                  <a:chExt cx="1129009" cy="455900"/>
                </a:xfrm>
              </p:grpSpPr>
              <p:sp>
                <p:nvSpPr>
                  <p:cNvPr id="108" name="Freeform 34">
                    <a:extLst>
                      <a:ext uri="{FF2B5EF4-FFF2-40B4-BE49-F238E27FC236}">
                        <a16:creationId xmlns:a16="http://schemas.microsoft.com/office/drawing/2014/main" id="{32DEE0E6-170B-5360-52BC-244B4BF0E39E}"/>
                      </a:ext>
                    </a:extLst>
                  </p:cNvPr>
                  <p:cNvSpPr/>
                  <p:nvPr/>
                </p:nvSpPr>
                <p:spPr>
                  <a:xfrm>
                    <a:off x="6901387" y="124637"/>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109" name="Freeform 35">
                    <a:extLst>
                      <a:ext uri="{FF2B5EF4-FFF2-40B4-BE49-F238E27FC236}">
                        <a16:creationId xmlns:a16="http://schemas.microsoft.com/office/drawing/2014/main" id="{0CDCDCD0-A700-5CB9-D97D-9355626B267F}"/>
                      </a:ext>
                    </a:extLst>
                  </p:cNvPr>
                  <p:cNvSpPr/>
                  <p:nvPr/>
                </p:nvSpPr>
                <p:spPr>
                  <a:xfrm>
                    <a:off x="6871783"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79527B"/>
                  </a:solidFill>
                  <a:ln w="2286" cap="flat">
                    <a:noFill/>
                    <a:prstDash val="solid"/>
                    <a:miter/>
                  </a:ln>
                </p:spPr>
                <p:txBody>
                  <a:bodyPr rtlCol="0" anchor="ctr"/>
                  <a:lstStyle/>
                  <a:p>
                    <a:endParaRPr lang="en-GB"/>
                  </a:p>
                </p:txBody>
              </p:sp>
            </p:grpSp>
          </p:grpSp>
        </p:grpSp>
        <p:grpSp>
          <p:nvGrpSpPr>
            <p:cNvPr id="4" name="Graphic 2">
              <a:extLst>
                <a:ext uri="{FF2B5EF4-FFF2-40B4-BE49-F238E27FC236}">
                  <a16:creationId xmlns:a16="http://schemas.microsoft.com/office/drawing/2014/main" id="{47B1B000-9F9A-33C7-736F-FDAB546A5F25}"/>
                </a:ext>
              </a:extLst>
            </p:cNvPr>
            <p:cNvGrpSpPr/>
            <p:nvPr/>
          </p:nvGrpSpPr>
          <p:grpSpPr>
            <a:xfrm>
              <a:off x="1822329" y="1806595"/>
              <a:ext cx="6297495" cy="1706209"/>
              <a:chOff x="1822329" y="1806595"/>
              <a:chExt cx="6297495" cy="1706209"/>
            </a:xfrm>
          </p:grpSpPr>
          <p:grpSp>
            <p:nvGrpSpPr>
              <p:cNvPr id="64" name="Graphic 2">
                <a:extLst>
                  <a:ext uri="{FF2B5EF4-FFF2-40B4-BE49-F238E27FC236}">
                    <a16:creationId xmlns:a16="http://schemas.microsoft.com/office/drawing/2014/main" id="{0BECA2A8-128F-F7B8-C668-552FDE7B75E2}"/>
                  </a:ext>
                </a:extLst>
              </p:cNvPr>
              <p:cNvGrpSpPr/>
              <p:nvPr/>
            </p:nvGrpSpPr>
            <p:grpSpPr>
              <a:xfrm>
                <a:off x="1822329" y="1806595"/>
                <a:ext cx="2075870" cy="1706209"/>
                <a:chOff x="1822329" y="1806595"/>
                <a:chExt cx="2075870" cy="1706209"/>
              </a:xfrm>
            </p:grpSpPr>
            <p:pic>
              <p:nvPicPr>
                <p:cNvPr id="89" name="Picture 88">
                  <a:extLst>
                    <a:ext uri="{FF2B5EF4-FFF2-40B4-BE49-F238E27FC236}">
                      <a16:creationId xmlns:a16="http://schemas.microsoft.com/office/drawing/2014/main" id="{05D5DE33-8066-0905-D5D2-D8B1EA594A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2329" y="2118361"/>
                  <a:ext cx="1999244" cy="1394443"/>
                </a:xfrm>
                <a:custGeom>
                  <a:avLst/>
                  <a:gdLst>
                    <a:gd name="connsiteX0" fmla="*/ -1062 w 1999244"/>
                    <a:gd name="connsiteY0" fmla="*/ -39 h 1394443"/>
                    <a:gd name="connsiteX1" fmla="*/ 1998182 w 1999244"/>
                    <a:gd name="connsiteY1" fmla="*/ -39 h 1394443"/>
                    <a:gd name="connsiteX2" fmla="*/ 1998182 w 1999244"/>
                    <a:gd name="connsiteY2" fmla="*/ 1394404 h 1394443"/>
                    <a:gd name="connsiteX3" fmla="*/ -1062 w 1999244"/>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39"/>
                      </a:moveTo>
                      <a:lnTo>
                        <a:pt x="1998182" y="-39"/>
                      </a:lnTo>
                      <a:lnTo>
                        <a:pt x="1998182" y="1394404"/>
                      </a:lnTo>
                      <a:lnTo>
                        <a:pt x="-1062" y="1394404"/>
                      </a:lnTo>
                      <a:close/>
                    </a:path>
                  </a:pathLst>
                </a:custGeom>
              </p:spPr>
            </p:pic>
            <p:grpSp>
              <p:nvGrpSpPr>
                <p:cNvPr id="90" name="Graphic 2">
                  <a:extLst>
                    <a:ext uri="{FF2B5EF4-FFF2-40B4-BE49-F238E27FC236}">
                      <a16:creationId xmlns:a16="http://schemas.microsoft.com/office/drawing/2014/main" id="{4CBFA8ED-FDF2-F24B-70FB-042260589F26}"/>
                    </a:ext>
                  </a:extLst>
                </p:cNvPr>
                <p:cNvGrpSpPr/>
                <p:nvPr/>
              </p:nvGrpSpPr>
              <p:grpSpPr>
                <a:xfrm>
                  <a:off x="2002808" y="1806595"/>
                  <a:ext cx="1895391" cy="1508018"/>
                  <a:chOff x="2002808" y="1806595"/>
                  <a:chExt cx="1895391" cy="1508018"/>
                </a:xfrm>
              </p:grpSpPr>
              <p:grpSp>
                <p:nvGrpSpPr>
                  <p:cNvPr id="91" name="Graphic 2">
                    <a:extLst>
                      <a:ext uri="{FF2B5EF4-FFF2-40B4-BE49-F238E27FC236}">
                        <a16:creationId xmlns:a16="http://schemas.microsoft.com/office/drawing/2014/main" id="{BCD1C4CB-2D96-EF85-FEA2-71E0DB5E718A}"/>
                      </a:ext>
                    </a:extLst>
                  </p:cNvPr>
                  <p:cNvGrpSpPr/>
                  <p:nvPr/>
                </p:nvGrpSpPr>
                <p:grpSpPr>
                  <a:xfrm>
                    <a:off x="2002808" y="2008283"/>
                    <a:ext cx="1895391" cy="1306330"/>
                    <a:chOff x="2002808" y="2008283"/>
                    <a:chExt cx="1895391" cy="1306330"/>
                  </a:xfrm>
                </p:grpSpPr>
                <p:sp>
                  <p:nvSpPr>
                    <p:cNvPr id="98" name="Freeform 41">
                      <a:extLst>
                        <a:ext uri="{FF2B5EF4-FFF2-40B4-BE49-F238E27FC236}">
                          <a16:creationId xmlns:a16="http://schemas.microsoft.com/office/drawing/2014/main" id="{A8B2135D-7563-E1B3-B5B1-962CF46853FC}"/>
                        </a:ext>
                      </a:extLst>
                    </p:cNvPr>
                    <p:cNvSpPr/>
                    <p:nvPr/>
                  </p:nvSpPr>
                  <p:spPr>
                    <a:xfrm>
                      <a:off x="2002808" y="200828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99" name="Freeform 42">
                      <a:extLst>
                        <a:ext uri="{FF2B5EF4-FFF2-40B4-BE49-F238E27FC236}">
                          <a16:creationId xmlns:a16="http://schemas.microsoft.com/office/drawing/2014/main" id="{A6D538A3-756A-3FDE-38ED-F9221CAF19BD}"/>
                        </a:ext>
                      </a:extLst>
                    </p:cNvPr>
                    <p:cNvSpPr/>
                    <p:nvPr/>
                  </p:nvSpPr>
                  <p:spPr>
                    <a:xfrm>
                      <a:off x="2065285"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92" name="Graphic 2">
                    <a:extLst>
                      <a:ext uri="{FF2B5EF4-FFF2-40B4-BE49-F238E27FC236}">
                        <a16:creationId xmlns:a16="http://schemas.microsoft.com/office/drawing/2014/main" id="{47D29534-FF3E-9961-1821-D9933668156F}"/>
                      </a:ext>
                    </a:extLst>
                  </p:cNvPr>
                  <p:cNvGrpSpPr/>
                  <p:nvPr/>
                </p:nvGrpSpPr>
                <p:grpSpPr>
                  <a:xfrm>
                    <a:off x="2175539" y="1921496"/>
                    <a:ext cx="379155" cy="225161"/>
                    <a:chOff x="2175539" y="1921496"/>
                    <a:chExt cx="379155" cy="225161"/>
                  </a:xfrm>
                  <a:solidFill>
                    <a:srgbClr val="F27954"/>
                  </a:solidFill>
                </p:grpSpPr>
                <p:sp>
                  <p:nvSpPr>
                    <p:cNvPr id="96" name="Freeform 44">
                      <a:extLst>
                        <a:ext uri="{FF2B5EF4-FFF2-40B4-BE49-F238E27FC236}">
                          <a16:creationId xmlns:a16="http://schemas.microsoft.com/office/drawing/2014/main" id="{2DCD316F-3FE9-880E-CFEB-E88B7C8AFEB8}"/>
                        </a:ext>
                      </a:extLst>
                    </p:cNvPr>
                    <p:cNvSpPr/>
                    <p:nvPr/>
                  </p:nvSpPr>
                  <p:spPr>
                    <a:xfrm>
                      <a:off x="2175539"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97" name="Freeform 45">
                      <a:extLst>
                        <a:ext uri="{FF2B5EF4-FFF2-40B4-BE49-F238E27FC236}">
                          <a16:creationId xmlns:a16="http://schemas.microsoft.com/office/drawing/2014/main" id="{91278010-141F-AEF9-9F11-7A97354C00A1}"/>
                        </a:ext>
                      </a:extLst>
                    </p:cNvPr>
                    <p:cNvSpPr/>
                    <p:nvPr/>
                  </p:nvSpPr>
                  <p:spPr>
                    <a:xfrm>
                      <a:off x="2359676"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93" name="Graphic 2">
                    <a:extLst>
                      <a:ext uri="{FF2B5EF4-FFF2-40B4-BE49-F238E27FC236}">
                        <a16:creationId xmlns:a16="http://schemas.microsoft.com/office/drawing/2014/main" id="{11602840-A1B4-8B7C-2B55-7910CDD9F701}"/>
                      </a:ext>
                    </a:extLst>
                  </p:cNvPr>
                  <p:cNvGrpSpPr/>
                  <p:nvPr/>
                </p:nvGrpSpPr>
                <p:grpSpPr>
                  <a:xfrm>
                    <a:off x="2650135" y="1806595"/>
                    <a:ext cx="1129009" cy="455900"/>
                    <a:chOff x="2650135" y="1806595"/>
                    <a:chExt cx="1129009" cy="455900"/>
                  </a:xfrm>
                </p:grpSpPr>
                <p:sp>
                  <p:nvSpPr>
                    <p:cNvPr id="94" name="Freeform 47">
                      <a:extLst>
                        <a:ext uri="{FF2B5EF4-FFF2-40B4-BE49-F238E27FC236}">
                          <a16:creationId xmlns:a16="http://schemas.microsoft.com/office/drawing/2014/main" id="{88D2FF53-127D-6FA4-2768-43C9EA18DA16}"/>
                        </a:ext>
                      </a:extLst>
                    </p:cNvPr>
                    <p:cNvSpPr/>
                    <p:nvPr/>
                  </p:nvSpPr>
                  <p:spPr>
                    <a:xfrm>
                      <a:off x="2679739" y="1836194"/>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821"/>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95" name="Freeform 48">
                      <a:extLst>
                        <a:ext uri="{FF2B5EF4-FFF2-40B4-BE49-F238E27FC236}">
                          <a16:creationId xmlns:a16="http://schemas.microsoft.com/office/drawing/2014/main" id="{F6256D4A-13DA-F770-48DB-CAACC71965F9}"/>
                        </a:ext>
                      </a:extLst>
                    </p:cNvPr>
                    <p:cNvSpPr/>
                    <p:nvPr/>
                  </p:nvSpPr>
                  <p:spPr>
                    <a:xfrm>
                      <a:off x="2650135" y="180659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5" name="Graphic 2">
                <a:extLst>
                  <a:ext uri="{FF2B5EF4-FFF2-40B4-BE49-F238E27FC236}">
                    <a16:creationId xmlns:a16="http://schemas.microsoft.com/office/drawing/2014/main" id="{DFBFCCB8-C820-AF73-6A09-F658E0962398}"/>
                  </a:ext>
                </a:extLst>
              </p:cNvPr>
              <p:cNvGrpSpPr/>
              <p:nvPr/>
            </p:nvGrpSpPr>
            <p:grpSpPr>
              <a:xfrm>
                <a:off x="3933496" y="1806595"/>
                <a:ext cx="2075527" cy="1706209"/>
                <a:chOff x="3933496" y="1806595"/>
                <a:chExt cx="2075527" cy="1706209"/>
              </a:xfrm>
            </p:grpSpPr>
            <p:pic>
              <p:nvPicPr>
                <p:cNvPr id="78" name="Picture 77">
                  <a:extLst>
                    <a:ext uri="{FF2B5EF4-FFF2-40B4-BE49-F238E27FC236}">
                      <a16:creationId xmlns:a16="http://schemas.microsoft.com/office/drawing/2014/main" id="{BF6EAA99-C21D-ACDD-E178-136CF9FED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3496" y="2118361"/>
                  <a:ext cx="1998695" cy="1394443"/>
                </a:xfrm>
                <a:custGeom>
                  <a:avLst/>
                  <a:gdLst>
                    <a:gd name="connsiteX0" fmla="*/ -138 w 1998695"/>
                    <a:gd name="connsiteY0" fmla="*/ -39 h 1394443"/>
                    <a:gd name="connsiteX1" fmla="*/ 1998557 w 1998695"/>
                    <a:gd name="connsiteY1" fmla="*/ -39 h 1394443"/>
                    <a:gd name="connsiteX2" fmla="*/ 1998557 w 1998695"/>
                    <a:gd name="connsiteY2" fmla="*/ 1394404 h 1394443"/>
                    <a:gd name="connsiteX3" fmla="*/ -138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39"/>
                      </a:moveTo>
                      <a:lnTo>
                        <a:pt x="1998557" y="-39"/>
                      </a:lnTo>
                      <a:lnTo>
                        <a:pt x="1998557" y="1394404"/>
                      </a:lnTo>
                      <a:lnTo>
                        <a:pt x="-138" y="1394404"/>
                      </a:lnTo>
                      <a:close/>
                    </a:path>
                  </a:pathLst>
                </a:custGeom>
              </p:spPr>
            </p:pic>
            <p:grpSp>
              <p:nvGrpSpPr>
                <p:cNvPr id="79" name="Graphic 2">
                  <a:extLst>
                    <a:ext uri="{FF2B5EF4-FFF2-40B4-BE49-F238E27FC236}">
                      <a16:creationId xmlns:a16="http://schemas.microsoft.com/office/drawing/2014/main" id="{7E0A07E6-DC8E-660E-157C-BAA138A3FDAE}"/>
                    </a:ext>
                  </a:extLst>
                </p:cNvPr>
                <p:cNvGrpSpPr/>
                <p:nvPr/>
              </p:nvGrpSpPr>
              <p:grpSpPr>
                <a:xfrm>
                  <a:off x="4113632" y="1806595"/>
                  <a:ext cx="1895390" cy="1508018"/>
                  <a:chOff x="4113632" y="1806595"/>
                  <a:chExt cx="1895390" cy="1508018"/>
                </a:xfrm>
              </p:grpSpPr>
              <p:grpSp>
                <p:nvGrpSpPr>
                  <p:cNvPr id="80" name="Graphic 2">
                    <a:extLst>
                      <a:ext uri="{FF2B5EF4-FFF2-40B4-BE49-F238E27FC236}">
                        <a16:creationId xmlns:a16="http://schemas.microsoft.com/office/drawing/2014/main" id="{EF840429-4D68-16BB-96B0-027EDABFEBA6}"/>
                      </a:ext>
                    </a:extLst>
                  </p:cNvPr>
                  <p:cNvGrpSpPr/>
                  <p:nvPr/>
                </p:nvGrpSpPr>
                <p:grpSpPr>
                  <a:xfrm>
                    <a:off x="4113632" y="2008283"/>
                    <a:ext cx="1895390" cy="1306330"/>
                    <a:chOff x="4113632" y="2008283"/>
                    <a:chExt cx="1895390" cy="1306330"/>
                  </a:xfrm>
                </p:grpSpPr>
                <p:sp>
                  <p:nvSpPr>
                    <p:cNvPr id="87" name="Freeform 53">
                      <a:extLst>
                        <a:ext uri="{FF2B5EF4-FFF2-40B4-BE49-F238E27FC236}">
                          <a16:creationId xmlns:a16="http://schemas.microsoft.com/office/drawing/2014/main" id="{A22D2C5C-F711-4216-2D37-0770D53E8F8C}"/>
                        </a:ext>
                      </a:extLst>
                    </p:cNvPr>
                    <p:cNvSpPr/>
                    <p:nvPr/>
                  </p:nvSpPr>
                  <p:spPr>
                    <a:xfrm>
                      <a:off x="4113632" y="200828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88" name="Freeform 54">
                      <a:extLst>
                        <a:ext uri="{FF2B5EF4-FFF2-40B4-BE49-F238E27FC236}">
                          <a16:creationId xmlns:a16="http://schemas.microsoft.com/office/drawing/2014/main" id="{099594CC-18F2-C666-E01E-FEEE0C17BD04}"/>
                        </a:ext>
                      </a:extLst>
                    </p:cNvPr>
                    <p:cNvSpPr/>
                    <p:nvPr/>
                  </p:nvSpPr>
                  <p:spPr>
                    <a:xfrm>
                      <a:off x="4176086"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81" name="Graphic 2">
                    <a:extLst>
                      <a:ext uri="{FF2B5EF4-FFF2-40B4-BE49-F238E27FC236}">
                        <a16:creationId xmlns:a16="http://schemas.microsoft.com/office/drawing/2014/main" id="{19B755DE-E0CE-0C1C-9CC3-45CB113C6F7B}"/>
                      </a:ext>
                    </a:extLst>
                  </p:cNvPr>
                  <p:cNvGrpSpPr/>
                  <p:nvPr/>
                </p:nvGrpSpPr>
                <p:grpSpPr>
                  <a:xfrm>
                    <a:off x="4286340" y="1921496"/>
                    <a:ext cx="379178" cy="225161"/>
                    <a:chOff x="4286340" y="1921496"/>
                    <a:chExt cx="379178" cy="225161"/>
                  </a:xfrm>
                  <a:solidFill>
                    <a:srgbClr val="F27954"/>
                  </a:solidFill>
                </p:grpSpPr>
                <p:sp>
                  <p:nvSpPr>
                    <p:cNvPr id="85" name="Freeform 56">
                      <a:extLst>
                        <a:ext uri="{FF2B5EF4-FFF2-40B4-BE49-F238E27FC236}">
                          <a16:creationId xmlns:a16="http://schemas.microsoft.com/office/drawing/2014/main" id="{42F91158-A5DC-1A09-C793-C879F116FB62}"/>
                        </a:ext>
                      </a:extLst>
                    </p:cNvPr>
                    <p:cNvSpPr/>
                    <p:nvPr/>
                  </p:nvSpPr>
                  <p:spPr>
                    <a:xfrm>
                      <a:off x="428634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86" name="Freeform 57">
                      <a:extLst>
                        <a:ext uri="{FF2B5EF4-FFF2-40B4-BE49-F238E27FC236}">
                          <a16:creationId xmlns:a16="http://schemas.microsoft.com/office/drawing/2014/main" id="{F4A9DCB8-6DDB-6F8D-22F1-3C2D40AD45E9}"/>
                        </a:ext>
                      </a:extLst>
                    </p:cNvPr>
                    <p:cNvSpPr/>
                    <p:nvPr/>
                  </p:nvSpPr>
                  <p:spPr>
                    <a:xfrm>
                      <a:off x="447050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82" name="Graphic 2">
                    <a:extLst>
                      <a:ext uri="{FF2B5EF4-FFF2-40B4-BE49-F238E27FC236}">
                        <a16:creationId xmlns:a16="http://schemas.microsoft.com/office/drawing/2014/main" id="{66971DF8-AC3D-A3FD-AFBD-4083E39E21B6}"/>
                      </a:ext>
                    </a:extLst>
                  </p:cNvPr>
                  <p:cNvGrpSpPr/>
                  <p:nvPr/>
                </p:nvGrpSpPr>
                <p:grpSpPr>
                  <a:xfrm>
                    <a:off x="4760959" y="1806595"/>
                    <a:ext cx="1129009" cy="455900"/>
                    <a:chOff x="4760959" y="1806595"/>
                    <a:chExt cx="1129009" cy="455900"/>
                  </a:xfrm>
                </p:grpSpPr>
                <p:sp>
                  <p:nvSpPr>
                    <p:cNvPr id="83" name="Freeform 59">
                      <a:extLst>
                        <a:ext uri="{FF2B5EF4-FFF2-40B4-BE49-F238E27FC236}">
                          <a16:creationId xmlns:a16="http://schemas.microsoft.com/office/drawing/2014/main" id="{E15A974F-998F-61E6-86DD-061F97EE61EC}"/>
                        </a:ext>
                      </a:extLst>
                    </p:cNvPr>
                    <p:cNvSpPr/>
                    <p:nvPr/>
                  </p:nvSpPr>
                  <p:spPr>
                    <a:xfrm>
                      <a:off x="4790563" y="1836194"/>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821"/>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84" name="Freeform 60">
                      <a:extLst>
                        <a:ext uri="{FF2B5EF4-FFF2-40B4-BE49-F238E27FC236}">
                          <a16:creationId xmlns:a16="http://schemas.microsoft.com/office/drawing/2014/main" id="{7EEE4676-43C2-8647-0623-0AF1B79D3E82}"/>
                        </a:ext>
                      </a:extLst>
                    </p:cNvPr>
                    <p:cNvSpPr/>
                    <p:nvPr/>
                  </p:nvSpPr>
                  <p:spPr>
                    <a:xfrm>
                      <a:off x="4760959"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6" name="Graphic 2">
                <a:extLst>
                  <a:ext uri="{FF2B5EF4-FFF2-40B4-BE49-F238E27FC236}">
                    <a16:creationId xmlns:a16="http://schemas.microsoft.com/office/drawing/2014/main" id="{251DFB66-ACFB-58BA-6338-58442F9B0083}"/>
                  </a:ext>
                </a:extLst>
              </p:cNvPr>
              <p:cNvGrpSpPr/>
              <p:nvPr/>
            </p:nvGrpSpPr>
            <p:grpSpPr>
              <a:xfrm>
                <a:off x="6044114" y="1806595"/>
                <a:ext cx="2075710" cy="1706209"/>
                <a:chOff x="6044114" y="1806595"/>
                <a:chExt cx="2075710" cy="1706209"/>
              </a:xfrm>
            </p:grpSpPr>
            <p:pic>
              <p:nvPicPr>
                <p:cNvPr id="67" name="Picture 66">
                  <a:extLst>
                    <a:ext uri="{FF2B5EF4-FFF2-40B4-BE49-F238E27FC236}">
                      <a16:creationId xmlns:a16="http://schemas.microsoft.com/office/drawing/2014/main" id="{B9C59FFA-E123-407B-56CC-FA204D7CF8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44114" y="2118361"/>
                  <a:ext cx="1998695" cy="1394443"/>
                </a:xfrm>
                <a:custGeom>
                  <a:avLst/>
                  <a:gdLst>
                    <a:gd name="connsiteX0" fmla="*/ 785 w 1998695"/>
                    <a:gd name="connsiteY0" fmla="*/ -39 h 1394443"/>
                    <a:gd name="connsiteX1" fmla="*/ 1999481 w 1998695"/>
                    <a:gd name="connsiteY1" fmla="*/ -39 h 1394443"/>
                    <a:gd name="connsiteX2" fmla="*/ 1999481 w 1998695"/>
                    <a:gd name="connsiteY2" fmla="*/ 1394404 h 1394443"/>
                    <a:gd name="connsiteX3" fmla="*/ 785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39"/>
                      </a:moveTo>
                      <a:lnTo>
                        <a:pt x="1999481" y="-39"/>
                      </a:lnTo>
                      <a:lnTo>
                        <a:pt x="1999481" y="1394404"/>
                      </a:lnTo>
                      <a:lnTo>
                        <a:pt x="785" y="1394404"/>
                      </a:lnTo>
                      <a:close/>
                    </a:path>
                  </a:pathLst>
                </a:custGeom>
              </p:spPr>
            </p:pic>
            <p:grpSp>
              <p:nvGrpSpPr>
                <p:cNvPr id="68" name="Graphic 2">
                  <a:extLst>
                    <a:ext uri="{FF2B5EF4-FFF2-40B4-BE49-F238E27FC236}">
                      <a16:creationId xmlns:a16="http://schemas.microsoft.com/office/drawing/2014/main" id="{693B8A12-426B-E42B-A78C-20B38E122788}"/>
                    </a:ext>
                  </a:extLst>
                </p:cNvPr>
                <p:cNvGrpSpPr/>
                <p:nvPr/>
              </p:nvGrpSpPr>
              <p:grpSpPr>
                <a:xfrm>
                  <a:off x="6224433" y="1806595"/>
                  <a:ext cx="1895391" cy="1508018"/>
                  <a:chOff x="6224433" y="1806595"/>
                  <a:chExt cx="1895391" cy="1508018"/>
                </a:xfrm>
              </p:grpSpPr>
              <p:grpSp>
                <p:nvGrpSpPr>
                  <p:cNvPr id="69" name="Graphic 2">
                    <a:extLst>
                      <a:ext uri="{FF2B5EF4-FFF2-40B4-BE49-F238E27FC236}">
                        <a16:creationId xmlns:a16="http://schemas.microsoft.com/office/drawing/2014/main" id="{5BDABD1C-27E1-8758-0EE5-2F1D1749281D}"/>
                      </a:ext>
                    </a:extLst>
                  </p:cNvPr>
                  <p:cNvGrpSpPr/>
                  <p:nvPr/>
                </p:nvGrpSpPr>
                <p:grpSpPr>
                  <a:xfrm>
                    <a:off x="6224433" y="2008283"/>
                    <a:ext cx="1895391" cy="1306330"/>
                    <a:chOff x="6224433" y="2008283"/>
                    <a:chExt cx="1895391" cy="1306330"/>
                  </a:xfrm>
                </p:grpSpPr>
                <p:sp>
                  <p:nvSpPr>
                    <p:cNvPr id="76" name="Freeform 257">
                      <a:extLst>
                        <a:ext uri="{FF2B5EF4-FFF2-40B4-BE49-F238E27FC236}">
                          <a16:creationId xmlns:a16="http://schemas.microsoft.com/office/drawing/2014/main" id="{F742E5AD-36DE-2431-FE42-B1BD5E7D940C}"/>
                        </a:ext>
                      </a:extLst>
                    </p:cNvPr>
                    <p:cNvSpPr/>
                    <p:nvPr/>
                  </p:nvSpPr>
                  <p:spPr>
                    <a:xfrm>
                      <a:off x="6224433" y="200828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14"/>
                            <a:pt x="1860850" y="0"/>
                            <a:pt x="1818262" y="0"/>
                          </a:cubicBezTo>
                          <a:close/>
                        </a:path>
                      </a:pathLst>
                    </a:custGeom>
                    <a:solidFill>
                      <a:srgbClr val="F27954"/>
                    </a:solidFill>
                    <a:ln w="2286" cap="flat">
                      <a:noFill/>
                      <a:prstDash val="solid"/>
                      <a:miter/>
                    </a:ln>
                  </p:spPr>
                  <p:txBody>
                    <a:bodyPr rtlCol="0" anchor="ctr"/>
                    <a:lstStyle/>
                    <a:p>
                      <a:endParaRPr lang="en-GB"/>
                    </a:p>
                  </p:txBody>
                </p:sp>
                <p:sp>
                  <p:nvSpPr>
                    <p:cNvPr id="77" name="Freeform 258">
                      <a:extLst>
                        <a:ext uri="{FF2B5EF4-FFF2-40B4-BE49-F238E27FC236}">
                          <a16:creationId xmlns:a16="http://schemas.microsoft.com/office/drawing/2014/main" id="{5317A661-AF6A-E98D-B767-15A5C2E46BB4}"/>
                        </a:ext>
                      </a:extLst>
                    </p:cNvPr>
                    <p:cNvSpPr/>
                    <p:nvPr/>
                  </p:nvSpPr>
                  <p:spPr>
                    <a:xfrm>
                      <a:off x="6286910" y="207075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70" name="Graphic 2">
                    <a:extLst>
                      <a:ext uri="{FF2B5EF4-FFF2-40B4-BE49-F238E27FC236}">
                        <a16:creationId xmlns:a16="http://schemas.microsoft.com/office/drawing/2014/main" id="{9E56906A-2374-7B88-3657-1B71D500B88A}"/>
                      </a:ext>
                    </a:extLst>
                  </p:cNvPr>
                  <p:cNvGrpSpPr/>
                  <p:nvPr/>
                </p:nvGrpSpPr>
                <p:grpSpPr>
                  <a:xfrm>
                    <a:off x="6397140" y="1921496"/>
                    <a:ext cx="379179" cy="225161"/>
                    <a:chOff x="6397140" y="1921496"/>
                    <a:chExt cx="379179" cy="225161"/>
                  </a:xfrm>
                  <a:solidFill>
                    <a:srgbClr val="F27954"/>
                  </a:solidFill>
                </p:grpSpPr>
                <p:sp>
                  <p:nvSpPr>
                    <p:cNvPr id="74" name="Freeform 260">
                      <a:extLst>
                        <a:ext uri="{FF2B5EF4-FFF2-40B4-BE49-F238E27FC236}">
                          <a16:creationId xmlns:a16="http://schemas.microsoft.com/office/drawing/2014/main" id="{5D1A2FF7-F3A6-C72C-1835-65DD30E9308C}"/>
                        </a:ext>
                      </a:extLst>
                    </p:cNvPr>
                    <p:cNvSpPr/>
                    <p:nvPr/>
                  </p:nvSpPr>
                  <p:spPr>
                    <a:xfrm>
                      <a:off x="6397140" y="1921496"/>
                      <a:ext cx="195041" cy="225161"/>
                    </a:xfrm>
                    <a:custGeom>
                      <a:avLst/>
                      <a:gdLst>
                        <a:gd name="connsiteX0" fmla="*/ 195042 w 195041"/>
                        <a:gd name="connsiteY0" fmla="*/ 112569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75" name="Freeform 261">
                      <a:extLst>
                        <a:ext uri="{FF2B5EF4-FFF2-40B4-BE49-F238E27FC236}">
                          <a16:creationId xmlns:a16="http://schemas.microsoft.com/office/drawing/2014/main" id="{274EB7EB-68FC-2989-04BD-E1F68FA59977}"/>
                        </a:ext>
                      </a:extLst>
                    </p:cNvPr>
                    <p:cNvSpPr/>
                    <p:nvPr/>
                  </p:nvSpPr>
                  <p:spPr>
                    <a:xfrm>
                      <a:off x="6581301"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71" name="Graphic 2">
                    <a:extLst>
                      <a:ext uri="{FF2B5EF4-FFF2-40B4-BE49-F238E27FC236}">
                        <a16:creationId xmlns:a16="http://schemas.microsoft.com/office/drawing/2014/main" id="{22CC5ED8-C6B5-03B4-6E41-8C2C5B78B1E6}"/>
                      </a:ext>
                    </a:extLst>
                  </p:cNvPr>
                  <p:cNvGrpSpPr/>
                  <p:nvPr/>
                </p:nvGrpSpPr>
                <p:grpSpPr>
                  <a:xfrm>
                    <a:off x="6871783" y="1806595"/>
                    <a:ext cx="1129009" cy="455900"/>
                    <a:chOff x="6871783" y="1806595"/>
                    <a:chExt cx="1129009" cy="455900"/>
                  </a:xfrm>
                </p:grpSpPr>
                <p:sp>
                  <p:nvSpPr>
                    <p:cNvPr id="72" name="Freeform 263">
                      <a:extLst>
                        <a:ext uri="{FF2B5EF4-FFF2-40B4-BE49-F238E27FC236}">
                          <a16:creationId xmlns:a16="http://schemas.microsoft.com/office/drawing/2014/main" id="{D892F922-CD73-0B8F-3151-FBBD1BA2A9A6}"/>
                        </a:ext>
                      </a:extLst>
                    </p:cNvPr>
                    <p:cNvSpPr/>
                    <p:nvPr/>
                  </p:nvSpPr>
                  <p:spPr>
                    <a:xfrm>
                      <a:off x="6901387" y="1836194"/>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821"/>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73" name="Freeform 264">
                      <a:extLst>
                        <a:ext uri="{FF2B5EF4-FFF2-40B4-BE49-F238E27FC236}">
                          <a16:creationId xmlns:a16="http://schemas.microsoft.com/office/drawing/2014/main" id="{0E2EB65C-4A90-6A7F-CDE3-48B8C0559412}"/>
                        </a:ext>
                      </a:extLst>
                    </p:cNvPr>
                    <p:cNvSpPr/>
                    <p:nvPr/>
                  </p:nvSpPr>
                  <p:spPr>
                    <a:xfrm>
                      <a:off x="6871783"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199 h 455900"/>
                        <a:gd name="connsiteX8" fmla="*/ 59184 w 1129009"/>
                        <a:gd name="connsiteY8" fmla="*/ 227950 h 455900"/>
                        <a:gd name="connsiteX9" fmla="*/ 227960 w 1129009"/>
                        <a:gd name="connsiteY9" fmla="*/ 396701 h 455900"/>
                        <a:gd name="connsiteX10" fmla="*/ 901004 w 1129009"/>
                        <a:gd name="connsiteY10" fmla="*/ 396701 h 455900"/>
                        <a:gd name="connsiteX11" fmla="*/ 1069779 w 1129009"/>
                        <a:gd name="connsiteY11" fmla="*/ 227950 h 455900"/>
                        <a:gd name="connsiteX12" fmla="*/ 901004 w 1129009"/>
                        <a:gd name="connsiteY12" fmla="*/ 59199 h 455900"/>
                        <a:gd name="connsiteX13" fmla="*/ 227960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199"/>
                          </a:moveTo>
                          <a:cubicBezTo>
                            <a:pt x="134897" y="59199"/>
                            <a:pt x="59184" y="134900"/>
                            <a:pt x="59184" y="227950"/>
                          </a:cubicBezTo>
                          <a:cubicBezTo>
                            <a:pt x="59184" y="321000"/>
                            <a:pt x="134897" y="396701"/>
                            <a:pt x="227960" y="396701"/>
                          </a:cubicBezTo>
                          <a:lnTo>
                            <a:pt x="901004" y="396701"/>
                          </a:lnTo>
                          <a:cubicBezTo>
                            <a:pt x="994067" y="396701"/>
                            <a:pt x="1069779" y="321000"/>
                            <a:pt x="1069779" y="227950"/>
                          </a:cubicBezTo>
                          <a:cubicBezTo>
                            <a:pt x="1069779" y="134900"/>
                            <a:pt x="994067" y="59199"/>
                            <a:pt x="901004" y="59199"/>
                          </a:cubicBezTo>
                          <a:lnTo>
                            <a:pt x="227960" y="59199"/>
                          </a:lnTo>
                          <a:close/>
                        </a:path>
                      </a:pathLst>
                    </a:custGeom>
                    <a:solidFill>
                      <a:srgbClr val="F27954"/>
                    </a:solidFill>
                    <a:ln w="2286" cap="flat">
                      <a:noFill/>
                      <a:prstDash val="solid"/>
                      <a:miter/>
                    </a:ln>
                  </p:spPr>
                  <p:txBody>
                    <a:bodyPr rtlCol="0" anchor="ctr"/>
                    <a:lstStyle/>
                    <a:p>
                      <a:endParaRPr lang="en-GB"/>
                    </a:p>
                  </p:txBody>
                </p:sp>
              </p:grpSp>
            </p:grpSp>
          </p:grpSp>
        </p:grpSp>
        <p:grpSp>
          <p:nvGrpSpPr>
            <p:cNvPr id="5" name="Graphic 2">
              <a:extLst>
                <a:ext uri="{FF2B5EF4-FFF2-40B4-BE49-F238E27FC236}">
                  <a16:creationId xmlns:a16="http://schemas.microsoft.com/office/drawing/2014/main" id="{2AA50967-E3E0-B143-57B2-D4CD15B0ED63}"/>
                </a:ext>
              </a:extLst>
            </p:cNvPr>
            <p:cNvGrpSpPr/>
            <p:nvPr/>
          </p:nvGrpSpPr>
          <p:grpSpPr>
            <a:xfrm>
              <a:off x="1822329" y="3518152"/>
              <a:ext cx="6297495" cy="1706163"/>
              <a:chOff x="1822329" y="3518152"/>
              <a:chExt cx="6297495" cy="1706163"/>
            </a:xfrm>
          </p:grpSpPr>
          <p:grpSp>
            <p:nvGrpSpPr>
              <p:cNvPr id="8" name="Graphic 2">
                <a:extLst>
                  <a:ext uri="{FF2B5EF4-FFF2-40B4-BE49-F238E27FC236}">
                    <a16:creationId xmlns:a16="http://schemas.microsoft.com/office/drawing/2014/main" id="{1073C008-797A-F656-01D4-ECF6FF5C689F}"/>
                  </a:ext>
                </a:extLst>
              </p:cNvPr>
              <p:cNvGrpSpPr/>
              <p:nvPr/>
            </p:nvGrpSpPr>
            <p:grpSpPr>
              <a:xfrm>
                <a:off x="1822329" y="3518152"/>
                <a:ext cx="2075870" cy="1706163"/>
                <a:chOff x="1822329" y="3518152"/>
                <a:chExt cx="2075870" cy="1706163"/>
              </a:xfrm>
            </p:grpSpPr>
            <p:pic>
              <p:nvPicPr>
                <p:cNvPr id="53" name="Picture 52">
                  <a:extLst>
                    <a:ext uri="{FF2B5EF4-FFF2-40B4-BE49-F238E27FC236}">
                      <a16:creationId xmlns:a16="http://schemas.microsoft.com/office/drawing/2014/main" id="{B83BFF21-299E-10EB-3CB7-F3D4F81E5E2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22329" y="3829873"/>
                  <a:ext cx="1999244" cy="1394443"/>
                </a:xfrm>
                <a:custGeom>
                  <a:avLst/>
                  <a:gdLst>
                    <a:gd name="connsiteX0" fmla="*/ -1062 w 1999244"/>
                    <a:gd name="connsiteY0" fmla="*/ 710 h 1394443"/>
                    <a:gd name="connsiteX1" fmla="*/ 1998182 w 1999244"/>
                    <a:gd name="connsiteY1" fmla="*/ 710 h 1394443"/>
                    <a:gd name="connsiteX2" fmla="*/ 1998182 w 1999244"/>
                    <a:gd name="connsiteY2" fmla="*/ 1395153 h 1394443"/>
                    <a:gd name="connsiteX3" fmla="*/ -1062 w 1999244"/>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10"/>
                      </a:moveTo>
                      <a:lnTo>
                        <a:pt x="1998182" y="710"/>
                      </a:lnTo>
                      <a:lnTo>
                        <a:pt x="1998182" y="1395153"/>
                      </a:lnTo>
                      <a:lnTo>
                        <a:pt x="-1062" y="1395153"/>
                      </a:lnTo>
                      <a:close/>
                    </a:path>
                  </a:pathLst>
                </a:custGeom>
              </p:spPr>
            </p:pic>
            <p:grpSp>
              <p:nvGrpSpPr>
                <p:cNvPr id="54" name="Graphic 2">
                  <a:extLst>
                    <a:ext uri="{FF2B5EF4-FFF2-40B4-BE49-F238E27FC236}">
                      <a16:creationId xmlns:a16="http://schemas.microsoft.com/office/drawing/2014/main" id="{F6A1DB99-0DE4-BE9F-1E83-FEC3B4B3B8AC}"/>
                    </a:ext>
                  </a:extLst>
                </p:cNvPr>
                <p:cNvGrpSpPr/>
                <p:nvPr/>
              </p:nvGrpSpPr>
              <p:grpSpPr>
                <a:xfrm>
                  <a:off x="2002808" y="3518152"/>
                  <a:ext cx="1895391" cy="1508018"/>
                  <a:chOff x="2002808" y="3518152"/>
                  <a:chExt cx="1895391" cy="1508018"/>
                </a:xfrm>
              </p:grpSpPr>
              <p:grpSp>
                <p:nvGrpSpPr>
                  <p:cNvPr id="55" name="Graphic 2">
                    <a:extLst>
                      <a:ext uri="{FF2B5EF4-FFF2-40B4-BE49-F238E27FC236}">
                        <a16:creationId xmlns:a16="http://schemas.microsoft.com/office/drawing/2014/main" id="{E9A7A9E7-0B8F-4EA9-0667-2E7D88E990B2}"/>
                      </a:ext>
                    </a:extLst>
                  </p:cNvPr>
                  <p:cNvGrpSpPr/>
                  <p:nvPr/>
                </p:nvGrpSpPr>
                <p:grpSpPr>
                  <a:xfrm>
                    <a:off x="2002808" y="3719840"/>
                    <a:ext cx="1895391" cy="1306330"/>
                    <a:chOff x="2002808" y="3719840"/>
                    <a:chExt cx="1895391" cy="1306330"/>
                  </a:xfrm>
                </p:grpSpPr>
                <p:sp>
                  <p:nvSpPr>
                    <p:cNvPr id="62" name="Freeform 270">
                      <a:extLst>
                        <a:ext uri="{FF2B5EF4-FFF2-40B4-BE49-F238E27FC236}">
                          <a16:creationId xmlns:a16="http://schemas.microsoft.com/office/drawing/2014/main" id="{D11557EE-5D0E-07EA-1F5D-26B7E0AF73DD}"/>
                        </a:ext>
                      </a:extLst>
                    </p:cNvPr>
                    <p:cNvSpPr/>
                    <p:nvPr/>
                  </p:nvSpPr>
                  <p:spPr>
                    <a:xfrm>
                      <a:off x="2002808" y="3719840"/>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63" name="Freeform 271">
                      <a:extLst>
                        <a:ext uri="{FF2B5EF4-FFF2-40B4-BE49-F238E27FC236}">
                          <a16:creationId xmlns:a16="http://schemas.microsoft.com/office/drawing/2014/main" id="{501919BD-71CC-0AF5-AE62-95F9643826D0}"/>
                        </a:ext>
                      </a:extLst>
                    </p:cNvPr>
                    <p:cNvSpPr/>
                    <p:nvPr/>
                  </p:nvSpPr>
                  <p:spPr>
                    <a:xfrm>
                      <a:off x="2065285"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56" name="Graphic 2">
                    <a:extLst>
                      <a:ext uri="{FF2B5EF4-FFF2-40B4-BE49-F238E27FC236}">
                        <a16:creationId xmlns:a16="http://schemas.microsoft.com/office/drawing/2014/main" id="{E497E1D6-D75D-19D4-25DA-C38A00CDEABF}"/>
                      </a:ext>
                    </a:extLst>
                  </p:cNvPr>
                  <p:cNvGrpSpPr/>
                  <p:nvPr/>
                </p:nvGrpSpPr>
                <p:grpSpPr>
                  <a:xfrm>
                    <a:off x="2175539" y="3633053"/>
                    <a:ext cx="379155" cy="225161"/>
                    <a:chOff x="2175539" y="3633053"/>
                    <a:chExt cx="379155" cy="225161"/>
                  </a:xfrm>
                  <a:solidFill>
                    <a:srgbClr val="81D1C5"/>
                  </a:solidFill>
                </p:grpSpPr>
                <p:sp>
                  <p:nvSpPr>
                    <p:cNvPr id="60" name="Freeform 273">
                      <a:extLst>
                        <a:ext uri="{FF2B5EF4-FFF2-40B4-BE49-F238E27FC236}">
                          <a16:creationId xmlns:a16="http://schemas.microsoft.com/office/drawing/2014/main" id="{9828AA19-E475-D0A2-C916-282046E6C791}"/>
                        </a:ext>
                      </a:extLst>
                    </p:cNvPr>
                    <p:cNvSpPr/>
                    <p:nvPr/>
                  </p:nvSpPr>
                  <p:spPr>
                    <a:xfrm>
                      <a:off x="2175539"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61" name="Freeform 274">
                      <a:extLst>
                        <a:ext uri="{FF2B5EF4-FFF2-40B4-BE49-F238E27FC236}">
                          <a16:creationId xmlns:a16="http://schemas.microsoft.com/office/drawing/2014/main" id="{9744EE5A-E4A5-31A8-7569-9A6018104772}"/>
                        </a:ext>
                      </a:extLst>
                    </p:cNvPr>
                    <p:cNvSpPr/>
                    <p:nvPr/>
                  </p:nvSpPr>
                  <p:spPr>
                    <a:xfrm>
                      <a:off x="2359676"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57" name="Graphic 2">
                    <a:extLst>
                      <a:ext uri="{FF2B5EF4-FFF2-40B4-BE49-F238E27FC236}">
                        <a16:creationId xmlns:a16="http://schemas.microsoft.com/office/drawing/2014/main" id="{896C1DB7-CE4F-34BC-FBDC-5607FC4FF0A2}"/>
                      </a:ext>
                    </a:extLst>
                  </p:cNvPr>
                  <p:cNvGrpSpPr/>
                  <p:nvPr/>
                </p:nvGrpSpPr>
                <p:grpSpPr>
                  <a:xfrm>
                    <a:off x="2650135" y="3518152"/>
                    <a:ext cx="1129009" cy="455900"/>
                    <a:chOff x="2650135" y="3518152"/>
                    <a:chExt cx="1129009" cy="455900"/>
                  </a:xfrm>
                </p:grpSpPr>
                <p:sp>
                  <p:nvSpPr>
                    <p:cNvPr id="58" name="Freeform 276">
                      <a:extLst>
                        <a:ext uri="{FF2B5EF4-FFF2-40B4-BE49-F238E27FC236}">
                          <a16:creationId xmlns:a16="http://schemas.microsoft.com/office/drawing/2014/main" id="{73A33010-B8E0-637C-7A33-CE9EC24EB9F3}"/>
                        </a:ext>
                      </a:extLst>
                    </p:cNvPr>
                    <p:cNvSpPr/>
                    <p:nvPr/>
                  </p:nvSpPr>
                  <p:spPr>
                    <a:xfrm>
                      <a:off x="2679739" y="3547775"/>
                      <a:ext cx="1069802" cy="396701"/>
                    </a:xfrm>
                    <a:custGeom>
                      <a:avLst/>
                      <a:gdLst>
                        <a:gd name="connsiteX0" fmla="*/ 871446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59" name="Freeform 277">
                      <a:extLst>
                        <a:ext uri="{FF2B5EF4-FFF2-40B4-BE49-F238E27FC236}">
                          <a16:creationId xmlns:a16="http://schemas.microsoft.com/office/drawing/2014/main" id="{53F46787-C3D0-4A47-6AFD-AEB31BBB379E}"/>
                        </a:ext>
                      </a:extLst>
                    </p:cNvPr>
                    <p:cNvSpPr/>
                    <p:nvPr/>
                  </p:nvSpPr>
                  <p:spPr>
                    <a:xfrm>
                      <a:off x="2650135" y="3518152"/>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10" name="Graphic 2">
                <a:extLst>
                  <a:ext uri="{FF2B5EF4-FFF2-40B4-BE49-F238E27FC236}">
                    <a16:creationId xmlns:a16="http://schemas.microsoft.com/office/drawing/2014/main" id="{BA2A2268-E16C-C055-A53D-FCAA45CB4570}"/>
                  </a:ext>
                </a:extLst>
              </p:cNvPr>
              <p:cNvGrpSpPr/>
              <p:nvPr/>
            </p:nvGrpSpPr>
            <p:grpSpPr>
              <a:xfrm>
                <a:off x="3933496" y="3518152"/>
                <a:ext cx="2075527" cy="1706163"/>
                <a:chOff x="3933496" y="3518152"/>
                <a:chExt cx="2075527" cy="1706163"/>
              </a:xfrm>
            </p:grpSpPr>
            <p:pic>
              <p:nvPicPr>
                <p:cNvPr id="42" name="Picture 41">
                  <a:extLst>
                    <a:ext uri="{FF2B5EF4-FFF2-40B4-BE49-F238E27FC236}">
                      <a16:creationId xmlns:a16="http://schemas.microsoft.com/office/drawing/2014/main" id="{05D7D211-7ED5-FAD5-66C6-7FF980BBC6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33496" y="3829873"/>
                  <a:ext cx="1998695" cy="1394443"/>
                </a:xfrm>
                <a:custGeom>
                  <a:avLst/>
                  <a:gdLst>
                    <a:gd name="connsiteX0" fmla="*/ -138 w 1998695"/>
                    <a:gd name="connsiteY0" fmla="*/ 710 h 1394443"/>
                    <a:gd name="connsiteX1" fmla="*/ 1998557 w 1998695"/>
                    <a:gd name="connsiteY1" fmla="*/ 710 h 1394443"/>
                    <a:gd name="connsiteX2" fmla="*/ 1998557 w 1998695"/>
                    <a:gd name="connsiteY2" fmla="*/ 1395153 h 1394443"/>
                    <a:gd name="connsiteX3" fmla="*/ -138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10"/>
                      </a:moveTo>
                      <a:lnTo>
                        <a:pt x="1998557" y="710"/>
                      </a:lnTo>
                      <a:lnTo>
                        <a:pt x="1998557" y="1395153"/>
                      </a:lnTo>
                      <a:lnTo>
                        <a:pt x="-138" y="1395153"/>
                      </a:lnTo>
                      <a:close/>
                    </a:path>
                  </a:pathLst>
                </a:custGeom>
              </p:spPr>
            </p:pic>
            <p:grpSp>
              <p:nvGrpSpPr>
                <p:cNvPr id="43" name="Graphic 2">
                  <a:extLst>
                    <a:ext uri="{FF2B5EF4-FFF2-40B4-BE49-F238E27FC236}">
                      <a16:creationId xmlns:a16="http://schemas.microsoft.com/office/drawing/2014/main" id="{5661750B-450C-3321-D96B-78090A64C7BD}"/>
                    </a:ext>
                  </a:extLst>
                </p:cNvPr>
                <p:cNvGrpSpPr/>
                <p:nvPr/>
              </p:nvGrpSpPr>
              <p:grpSpPr>
                <a:xfrm>
                  <a:off x="4113632" y="3518152"/>
                  <a:ext cx="1895390" cy="1508018"/>
                  <a:chOff x="4113632" y="3518152"/>
                  <a:chExt cx="1895390" cy="1508018"/>
                </a:xfrm>
              </p:grpSpPr>
              <p:grpSp>
                <p:nvGrpSpPr>
                  <p:cNvPr id="44" name="Graphic 2">
                    <a:extLst>
                      <a:ext uri="{FF2B5EF4-FFF2-40B4-BE49-F238E27FC236}">
                        <a16:creationId xmlns:a16="http://schemas.microsoft.com/office/drawing/2014/main" id="{2882B577-2C9F-316C-E3A0-158598D5D0E7}"/>
                      </a:ext>
                    </a:extLst>
                  </p:cNvPr>
                  <p:cNvGrpSpPr/>
                  <p:nvPr/>
                </p:nvGrpSpPr>
                <p:grpSpPr>
                  <a:xfrm>
                    <a:off x="4113632" y="3719840"/>
                    <a:ext cx="1895390" cy="1306330"/>
                    <a:chOff x="4113632" y="3719840"/>
                    <a:chExt cx="1895390" cy="1306330"/>
                  </a:xfrm>
                </p:grpSpPr>
                <p:sp>
                  <p:nvSpPr>
                    <p:cNvPr id="51" name="Freeform 282">
                      <a:extLst>
                        <a:ext uri="{FF2B5EF4-FFF2-40B4-BE49-F238E27FC236}">
                          <a16:creationId xmlns:a16="http://schemas.microsoft.com/office/drawing/2014/main" id="{F7B97E4A-9FB3-8FB6-061F-B538596FC986}"/>
                        </a:ext>
                      </a:extLst>
                    </p:cNvPr>
                    <p:cNvSpPr/>
                    <p:nvPr/>
                  </p:nvSpPr>
                  <p:spPr>
                    <a:xfrm>
                      <a:off x="4113632" y="3719840"/>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52" name="Freeform 283">
                      <a:extLst>
                        <a:ext uri="{FF2B5EF4-FFF2-40B4-BE49-F238E27FC236}">
                          <a16:creationId xmlns:a16="http://schemas.microsoft.com/office/drawing/2014/main" id="{C7B925B3-4A2B-E446-E68C-749C5D03DEA6}"/>
                        </a:ext>
                      </a:extLst>
                    </p:cNvPr>
                    <p:cNvSpPr/>
                    <p:nvPr/>
                  </p:nvSpPr>
                  <p:spPr>
                    <a:xfrm>
                      <a:off x="4176086"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45" name="Graphic 2">
                    <a:extLst>
                      <a:ext uri="{FF2B5EF4-FFF2-40B4-BE49-F238E27FC236}">
                        <a16:creationId xmlns:a16="http://schemas.microsoft.com/office/drawing/2014/main" id="{EACB8894-1611-FB3E-F544-99FB5D733CE9}"/>
                      </a:ext>
                    </a:extLst>
                  </p:cNvPr>
                  <p:cNvGrpSpPr/>
                  <p:nvPr/>
                </p:nvGrpSpPr>
                <p:grpSpPr>
                  <a:xfrm>
                    <a:off x="4286340" y="3633053"/>
                    <a:ext cx="379178" cy="225161"/>
                    <a:chOff x="4286340" y="3633053"/>
                    <a:chExt cx="379178" cy="225161"/>
                  </a:xfrm>
                  <a:solidFill>
                    <a:srgbClr val="81D1C5"/>
                  </a:solidFill>
                </p:grpSpPr>
                <p:sp>
                  <p:nvSpPr>
                    <p:cNvPr id="49" name="Freeform 285">
                      <a:extLst>
                        <a:ext uri="{FF2B5EF4-FFF2-40B4-BE49-F238E27FC236}">
                          <a16:creationId xmlns:a16="http://schemas.microsoft.com/office/drawing/2014/main" id="{D7126818-51D7-C102-A95D-0FB4FD235F53}"/>
                        </a:ext>
                      </a:extLst>
                    </p:cNvPr>
                    <p:cNvSpPr/>
                    <p:nvPr/>
                  </p:nvSpPr>
                  <p:spPr>
                    <a:xfrm>
                      <a:off x="428634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50" name="Freeform 286">
                      <a:extLst>
                        <a:ext uri="{FF2B5EF4-FFF2-40B4-BE49-F238E27FC236}">
                          <a16:creationId xmlns:a16="http://schemas.microsoft.com/office/drawing/2014/main" id="{32EAEC39-52B5-08B8-4D7F-AFA191206EF6}"/>
                        </a:ext>
                      </a:extLst>
                    </p:cNvPr>
                    <p:cNvSpPr/>
                    <p:nvPr/>
                  </p:nvSpPr>
                  <p:spPr>
                    <a:xfrm>
                      <a:off x="447050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46" name="Graphic 2">
                    <a:extLst>
                      <a:ext uri="{FF2B5EF4-FFF2-40B4-BE49-F238E27FC236}">
                        <a16:creationId xmlns:a16="http://schemas.microsoft.com/office/drawing/2014/main" id="{8320992A-603C-70F9-E3CB-63024A14D896}"/>
                      </a:ext>
                    </a:extLst>
                  </p:cNvPr>
                  <p:cNvGrpSpPr/>
                  <p:nvPr/>
                </p:nvGrpSpPr>
                <p:grpSpPr>
                  <a:xfrm>
                    <a:off x="4760959" y="3518152"/>
                    <a:ext cx="1129009" cy="455900"/>
                    <a:chOff x="4760959" y="3518152"/>
                    <a:chExt cx="1129009" cy="455900"/>
                  </a:xfrm>
                </p:grpSpPr>
                <p:sp>
                  <p:nvSpPr>
                    <p:cNvPr id="47" name="Freeform 288">
                      <a:extLst>
                        <a:ext uri="{FF2B5EF4-FFF2-40B4-BE49-F238E27FC236}">
                          <a16:creationId xmlns:a16="http://schemas.microsoft.com/office/drawing/2014/main" id="{CCD99E0B-8B57-2140-2644-D5976E9F5EC8}"/>
                        </a:ext>
                      </a:extLst>
                    </p:cNvPr>
                    <p:cNvSpPr/>
                    <p:nvPr/>
                  </p:nvSpPr>
                  <p:spPr>
                    <a:xfrm>
                      <a:off x="4790563" y="3547775"/>
                      <a:ext cx="1069801" cy="396701"/>
                    </a:xfrm>
                    <a:custGeom>
                      <a:avLst/>
                      <a:gdLst>
                        <a:gd name="connsiteX0" fmla="*/ 871423 w 1069801"/>
                        <a:gd name="connsiteY0" fmla="*/ 0 h 396701"/>
                        <a:gd name="connsiteX1" fmla="*/ 198379 w 1069801"/>
                        <a:gd name="connsiteY1" fmla="*/ 0 h 396701"/>
                        <a:gd name="connsiteX2" fmla="*/ 0 w 1069801"/>
                        <a:gd name="connsiteY2" fmla="*/ 198350 h 396701"/>
                        <a:gd name="connsiteX3" fmla="*/ 0 w 1069801"/>
                        <a:gd name="connsiteY3" fmla="*/ 198350 h 396701"/>
                        <a:gd name="connsiteX4" fmla="*/ 198379 w 1069801"/>
                        <a:gd name="connsiteY4" fmla="*/ 396701 h 396701"/>
                        <a:gd name="connsiteX5" fmla="*/ 871423 w 1069801"/>
                        <a:gd name="connsiteY5" fmla="*/ 396701 h 396701"/>
                        <a:gd name="connsiteX6" fmla="*/ 1069802 w 1069801"/>
                        <a:gd name="connsiteY6" fmla="*/ 198350 h 396701"/>
                        <a:gd name="connsiteX7" fmla="*/ 1069802 w 1069801"/>
                        <a:gd name="connsiteY7" fmla="*/ 198350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48" name="Freeform 289">
                      <a:extLst>
                        <a:ext uri="{FF2B5EF4-FFF2-40B4-BE49-F238E27FC236}">
                          <a16:creationId xmlns:a16="http://schemas.microsoft.com/office/drawing/2014/main" id="{D176C8E8-28CA-B6F0-446E-3439B4139352}"/>
                        </a:ext>
                      </a:extLst>
                    </p:cNvPr>
                    <p:cNvSpPr/>
                    <p:nvPr/>
                  </p:nvSpPr>
                  <p:spPr>
                    <a:xfrm>
                      <a:off x="4760959"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24" name="Graphic 2">
                <a:extLst>
                  <a:ext uri="{FF2B5EF4-FFF2-40B4-BE49-F238E27FC236}">
                    <a16:creationId xmlns:a16="http://schemas.microsoft.com/office/drawing/2014/main" id="{27A16336-D435-BA07-BDE4-F3E80A41B94B}"/>
                  </a:ext>
                </a:extLst>
              </p:cNvPr>
              <p:cNvGrpSpPr/>
              <p:nvPr/>
            </p:nvGrpSpPr>
            <p:grpSpPr>
              <a:xfrm>
                <a:off x="6044114" y="3518152"/>
                <a:ext cx="2075710" cy="1706163"/>
                <a:chOff x="6044114" y="3518152"/>
                <a:chExt cx="2075710" cy="1706163"/>
              </a:xfrm>
            </p:grpSpPr>
            <p:pic>
              <p:nvPicPr>
                <p:cNvPr id="26" name="Picture 25">
                  <a:extLst>
                    <a:ext uri="{FF2B5EF4-FFF2-40B4-BE49-F238E27FC236}">
                      <a16:creationId xmlns:a16="http://schemas.microsoft.com/office/drawing/2014/main" id="{1F095392-078D-3235-9256-EF14186B553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44114" y="3829873"/>
                  <a:ext cx="1998695" cy="1394443"/>
                </a:xfrm>
                <a:custGeom>
                  <a:avLst/>
                  <a:gdLst>
                    <a:gd name="connsiteX0" fmla="*/ 785 w 1998695"/>
                    <a:gd name="connsiteY0" fmla="*/ 710 h 1394443"/>
                    <a:gd name="connsiteX1" fmla="*/ 1999481 w 1998695"/>
                    <a:gd name="connsiteY1" fmla="*/ 710 h 1394443"/>
                    <a:gd name="connsiteX2" fmla="*/ 1999481 w 1998695"/>
                    <a:gd name="connsiteY2" fmla="*/ 1395153 h 1394443"/>
                    <a:gd name="connsiteX3" fmla="*/ 785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10"/>
                      </a:moveTo>
                      <a:lnTo>
                        <a:pt x="1999481" y="710"/>
                      </a:lnTo>
                      <a:lnTo>
                        <a:pt x="1999481" y="1395153"/>
                      </a:lnTo>
                      <a:lnTo>
                        <a:pt x="785" y="1395153"/>
                      </a:lnTo>
                      <a:close/>
                    </a:path>
                  </a:pathLst>
                </a:custGeom>
              </p:spPr>
            </p:pic>
            <p:grpSp>
              <p:nvGrpSpPr>
                <p:cNvPr id="28" name="Graphic 2">
                  <a:extLst>
                    <a:ext uri="{FF2B5EF4-FFF2-40B4-BE49-F238E27FC236}">
                      <a16:creationId xmlns:a16="http://schemas.microsoft.com/office/drawing/2014/main" id="{765D9747-722C-8A06-5801-6FE6BA2F00F6}"/>
                    </a:ext>
                  </a:extLst>
                </p:cNvPr>
                <p:cNvGrpSpPr/>
                <p:nvPr/>
              </p:nvGrpSpPr>
              <p:grpSpPr>
                <a:xfrm>
                  <a:off x="6224433" y="3518152"/>
                  <a:ext cx="1895391" cy="1508018"/>
                  <a:chOff x="6224433" y="3518152"/>
                  <a:chExt cx="1895391" cy="1508018"/>
                </a:xfrm>
              </p:grpSpPr>
              <p:grpSp>
                <p:nvGrpSpPr>
                  <p:cNvPr id="29" name="Graphic 2">
                    <a:extLst>
                      <a:ext uri="{FF2B5EF4-FFF2-40B4-BE49-F238E27FC236}">
                        <a16:creationId xmlns:a16="http://schemas.microsoft.com/office/drawing/2014/main" id="{448135AF-05CF-47C5-13A4-080AE033A7CE}"/>
                      </a:ext>
                    </a:extLst>
                  </p:cNvPr>
                  <p:cNvGrpSpPr/>
                  <p:nvPr/>
                </p:nvGrpSpPr>
                <p:grpSpPr>
                  <a:xfrm>
                    <a:off x="6224433" y="3719840"/>
                    <a:ext cx="1895391" cy="1306330"/>
                    <a:chOff x="6224433" y="3719840"/>
                    <a:chExt cx="1895391" cy="1306330"/>
                  </a:xfrm>
                </p:grpSpPr>
                <p:sp>
                  <p:nvSpPr>
                    <p:cNvPr id="38" name="Freeform 323">
                      <a:extLst>
                        <a:ext uri="{FF2B5EF4-FFF2-40B4-BE49-F238E27FC236}">
                          <a16:creationId xmlns:a16="http://schemas.microsoft.com/office/drawing/2014/main" id="{9637A442-79B9-0CD3-3012-8944D50195D8}"/>
                        </a:ext>
                      </a:extLst>
                    </p:cNvPr>
                    <p:cNvSpPr/>
                    <p:nvPr/>
                  </p:nvSpPr>
                  <p:spPr>
                    <a:xfrm>
                      <a:off x="6224433" y="3719840"/>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6"/>
                            <a:pt x="1860850" y="0"/>
                            <a:pt x="1818262" y="0"/>
                          </a:cubicBezTo>
                          <a:close/>
                        </a:path>
                      </a:pathLst>
                    </a:custGeom>
                    <a:solidFill>
                      <a:srgbClr val="81D1C5"/>
                    </a:solidFill>
                    <a:ln w="2286" cap="flat">
                      <a:noFill/>
                      <a:prstDash val="solid"/>
                      <a:miter/>
                    </a:ln>
                  </p:spPr>
                  <p:txBody>
                    <a:bodyPr rtlCol="0" anchor="ctr"/>
                    <a:lstStyle/>
                    <a:p>
                      <a:endParaRPr lang="en-GB"/>
                    </a:p>
                  </p:txBody>
                </p:sp>
                <p:sp>
                  <p:nvSpPr>
                    <p:cNvPr id="41" name="Freeform 324">
                      <a:extLst>
                        <a:ext uri="{FF2B5EF4-FFF2-40B4-BE49-F238E27FC236}">
                          <a16:creationId xmlns:a16="http://schemas.microsoft.com/office/drawing/2014/main" id="{C386507C-39D8-E1E3-FF2D-443FFFEF2549}"/>
                        </a:ext>
                      </a:extLst>
                    </p:cNvPr>
                    <p:cNvSpPr/>
                    <p:nvPr/>
                  </p:nvSpPr>
                  <p:spPr>
                    <a:xfrm>
                      <a:off x="6286910" y="3782308"/>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5"/>
                            <a:pt x="68328"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30" name="Graphic 2">
                    <a:extLst>
                      <a:ext uri="{FF2B5EF4-FFF2-40B4-BE49-F238E27FC236}">
                        <a16:creationId xmlns:a16="http://schemas.microsoft.com/office/drawing/2014/main" id="{0E2BFB3A-16ED-BC94-7159-F4522A731B28}"/>
                      </a:ext>
                    </a:extLst>
                  </p:cNvPr>
                  <p:cNvGrpSpPr/>
                  <p:nvPr/>
                </p:nvGrpSpPr>
                <p:grpSpPr>
                  <a:xfrm>
                    <a:off x="6397140" y="3633053"/>
                    <a:ext cx="379179" cy="225161"/>
                    <a:chOff x="6397140" y="3633053"/>
                    <a:chExt cx="379179" cy="225161"/>
                  </a:xfrm>
                  <a:solidFill>
                    <a:srgbClr val="81D1C5"/>
                  </a:solidFill>
                </p:grpSpPr>
                <p:sp>
                  <p:nvSpPr>
                    <p:cNvPr id="35" name="Freeform 326">
                      <a:extLst>
                        <a:ext uri="{FF2B5EF4-FFF2-40B4-BE49-F238E27FC236}">
                          <a16:creationId xmlns:a16="http://schemas.microsoft.com/office/drawing/2014/main" id="{15715C1D-4DB9-22C3-E689-979053E67396}"/>
                        </a:ext>
                      </a:extLst>
                    </p:cNvPr>
                    <p:cNvSpPr/>
                    <p:nvPr/>
                  </p:nvSpPr>
                  <p:spPr>
                    <a:xfrm>
                      <a:off x="6397140" y="3633053"/>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36" name="Freeform 327">
                      <a:extLst>
                        <a:ext uri="{FF2B5EF4-FFF2-40B4-BE49-F238E27FC236}">
                          <a16:creationId xmlns:a16="http://schemas.microsoft.com/office/drawing/2014/main" id="{FC0BB149-039D-645C-9C85-A97683B19326}"/>
                        </a:ext>
                      </a:extLst>
                    </p:cNvPr>
                    <p:cNvSpPr/>
                    <p:nvPr/>
                  </p:nvSpPr>
                  <p:spPr>
                    <a:xfrm>
                      <a:off x="6581301"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31" name="Graphic 2">
                    <a:extLst>
                      <a:ext uri="{FF2B5EF4-FFF2-40B4-BE49-F238E27FC236}">
                        <a16:creationId xmlns:a16="http://schemas.microsoft.com/office/drawing/2014/main" id="{CB7B54EB-5B63-9C03-DEB4-E9708F908D39}"/>
                      </a:ext>
                    </a:extLst>
                  </p:cNvPr>
                  <p:cNvGrpSpPr/>
                  <p:nvPr/>
                </p:nvGrpSpPr>
                <p:grpSpPr>
                  <a:xfrm>
                    <a:off x="6871783" y="3518152"/>
                    <a:ext cx="1129009" cy="455900"/>
                    <a:chOff x="6871783" y="3518152"/>
                    <a:chExt cx="1129009" cy="455900"/>
                  </a:xfrm>
                </p:grpSpPr>
                <p:sp>
                  <p:nvSpPr>
                    <p:cNvPr id="32" name="Freeform 330">
                      <a:extLst>
                        <a:ext uri="{FF2B5EF4-FFF2-40B4-BE49-F238E27FC236}">
                          <a16:creationId xmlns:a16="http://schemas.microsoft.com/office/drawing/2014/main" id="{00EF2423-3AC9-DEEE-27A2-2DCD29835FB0}"/>
                        </a:ext>
                      </a:extLst>
                    </p:cNvPr>
                    <p:cNvSpPr/>
                    <p:nvPr/>
                  </p:nvSpPr>
                  <p:spPr>
                    <a:xfrm>
                      <a:off x="6901387" y="3547775"/>
                      <a:ext cx="1069802" cy="396701"/>
                    </a:xfrm>
                    <a:custGeom>
                      <a:avLst/>
                      <a:gdLst>
                        <a:gd name="connsiteX0" fmla="*/ 871423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33" name="Freeform 331">
                      <a:extLst>
                        <a:ext uri="{FF2B5EF4-FFF2-40B4-BE49-F238E27FC236}">
                          <a16:creationId xmlns:a16="http://schemas.microsoft.com/office/drawing/2014/main" id="{D67E1842-2808-D3D2-7C6B-E4AD076F46D1}"/>
                        </a:ext>
                      </a:extLst>
                    </p:cNvPr>
                    <p:cNvSpPr/>
                    <p:nvPr/>
                  </p:nvSpPr>
                  <p:spPr>
                    <a:xfrm>
                      <a:off x="6871783"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81D1C5"/>
                    </a:solidFill>
                    <a:ln w="2286" cap="flat">
                      <a:noFill/>
                      <a:prstDash val="solid"/>
                      <a:miter/>
                    </a:ln>
                  </p:spPr>
                  <p:txBody>
                    <a:bodyPr rtlCol="0" anchor="ctr"/>
                    <a:lstStyle/>
                    <a:p>
                      <a:endParaRPr lang="en-GB"/>
                    </a:p>
                  </p:txBody>
                </p:sp>
              </p:grpSp>
            </p:grpSp>
          </p:grpSp>
        </p:grpSp>
      </p:grpSp>
      <p:pic>
        <p:nvPicPr>
          <p:cNvPr id="6" name="Picture 5" descr="Background pattern&#10;&#10;Description automatically generated">
            <a:extLst>
              <a:ext uri="{FF2B5EF4-FFF2-40B4-BE49-F238E27FC236}">
                <a16:creationId xmlns:a16="http://schemas.microsoft.com/office/drawing/2014/main" id="{4DA7B735-E906-2B9F-FE7C-FA32B433354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9441" t="-3095" r="10580" b="84089"/>
          <a:stretch/>
        </p:blipFill>
        <p:spPr>
          <a:xfrm rot="16200000">
            <a:off x="9205950" y="1780761"/>
            <a:ext cx="4729844" cy="1233285"/>
          </a:xfrm>
          <a:prstGeom prst="rect">
            <a:avLst/>
          </a:prstGeom>
        </p:spPr>
      </p:pic>
      <p:sp>
        <p:nvSpPr>
          <p:cNvPr id="9" name="TextBox 8">
            <a:extLst>
              <a:ext uri="{FF2B5EF4-FFF2-40B4-BE49-F238E27FC236}">
                <a16:creationId xmlns:a16="http://schemas.microsoft.com/office/drawing/2014/main" id="{05DE2E2F-2343-E810-4A20-5B3203D3461F}"/>
              </a:ext>
            </a:extLst>
          </p:cNvPr>
          <p:cNvSpPr txBox="1"/>
          <p:nvPr/>
        </p:nvSpPr>
        <p:spPr>
          <a:xfrm>
            <a:off x="8499821" y="837810"/>
            <a:ext cx="2368530" cy="830997"/>
          </a:xfrm>
          <a:prstGeom prst="rect">
            <a:avLst/>
          </a:prstGeom>
          <a:noFill/>
        </p:spPr>
        <p:txBody>
          <a:bodyPr wrap="square" lIns="91440" tIns="45720" rIns="91440" bIns="45720" rtlCol="0" anchor="t">
            <a:spAutoFit/>
          </a:bodyPr>
          <a:lstStyle/>
          <a:p>
            <a:pPr algn="ctr"/>
            <a:r>
              <a:rPr lang="is-IS" sz="1600" dirty="0">
                <a:solidFill>
                  <a:srgbClr val="79527B"/>
                </a:solidFill>
              </a:rPr>
              <a:t>Svæðisbundið hættumat, </a:t>
            </a:r>
            <a:r>
              <a:rPr lang="is-IS" sz="1600" kern="1200" dirty="0">
                <a:solidFill>
                  <a:srgbClr val="79527B"/>
                </a:solidFill>
              </a:rPr>
              <a:t>SVÓT greining og áfangastaðarýni</a:t>
            </a:r>
            <a:endParaRPr lang="is-IS" sz="1600" dirty="0">
              <a:solidFill>
                <a:srgbClr val="79527B"/>
              </a:solidFill>
              <a:cs typeface="Calibri"/>
            </a:endParaRPr>
          </a:p>
        </p:txBody>
      </p:sp>
      <p:sp>
        <p:nvSpPr>
          <p:cNvPr id="11" name="TextBox 10">
            <a:extLst>
              <a:ext uri="{FF2B5EF4-FFF2-40B4-BE49-F238E27FC236}">
                <a16:creationId xmlns:a16="http://schemas.microsoft.com/office/drawing/2014/main" id="{52068B39-3C00-60C3-4D12-259DFFF70B65}"/>
              </a:ext>
            </a:extLst>
          </p:cNvPr>
          <p:cNvSpPr txBox="1"/>
          <p:nvPr/>
        </p:nvSpPr>
        <p:spPr>
          <a:xfrm>
            <a:off x="563284" y="755365"/>
            <a:ext cx="1891673" cy="1200329"/>
          </a:xfrm>
          <a:prstGeom prst="rect">
            <a:avLst/>
          </a:prstGeom>
          <a:noFill/>
        </p:spPr>
        <p:txBody>
          <a:bodyPr wrap="square" rtlCol="0">
            <a:spAutoFit/>
          </a:bodyPr>
          <a:lstStyle/>
          <a:p>
            <a:r>
              <a:rPr lang="en-IE" sz="3200" b="1" kern="1200" dirty="0">
                <a:solidFill>
                  <a:srgbClr val="79527B"/>
                </a:solidFill>
                <a:latin typeface="+mn-lt"/>
                <a:ea typeface="+mn-ea"/>
                <a:cs typeface="+mn-cs"/>
              </a:rPr>
              <a:t>Fasi 1</a:t>
            </a:r>
          </a:p>
          <a:p>
            <a:r>
              <a:rPr lang="is-IS" sz="2000" kern="1200" dirty="0">
                <a:solidFill>
                  <a:srgbClr val="79527B"/>
                </a:solidFill>
                <a:latin typeface="+mn-lt"/>
                <a:ea typeface="+mn-ea"/>
                <a:cs typeface="+mn-cs"/>
              </a:rPr>
              <a:t>Undirbúningur &amp; mótvægi</a:t>
            </a:r>
            <a:endParaRPr lang="is-IS" sz="2000" dirty="0">
              <a:solidFill>
                <a:srgbClr val="79527B"/>
              </a:solidFill>
            </a:endParaRPr>
          </a:p>
        </p:txBody>
      </p:sp>
      <p:sp>
        <p:nvSpPr>
          <p:cNvPr id="12" name="TextBox 11">
            <a:extLst>
              <a:ext uri="{FF2B5EF4-FFF2-40B4-BE49-F238E27FC236}">
                <a16:creationId xmlns:a16="http://schemas.microsoft.com/office/drawing/2014/main" id="{85A07547-D245-653F-0EBE-DA7A7688C69E}"/>
              </a:ext>
            </a:extLst>
          </p:cNvPr>
          <p:cNvSpPr txBox="1"/>
          <p:nvPr/>
        </p:nvSpPr>
        <p:spPr>
          <a:xfrm>
            <a:off x="567299" y="2687187"/>
            <a:ext cx="1764337" cy="1138773"/>
          </a:xfrm>
          <a:prstGeom prst="rect">
            <a:avLst/>
          </a:prstGeom>
          <a:noFill/>
        </p:spPr>
        <p:txBody>
          <a:bodyPr wrap="square" rtlCol="0">
            <a:spAutoFit/>
          </a:bodyPr>
          <a:lstStyle/>
          <a:p>
            <a:r>
              <a:rPr lang="en-IE" sz="2800" b="1" dirty="0">
                <a:solidFill>
                  <a:srgbClr val="F27954"/>
                </a:solidFill>
              </a:rPr>
              <a:t>Fasi 2</a:t>
            </a:r>
          </a:p>
          <a:p>
            <a:r>
              <a:rPr lang="is-IS" sz="2000" kern="1200" dirty="0">
                <a:solidFill>
                  <a:srgbClr val="F27954"/>
                </a:solidFill>
                <a:latin typeface="+mn-lt"/>
                <a:ea typeface="+mn-ea"/>
                <a:cs typeface="+mn-cs"/>
              </a:rPr>
              <a:t>Áætlanagerð og viðbrögð</a:t>
            </a:r>
            <a:endParaRPr lang="is-IS" sz="2000" dirty="0">
              <a:solidFill>
                <a:srgbClr val="F27954"/>
              </a:solidFill>
            </a:endParaRPr>
          </a:p>
        </p:txBody>
      </p:sp>
      <p:sp>
        <p:nvSpPr>
          <p:cNvPr id="13" name="TextBox 12">
            <a:extLst>
              <a:ext uri="{FF2B5EF4-FFF2-40B4-BE49-F238E27FC236}">
                <a16:creationId xmlns:a16="http://schemas.microsoft.com/office/drawing/2014/main" id="{A562338C-C9C8-541D-7A6B-A7F475DD2D26}"/>
              </a:ext>
            </a:extLst>
          </p:cNvPr>
          <p:cNvSpPr txBox="1"/>
          <p:nvPr/>
        </p:nvSpPr>
        <p:spPr>
          <a:xfrm>
            <a:off x="606189" y="4839123"/>
            <a:ext cx="1618749" cy="1508105"/>
          </a:xfrm>
          <a:prstGeom prst="rect">
            <a:avLst/>
          </a:prstGeom>
          <a:solidFill>
            <a:schemeClr val="bg1"/>
          </a:solidFill>
        </p:spPr>
        <p:txBody>
          <a:bodyPr wrap="square" rtlCol="0">
            <a:spAutoFit/>
          </a:bodyPr>
          <a:lstStyle/>
          <a:p>
            <a:r>
              <a:rPr lang="en-IE" sz="3200" b="1" dirty="0">
                <a:solidFill>
                  <a:srgbClr val="44BAA9"/>
                </a:solidFill>
              </a:rPr>
              <a:t>Fasi </a:t>
            </a:r>
            <a:r>
              <a:rPr lang="en-IE" sz="3200" b="1" kern="1200" dirty="0">
                <a:solidFill>
                  <a:srgbClr val="44BAA9"/>
                </a:solidFill>
                <a:latin typeface="+mn-lt"/>
                <a:ea typeface="+mn-ea"/>
                <a:cs typeface="+mn-cs"/>
              </a:rPr>
              <a:t>3</a:t>
            </a:r>
          </a:p>
          <a:p>
            <a:r>
              <a:rPr lang="is-IS" sz="2000" dirty="0">
                <a:solidFill>
                  <a:srgbClr val="44BAA9"/>
                </a:solidFill>
              </a:rPr>
              <a:t>Endurheimt</a:t>
            </a:r>
            <a:r>
              <a:rPr lang="is-IS" sz="2000" kern="1200" dirty="0">
                <a:solidFill>
                  <a:srgbClr val="44BAA9"/>
                </a:solidFill>
                <a:latin typeface="+mn-lt"/>
                <a:ea typeface="+mn-ea"/>
                <a:cs typeface="+mn-cs"/>
              </a:rPr>
              <a:t>, endurreisn, seigla</a:t>
            </a:r>
            <a:endParaRPr lang="is-IS" sz="2000" dirty="0">
              <a:solidFill>
                <a:srgbClr val="44BAA9"/>
              </a:solidFill>
            </a:endParaRPr>
          </a:p>
        </p:txBody>
      </p:sp>
      <p:sp>
        <p:nvSpPr>
          <p:cNvPr id="23" name="TextBox 22">
            <a:extLst>
              <a:ext uri="{FF2B5EF4-FFF2-40B4-BE49-F238E27FC236}">
                <a16:creationId xmlns:a16="http://schemas.microsoft.com/office/drawing/2014/main" id="{6AA5E8F5-E176-96D4-B34D-E2141E84EBA6}"/>
              </a:ext>
            </a:extLst>
          </p:cNvPr>
          <p:cNvSpPr txBox="1"/>
          <p:nvPr/>
        </p:nvSpPr>
        <p:spPr>
          <a:xfrm>
            <a:off x="5606580" y="821497"/>
            <a:ext cx="2238831" cy="830997"/>
          </a:xfrm>
          <a:prstGeom prst="rect">
            <a:avLst/>
          </a:prstGeom>
          <a:noFill/>
        </p:spPr>
        <p:txBody>
          <a:bodyPr wrap="square" rtlCol="0">
            <a:spAutoFit/>
          </a:bodyPr>
          <a:lstStyle/>
          <a:p>
            <a:pPr algn="ctr"/>
            <a:r>
              <a:rPr lang="is-IS" sz="1600" dirty="0">
                <a:solidFill>
                  <a:srgbClr val="79527B"/>
                </a:solidFill>
              </a:rPr>
              <a:t>Myndun svæðisbundins samstarfs &amp; myndun krísustjórnunarteymis</a:t>
            </a:r>
          </a:p>
        </p:txBody>
      </p:sp>
      <p:sp>
        <p:nvSpPr>
          <p:cNvPr id="25" name="TextBox 24">
            <a:extLst>
              <a:ext uri="{FF2B5EF4-FFF2-40B4-BE49-F238E27FC236}">
                <a16:creationId xmlns:a16="http://schemas.microsoft.com/office/drawing/2014/main" id="{CE502EDD-988E-1B8E-D6B0-D0F35BBA060C}"/>
              </a:ext>
            </a:extLst>
          </p:cNvPr>
          <p:cNvSpPr txBox="1"/>
          <p:nvPr/>
        </p:nvSpPr>
        <p:spPr>
          <a:xfrm>
            <a:off x="2695303" y="2912950"/>
            <a:ext cx="2469108" cy="1323439"/>
          </a:xfrm>
          <a:prstGeom prst="rect">
            <a:avLst/>
          </a:prstGeom>
          <a:noFill/>
        </p:spPr>
        <p:txBody>
          <a:bodyPr wrap="square" lIns="91440" tIns="45720" rIns="91440" bIns="45720" rtlCol="0" anchor="t">
            <a:spAutoFit/>
          </a:bodyPr>
          <a:lstStyle/>
          <a:p>
            <a:pPr algn="ctr"/>
            <a:r>
              <a:rPr lang="is-IS" sz="1600">
                <a:solidFill>
                  <a:srgbClr val="F37C57"/>
                </a:solidFill>
              </a:rPr>
              <a:t>Gerð svæðisbundinnar </a:t>
            </a:r>
            <a:r>
              <a:rPr lang="is-IS" sz="1600" dirty="0">
                <a:solidFill>
                  <a:srgbClr val="F37C57"/>
                </a:solidFill>
              </a:rPr>
              <a:t>stefnu fyrir krísustjórnun </a:t>
            </a:r>
            <a:r>
              <a:rPr lang="is-IS" sz="1600" i="1" dirty="0">
                <a:solidFill>
                  <a:srgbClr val="F37C57"/>
                </a:solidFill>
              </a:rPr>
              <a:t>(Langtíma áætlun um mótvægisaðgerðir </a:t>
            </a:r>
            <a:r>
              <a:rPr lang="is-IS" sz="1600" i="1" dirty="0">
                <a:solidFill>
                  <a:srgbClr val="F77B55"/>
                </a:solidFill>
              </a:rPr>
              <a:t>fyrir</a:t>
            </a:r>
            <a:r>
              <a:rPr lang="is-IS" sz="1600" i="1" dirty="0">
                <a:solidFill>
                  <a:srgbClr val="FF0000"/>
                </a:solidFill>
              </a:rPr>
              <a:t> </a:t>
            </a:r>
            <a:r>
              <a:rPr lang="is-IS" sz="1600" i="1" dirty="0">
                <a:solidFill>
                  <a:srgbClr val="F37C57"/>
                </a:solidFill>
              </a:rPr>
              <a:t>krísu)</a:t>
            </a:r>
          </a:p>
        </p:txBody>
      </p:sp>
      <p:sp>
        <p:nvSpPr>
          <p:cNvPr id="27" name="TextBox 26">
            <a:extLst>
              <a:ext uri="{FF2B5EF4-FFF2-40B4-BE49-F238E27FC236}">
                <a16:creationId xmlns:a16="http://schemas.microsoft.com/office/drawing/2014/main" id="{81623343-A1BD-B957-16FF-32FA43BBD2C9}"/>
              </a:ext>
            </a:extLst>
          </p:cNvPr>
          <p:cNvSpPr txBox="1"/>
          <p:nvPr/>
        </p:nvSpPr>
        <p:spPr>
          <a:xfrm>
            <a:off x="8401072" y="3094845"/>
            <a:ext cx="2456889" cy="830997"/>
          </a:xfrm>
          <a:prstGeom prst="rect">
            <a:avLst/>
          </a:prstGeom>
          <a:noFill/>
        </p:spPr>
        <p:txBody>
          <a:bodyPr wrap="square" lIns="91440" tIns="45720" rIns="91440" bIns="45720" rtlCol="0" anchor="t">
            <a:spAutoFit/>
          </a:bodyPr>
          <a:lstStyle/>
          <a:p>
            <a:pPr algn="ctr"/>
            <a:r>
              <a:rPr lang="is-IS" sz="1600" dirty="0">
                <a:solidFill>
                  <a:srgbClr val="F37C57"/>
                </a:solidFill>
              </a:rPr>
              <a:t>Að hefja aðgerðir og samskipti við atvinnugreinina</a:t>
            </a:r>
            <a:endParaRPr lang="is-IS" sz="1600" dirty="0">
              <a:solidFill>
                <a:srgbClr val="F37C57"/>
              </a:solidFill>
              <a:cs typeface="Calibri"/>
            </a:endParaRPr>
          </a:p>
        </p:txBody>
      </p:sp>
      <p:sp>
        <p:nvSpPr>
          <p:cNvPr id="34" name="TextBox 33">
            <a:extLst>
              <a:ext uri="{FF2B5EF4-FFF2-40B4-BE49-F238E27FC236}">
                <a16:creationId xmlns:a16="http://schemas.microsoft.com/office/drawing/2014/main" id="{E93438AD-EA15-CD96-A656-CE420AA275E8}"/>
              </a:ext>
            </a:extLst>
          </p:cNvPr>
          <p:cNvSpPr txBox="1"/>
          <p:nvPr/>
        </p:nvSpPr>
        <p:spPr>
          <a:xfrm>
            <a:off x="8456229" y="5231762"/>
            <a:ext cx="2414610" cy="1077218"/>
          </a:xfrm>
          <a:prstGeom prst="rect">
            <a:avLst/>
          </a:prstGeom>
          <a:noFill/>
        </p:spPr>
        <p:txBody>
          <a:bodyPr wrap="square" lIns="91440" tIns="45720" rIns="91440" bIns="45720" rtlCol="0" anchor="t">
            <a:spAutoFit/>
          </a:bodyPr>
          <a:lstStyle/>
          <a:p>
            <a:pPr algn="ctr"/>
            <a:r>
              <a:rPr lang="is-IS" sz="1600">
                <a:solidFill>
                  <a:srgbClr val="3AA091"/>
                </a:solidFill>
              </a:rPr>
              <a:t>Svæðisbundin endurheimt, enduruppbygging og uppbygging seiglu;  í átt að „nýju normi“ eftir krísu</a:t>
            </a:r>
            <a:endParaRPr lang="is-IS" sz="1600" dirty="0">
              <a:solidFill>
                <a:srgbClr val="3AA091"/>
              </a:solidFill>
            </a:endParaRPr>
          </a:p>
        </p:txBody>
      </p:sp>
      <p:sp>
        <p:nvSpPr>
          <p:cNvPr id="37" name="TextBox 36">
            <a:extLst>
              <a:ext uri="{FF2B5EF4-FFF2-40B4-BE49-F238E27FC236}">
                <a16:creationId xmlns:a16="http://schemas.microsoft.com/office/drawing/2014/main" id="{53EC9D4B-4D3A-99C6-A294-D819C91601AE}"/>
              </a:ext>
            </a:extLst>
          </p:cNvPr>
          <p:cNvSpPr txBox="1"/>
          <p:nvPr/>
        </p:nvSpPr>
        <p:spPr>
          <a:xfrm>
            <a:off x="2696985" y="777931"/>
            <a:ext cx="2459536" cy="830997"/>
          </a:xfrm>
          <a:prstGeom prst="rect">
            <a:avLst/>
          </a:prstGeom>
          <a:noFill/>
        </p:spPr>
        <p:txBody>
          <a:bodyPr wrap="square" rtlCol="0">
            <a:spAutoFit/>
          </a:bodyPr>
          <a:lstStyle/>
          <a:p>
            <a:pPr algn="ctr"/>
            <a:r>
              <a:rPr lang="is-IS" sz="1600" dirty="0">
                <a:solidFill>
                  <a:srgbClr val="79527B"/>
                </a:solidFill>
              </a:rPr>
              <a:t>Kynning á svæðisbundinni krísustjórnun í ferðaþjónustu og flækjustig</a:t>
            </a:r>
          </a:p>
        </p:txBody>
      </p:sp>
      <p:sp>
        <p:nvSpPr>
          <p:cNvPr id="39" name="TextBox 38">
            <a:extLst>
              <a:ext uri="{FF2B5EF4-FFF2-40B4-BE49-F238E27FC236}">
                <a16:creationId xmlns:a16="http://schemas.microsoft.com/office/drawing/2014/main" id="{91E70F61-2CF0-4673-9DDE-6DC54F2CEF2D}"/>
              </a:ext>
            </a:extLst>
          </p:cNvPr>
          <p:cNvSpPr txBox="1"/>
          <p:nvPr/>
        </p:nvSpPr>
        <p:spPr>
          <a:xfrm>
            <a:off x="5719842" y="3000513"/>
            <a:ext cx="2233365" cy="1323439"/>
          </a:xfrm>
          <a:prstGeom prst="rect">
            <a:avLst/>
          </a:prstGeom>
          <a:noFill/>
        </p:spPr>
        <p:txBody>
          <a:bodyPr wrap="square" lIns="91440" tIns="45720" rIns="91440" bIns="45720" rtlCol="0" anchor="t">
            <a:spAutoFit/>
          </a:bodyPr>
          <a:lstStyle/>
          <a:p>
            <a:pPr algn="ctr"/>
            <a:r>
              <a:rPr lang="is-IS" sz="1600" dirty="0">
                <a:solidFill>
                  <a:srgbClr val="F37C57"/>
                </a:solidFill>
              </a:rPr>
              <a:t>Gerð svæðisbundinnar aðgerðaáætlunar um krísustjórnun </a:t>
            </a:r>
            <a:r>
              <a:rPr lang="is-IS" sz="1600" i="1" dirty="0">
                <a:solidFill>
                  <a:srgbClr val="F37C57"/>
                </a:solidFill>
              </a:rPr>
              <a:t>(Skammtíma viðbragðsáætlun og áætlun fyrir endurheimt)</a:t>
            </a:r>
          </a:p>
        </p:txBody>
      </p:sp>
      <p:sp>
        <p:nvSpPr>
          <p:cNvPr id="40" name="TextBox 39">
            <a:extLst>
              <a:ext uri="{FF2B5EF4-FFF2-40B4-BE49-F238E27FC236}">
                <a16:creationId xmlns:a16="http://schemas.microsoft.com/office/drawing/2014/main" id="{3F66F445-3B3D-4075-70A3-D553312FA5CF}"/>
              </a:ext>
            </a:extLst>
          </p:cNvPr>
          <p:cNvSpPr txBox="1"/>
          <p:nvPr/>
        </p:nvSpPr>
        <p:spPr>
          <a:xfrm>
            <a:off x="2696985" y="5331565"/>
            <a:ext cx="2329487" cy="1323439"/>
          </a:xfrm>
          <a:prstGeom prst="rect">
            <a:avLst/>
          </a:prstGeom>
          <a:noFill/>
        </p:spPr>
        <p:txBody>
          <a:bodyPr wrap="square" lIns="91440" tIns="45720" rIns="91440" bIns="45720" rtlCol="0" anchor="t">
            <a:spAutoFit/>
          </a:bodyPr>
          <a:lstStyle/>
          <a:p>
            <a:pPr algn="ctr"/>
            <a:r>
              <a:rPr lang="is-IS" sz="1600">
                <a:solidFill>
                  <a:srgbClr val="3AA091"/>
                </a:solidFill>
              </a:rPr>
              <a:t>Samskiptastefna og samskipti við almannatengla og fjölmiðla</a:t>
            </a:r>
          </a:p>
          <a:p>
            <a:pPr algn="ctr"/>
            <a:endParaRPr lang="is-IS" sz="1600" dirty="0">
              <a:solidFill>
                <a:srgbClr val="3AA091"/>
              </a:solidFill>
              <a:cs typeface="Calibri"/>
            </a:endParaRPr>
          </a:p>
        </p:txBody>
      </p:sp>
      <p:sp>
        <p:nvSpPr>
          <p:cNvPr id="130" name="TextBox 129">
            <a:extLst>
              <a:ext uri="{FF2B5EF4-FFF2-40B4-BE49-F238E27FC236}">
                <a16:creationId xmlns:a16="http://schemas.microsoft.com/office/drawing/2014/main" id="{BC0C15CA-D8DF-5D50-B91F-31D6D4E2D48D}"/>
              </a:ext>
            </a:extLst>
          </p:cNvPr>
          <p:cNvSpPr txBox="1"/>
          <p:nvPr/>
        </p:nvSpPr>
        <p:spPr>
          <a:xfrm>
            <a:off x="3669414" y="351112"/>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1</a:t>
            </a:r>
            <a:endParaRPr lang="is-IS" b="1" dirty="0">
              <a:solidFill>
                <a:srgbClr val="79527B"/>
              </a:solidFill>
            </a:endParaRPr>
          </a:p>
        </p:txBody>
      </p:sp>
      <p:sp>
        <p:nvSpPr>
          <p:cNvPr id="131" name="TextBox 130">
            <a:extLst>
              <a:ext uri="{FF2B5EF4-FFF2-40B4-BE49-F238E27FC236}">
                <a16:creationId xmlns:a16="http://schemas.microsoft.com/office/drawing/2014/main" id="{B80D0131-7456-50AC-FC69-079E3D909A5F}"/>
              </a:ext>
            </a:extLst>
          </p:cNvPr>
          <p:cNvSpPr txBox="1"/>
          <p:nvPr/>
        </p:nvSpPr>
        <p:spPr>
          <a:xfrm>
            <a:off x="6453344" y="377865"/>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2</a:t>
            </a:r>
            <a:endParaRPr lang="is-IS" b="1" dirty="0">
              <a:solidFill>
                <a:srgbClr val="79527B"/>
              </a:solidFill>
            </a:endParaRPr>
          </a:p>
        </p:txBody>
      </p:sp>
      <p:sp>
        <p:nvSpPr>
          <p:cNvPr id="132" name="TextBox 131">
            <a:extLst>
              <a:ext uri="{FF2B5EF4-FFF2-40B4-BE49-F238E27FC236}">
                <a16:creationId xmlns:a16="http://schemas.microsoft.com/office/drawing/2014/main" id="{78C1540A-AE5C-E178-55A5-57DB0D29C5BF}"/>
              </a:ext>
            </a:extLst>
          </p:cNvPr>
          <p:cNvSpPr txBox="1"/>
          <p:nvPr/>
        </p:nvSpPr>
        <p:spPr>
          <a:xfrm>
            <a:off x="9391403" y="352064"/>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3</a:t>
            </a:r>
            <a:endParaRPr lang="is-IS" b="1" dirty="0">
              <a:solidFill>
                <a:srgbClr val="79527B"/>
              </a:solidFill>
            </a:endParaRPr>
          </a:p>
        </p:txBody>
      </p:sp>
      <p:sp>
        <p:nvSpPr>
          <p:cNvPr id="133" name="TextBox 132">
            <a:extLst>
              <a:ext uri="{FF2B5EF4-FFF2-40B4-BE49-F238E27FC236}">
                <a16:creationId xmlns:a16="http://schemas.microsoft.com/office/drawing/2014/main" id="{7A837965-7EC6-3618-5E68-8355523C4EBA}"/>
              </a:ext>
            </a:extLst>
          </p:cNvPr>
          <p:cNvSpPr txBox="1"/>
          <p:nvPr/>
        </p:nvSpPr>
        <p:spPr>
          <a:xfrm>
            <a:off x="3652173" y="2625371"/>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4</a:t>
            </a:r>
            <a:endParaRPr lang="is-IS" b="1" dirty="0">
              <a:solidFill>
                <a:srgbClr val="F27954"/>
              </a:solidFill>
            </a:endParaRPr>
          </a:p>
        </p:txBody>
      </p:sp>
      <p:sp>
        <p:nvSpPr>
          <p:cNvPr id="134" name="TextBox 133">
            <a:extLst>
              <a:ext uri="{FF2B5EF4-FFF2-40B4-BE49-F238E27FC236}">
                <a16:creationId xmlns:a16="http://schemas.microsoft.com/office/drawing/2014/main" id="{BB5F536D-24E2-C838-495B-0CB27BA0351C}"/>
              </a:ext>
            </a:extLst>
          </p:cNvPr>
          <p:cNvSpPr txBox="1"/>
          <p:nvPr/>
        </p:nvSpPr>
        <p:spPr>
          <a:xfrm>
            <a:off x="6491070" y="2609242"/>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5</a:t>
            </a:r>
            <a:endParaRPr lang="is-IS" b="1" dirty="0">
              <a:solidFill>
                <a:srgbClr val="F27954"/>
              </a:solidFill>
            </a:endParaRPr>
          </a:p>
        </p:txBody>
      </p:sp>
      <p:sp>
        <p:nvSpPr>
          <p:cNvPr id="135" name="TextBox 134">
            <a:extLst>
              <a:ext uri="{FF2B5EF4-FFF2-40B4-BE49-F238E27FC236}">
                <a16:creationId xmlns:a16="http://schemas.microsoft.com/office/drawing/2014/main" id="{5A43CFD7-4DD3-5ECB-4984-BABBB48AAE2F}"/>
              </a:ext>
            </a:extLst>
          </p:cNvPr>
          <p:cNvSpPr txBox="1"/>
          <p:nvPr/>
        </p:nvSpPr>
        <p:spPr>
          <a:xfrm>
            <a:off x="9318312" y="2615458"/>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6</a:t>
            </a:r>
            <a:endParaRPr lang="is-IS" b="1" dirty="0">
              <a:solidFill>
                <a:srgbClr val="F27954"/>
              </a:solidFill>
            </a:endParaRPr>
          </a:p>
        </p:txBody>
      </p:sp>
      <p:sp>
        <p:nvSpPr>
          <p:cNvPr id="136" name="TextBox 135">
            <a:extLst>
              <a:ext uri="{FF2B5EF4-FFF2-40B4-BE49-F238E27FC236}">
                <a16:creationId xmlns:a16="http://schemas.microsoft.com/office/drawing/2014/main" id="{60AB4A7A-E634-0066-C66C-785D4810091F}"/>
              </a:ext>
            </a:extLst>
          </p:cNvPr>
          <p:cNvSpPr txBox="1"/>
          <p:nvPr/>
        </p:nvSpPr>
        <p:spPr>
          <a:xfrm>
            <a:off x="3570360" y="4830332"/>
            <a:ext cx="1193749" cy="249427"/>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7</a:t>
            </a:r>
            <a:endParaRPr lang="is-IS" b="1" dirty="0">
              <a:solidFill>
                <a:srgbClr val="44BAA9"/>
              </a:solidFill>
            </a:endParaRPr>
          </a:p>
        </p:txBody>
      </p:sp>
      <p:sp>
        <p:nvSpPr>
          <p:cNvPr id="137" name="TextBox 136">
            <a:extLst>
              <a:ext uri="{FF2B5EF4-FFF2-40B4-BE49-F238E27FC236}">
                <a16:creationId xmlns:a16="http://schemas.microsoft.com/office/drawing/2014/main" id="{0AD0D61D-3E41-8C46-B66A-5F2474B6D43C}"/>
              </a:ext>
            </a:extLst>
          </p:cNvPr>
          <p:cNvSpPr txBox="1"/>
          <p:nvPr/>
        </p:nvSpPr>
        <p:spPr>
          <a:xfrm>
            <a:off x="5549342" y="5225116"/>
            <a:ext cx="2505003" cy="1323439"/>
          </a:xfrm>
          <a:prstGeom prst="rect">
            <a:avLst/>
          </a:prstGeom>
          <a:noFill/>
        </p:spPr>
        <p:txBody>
          <a:bodyPr wrap="square" lIns="91440" tIns="45720" rIns="91440" bIns="45720" rtlCol="0" anchor="t">
            <a:spAutoFit/>
          </a:bodyPr>
          <a:lstStyle/>
          <a:p>
            <a:pPr algn="ctr"/>
            <a:r>
              <a:rPr lang="is-IS" sz="1600" dirty="0">
                <a:solidFill>
                  <a:srgbClr val="3AA091"/>
                </a:solidFill>
              </a:rPr>
              <a:t>Stefnumörkun í svæðisbundnum viðbrögðum og markaðssetning fyrir endurheimt</a:t>
            </a:r>
          </a:p>
        </p:txBody>
      </p:sp>
      <p:sp>
        <p:nvSpPr>
          <p:cNvPr id="138" name="TextBox 137">
            <a:extLst>
              <a:ext uri="{FF2B5EF4-FFF2-40B4-BE49-F238E27FC236}">
                <a16:creationId xmlns:a16="http://schemas.microsoft.com/office/drawing/2014/main" id="{E3FC64FD-D8AB-DB46-B5C3-BD64E4235762}"/>
              </a:ext>
            </a:extLst>
          </p:cNvPr>
          <p:cNvSpPr txBox="1"/>
          <p:nvPr/>
        </p:nvSpPr>
        <p:spPr>
          <a:xfrm>
            <a:off x="6453344" y="4857275"/>
            <a:ext cx="1193749" cy="249427"/>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8</a:t>
            </a:r>
            <a:endParaRPr lang="is-IS" b="1" dirty="0">
              <a:solidFill>
                <a:srgbClr val="44BAA9"/>
              </a:solidFill>
            </a:endParaRPr>
          </a:p>
        </p:txBody>
      </p:sp>
      <p:sp>
        <p:nvSpPr>
          <p:cNvPr id="139" name="TextBox 138">
            <a:extLst>
              <a:ext uri="{FF2B5EF4-FFF2-40B4-BE49-F238E27FC236}">
                <a16:creationId xmlns:a16="http://schemas.microsoft.com/office/drawing/2014/main" id="{FE568FEB-17D4-1F0E-936F-5A38CB7EF77F}"/>
              </a:ext>
            </a:extLst>
          </p:cNvPr>
          <p:cNvSpPr txBox="1"/>
          <p:nvPr/>
        </p:nvSpPr>
        <p:spPr>
          <a:xfrm>
            <a:off x="9360735" y="4839123"/>
            <a:ext cx="1193749" cy="252773"/>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9</a:t>
            </a:r>
            <a:endParaRPr lang="is-IS" b="1" dirty="0">
              <a:solidFill>
                <a:srgbClr val="44BAA9"/>
              </a:solidFill>
            </a:endParaRPr>
          </a:p>
        </p:txBody>
      </p:sp>
    </p:spTree>
    <p:extLst>
      <p:ext uri="{BB962C8B-B14F-4D97-AF65-F5344CB8AC3E}">
        <p14:creationId xmlns:p14="http://schemas.microsoft.com/office/powerpoint/2010/main" val="128079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24D7CB0-A666-6E27-6CED-81D9925D5E21}"/>
              </a:ext>
            </a:extLst>
          </p:cNvPr>
          <p:cNvGraphicFramePr>
            <a:graphicFrameLocks noGrp="1"/>
          </p:cNvGraphicFramePr>
          <p:nvPr/>
        </p:nvGraphicFramePr>
        <p:xfrm>
          <a:off x="30956" y="1163949"/>
          <a:ext cx="12192001" cy="5638122"/>
        </p:xfrm>
        <a:graphic>
          <a:graphicData uri="http://schemas.openxmlformats.org/drawingml/2006/table">
            <a:tbl>
              <a:tblPr firstRow="1" bandRow="1">
                <a:tableStyleId>{5C22544A-7EE6-4342-B048-85BDC9FD1C3A}</a:tableStyleId>
              </a:tblPr>
              <a:tblGrid>
                <a:gridCol w="3857625">
                  <a:extLst>
                    <a:ext uri="{9D8B030D-6E8A-4147-A177-3AD203B41FA5}">
                      <a16:colId xmlns:a16="http://schemas.microsoft.com/office/drawing/2014/main" val="3397093220"/>
                    </a:ext>
                  </a:extLst>
                </a:gridCol>
                <a:gridCol w="4314826">
                  <a:extLst>
                    <a:ext uri="{9D8B030D-6E8A-4147-A177-3AD203B41FA5}">
                      <a16:colId xmlns:a16="http://schemas.microsoft.com/office/drawing/2014/main" val="3284956068"/>
                    </a:ext>
                  </a:extLst>
                </a:gridCol>
                <a:gridCol w="4019550">
                  <a:extLst>
                    <a:ext uri="{9D8B030D-6E8A-4147-A177-3AD203B41FA5}">
                      <a16:colId xmlns:a16="http://schemas.microsoft.com/office/drawing/2014/main" val="2549890576"/>
                    </a:ext>
                  </a:extLst>
                </a:gridCol>
              </a:tblGrid>
              <a:tr h="1369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extLst>
                  <a:ext uri="{0D108BD9-81ED-4DB2-BD59-A6C34878D82A}">
                    <a16:rowId xmlns:a16="http://schemas.microsoft.com/office/drawing/2014/main" val="3670043815"/>
                  </a:ext>
                </a:extLst>
              </a:tr>
              <a:tr h="1624544">
                <a:tc>
                  <a:txBody>
                    <a:bodyPr/>
                    <a:lstStyle/>
                    <a:p>
                      <a:endParaRPr lang="en-IE" sz="160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200" b="1" kern="1200" dirty="0">
                          <a:solidFill>
                            <a:srgbClr val="FF5353"/>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extLst>
                  <a:ext uri="{0D108BD9-81ED-4DB2-BD59-A6C34878D82A}">
                    <a16:rowId xmlns:a16="http://schemas.microsoft.com/office/drawing/2014/main" val="3085167703"/>
                  </a:ext>
                </a:extLst>
              </a:tr>
              <a:tr h="2643865">
                <a:tc>
                  <a: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pPr marL="0" algn="l" defTabSz="914400" rtl="0" eaLnBrk="1" latinLnBrk="0" hangingPunct="1"/>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extLst>
                  <a:ext uri="{0D108BD9-81ED-4DB2-BD59-A6C34878D82A}">
                    <a16:rowId xmlns:a16="http://schemas.microsoft.com/office/drawing/2014/main" val="3959722406"/>
                  </a:ext>
                </a:extLst>
              </a:tr>
            </a:tbl>
          </a:graphicData>
        </a:graphic>
      </p:graphicFrame>
      <p:sp>
        <p:nvSpPr>
          <p:cNvPr id="3" name="TextBox 2">
            <a:extLst>
              <a:ext uri="{FF2B5EF4-FFF2-40B4-BE49-F238E27FC236}">
                <a16:creationId xmlns:a16="http://schemas.microsoft.com/office/drawing/2014/main" id="{55262975-0358-9E6B-C8F2-A6FDAA4B82BE}"/>
              </a:ext>
            </a:extLst>
          </p:cNvPr>
          <p:cNvSpPr txBox="1"/>
          <p:nvPr/>
        </p:nvSpPr>
        <p:spPr>
          <a:xfrm>
            <a:off x="4803893" y="1202638"/>
            <a:ext cx="3390900" cy="1384995"/>
          </a:xfrm>
          <a:prstGeom prst="rect">
            <a:avLst/>
          </a:prstGeom>
          <a:noFill/>
        </p:spPr>
        <p:txBody>
          <a:bodyPr wrap="square" lIns="91440" tIns="45720" rIns="91440" bIns="45720" rtlCol="0" anchor="t">
            <a:spAutoFit/>
          </a:bodyPr>
          <a:lstStyle/>
          <a:p>
            <a:r>
              <a:rPr lang="is-IS" b="1" dirty="0">
                <a:solidFill>
                  <a:schemeClr val="bg1"/>
                </a:solidFill>
              </a:rPr>
              <a:t>Svæðisbundið</a:t>
            </a:r>
            <a:r>
              <a:rPr lang="is-IS" b="1" kern="1200" dirty="0">
                <a:solidFill>
                  <a:schemeClr val="bg1"/>
                </a:solidFill>
                <a:latin typeface="+mn-lt"/>
                <a:ea typeface="+mn-ea"/>
                <a:cs typeface="+mn-cs"/>
              </a:rPr>
              <a:t> </a:t>
            </a:r>
            <a:r>
              <a:rPr lang="is-IS" b="1" dirty="0">
                <a:solidFill>
                  <a:schemeClr val="bg1"/>
                </a:solidFill>
              </a:rPr>
              <a:t>hættumat</a:t>
            </a:r>
            <a:endParaRPr lang="en-US" dirty="0">
              <a:solidFill>
                <a:schemeClr val="bg1"/>
              </a:solidFill>
              <a:ea typeface="+mn-ea"/>
              <a:cs typeface="+mn-cs"/>
            </a:endParaRPr>
          </a:p>
          <a:p>
            <a:r>
              <a:rPr lang="is-IS" sz="1600" b="0" kern="1200" dirty="0">
                <a:solidFill>
                  <a:schemeClr val="bg1"/>
                </a:solidFill>
                <a:latin typeface="+mn-lt"/>
                <a:ea typeface="+mn-ea"/>
                <a:cs typeface="+mn-cs"/>
              </a:rPr>
              <a:t>Mat á hverjar eru þær </a:t>
            </a:r>
            <a:r>
              <a:rPr lang="is-IS" sz="1600" dirty="0">
                <a:solidFill>
                  <a:schemeClr val="bg1"/>
                </a:solidFill>
              </a:rPr>
              <a:t>líklegustu krísur sem svæði mun standa frammi fyrir </a:t>
            </a:r>
            <a:r>
              <a:rPr lang="is-IS" sz="1600" b="0" kern="1200" dirty="0">
                <a:solidFill>
                  <a:schemeClr val="bg1"/>
                </a:solidFill>
                <a:latin typeface="+mn-lt"/>
                <a:ea typeface="+mn-ea"/>
                <a:cs typeface="+mn-cs"/>
              </a:rPr>
              <a:t>og </a:t>
            </a:r>
            <a:r>
              <a:rPr lang="is-IS" sz="1600" dirty="0">
                <a:solidFill>
                  <a:schemeClr val="bg1"/>
                </a:solidFill>
              </a:rPr>
              <a:t>mat á forgangs-aðgerðum</a:t>
            </a:r>
            <a:r>
              <a:rPr lang="is-IS" sz="1600" b="0" kern="1200" dirty="0">
                <a:solidFill>
                  <a:schemeClr val="bg1"/>
                </a:solidFill>
                <a:latin typeface="+mn-lt"/>
                <a:ea typeface="+mn-ea"/>
                <a:cs typeface="+mn-cs"/>
              </a:rPr>
              <a:t> til að draga úr áhættunni.</a:t>
            </a:r>
            <a:endParaRPr lang="is-IS" sz="1600" dirty="0">
              <a:solidFill>
                <a:schemeClr val="bg1"/>
              </a:solidFill>
              <a:cs typeface="Calibri"/>
            </a:endParaRPr>
          </a:p>
        </p:txBody>
      </p:sp>
      <p:sp>
        <p:nvSpPr>
          <p:cNvPr id="5" name="Flowchart: Connector 4">
            <a:extLst>
              <a:ext uri="{FF2B5EF4-FFF2-40B4-BE49-F238E27FC236}">
                <a16:creationId xmlns:a16="http://schemas.microsoft.com/office/drawing/2014/main" id="{596B3A26-00CF-4784-952F-37EF71972A2A}"/>
              </a:ext>
            </a:extLst>
          </p:cNvPr>
          <p:cNvSpPr/>
          <p:nvPr/>
        </p:nvSpPr>
        <p:spPr>
          <a:xfrm>
            <a:off x="81950" y="125816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1</a:t>
            </a:r>
          </a:p>
        </p:txBody>
      </p:sp>
      <p:sp>
        <p:nvSpPr>
          <p:cNvPr id="6" name="TextBox 5">
            <a:extLst>
              <a:ext uri="{FF2B5EF4-FFF2-40B4-BE49-F238E27FC236}">
                <a16:creationId xmlns:a16="http://schemas.microsoft.com/office/drawing/2014/main" id="{98E7691F-C000-2B23-70EB-EF7C644DCDFA}"/>
              </a:ext>
            </a:extLst>
          </p:cNvPr>
          <p:cNvSpPr txBox="1"/>
          <p:nvPr/>
        </p:nvSpPr>
        <p:spPr>
          <a:xfrm>
            <a:off x="8859854" y="1201808"/>
            <a:ext cx="3321269" cy="14157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b="1" kern="1200" dirty="0">
                <a:solidFill>
                  <a:schemeClr val="bg1"/>
                </a:solidFill>
                <a:latin typeface="+mn-lt"/>
                <a:ea typeface="+mn-ea"/>
                <a:cs typeface="+mn-cs"/>
              </a:rPr>
              <a:t>SVÓT greining</a:t>
            </a:r>
          </a:p>
          <a:p>
            <a:pPr>
              <a:defRPr/>
            </a:pPr>
            <a:r>
              <a:rPr lang="is-IS" sz="1600" b="0" kern="1200" dirty="0">
                <a:solidFill>
                  <a:schemeClr val="bg1"/>
                </a:solidFill>
                <a:latin typeface="+mn-lt"/>
                <a:ea typeface="+mn-ea"/>
                <a:cs typeface="+mn-cs"/>
              </a:rPr>
              <a:t>Greining á styrkleikum, tækifærum og ógnunum </a:t>
            </a:r>
            <a:r>
              <a:rPr lang="is-IS" sz="1600" dirty="0">
                <a:solidFill>
                  <a:schemeClr val="bg1"/>
                </a:solidFill>
              </a:rPr>
              <a:t>og veikleikum </a:t>
            </a:r>
            <a:r>
              <a:rPr lang="is-IS" sz="1600" b="0" kern="1200" dirty="0">
                <a:solidFill>
                  <a:schemeClr val="bg1"/>
                </a:solidFill>
                <a:latin typeface="+mn-lt"/>
                <a:ea typeface="+mn-ea"/>
                <a:cs typeface="+mn-cs"/>
              </a:rPr>
              <a:t>til að styrkja</a:t>
            </a:r>
            <a:r>
              <a:rPr lang="is-IS" sz="1600" dirty="0">
                <a:solidFill>
                  <a:schemeClr val="bg1"/>
                </a:solidFill>
              </a:rPr>
              <a:t> </a:t>
            </a:r>
            <a:r>
              <a:rPr lang="is-IS" sz="1600" b="0" kern="1200" dirty="0">
                <a:solidFill>
                  <a:schemeClr val="bg1"/>
                </a:solidFill>
                <a:latin typeface="+mn-lt"/>
                <a:ea typeface="+mn-ea"/>
                <a:cs typeface="+mn-cs"/>
              </a:rPr>
              <a:t> ferðaþjónustuna á svæðinu</a:t>
            </a:r>
            <a:r>
              <a:rPr lang="is-IS" sz="1600" dirty="0">
                <a:solidFill>
                  <a:schemeClr val="bg1"/>
                </a:solidFill>
              </a:rPr>
              <a:t> </a:t>
            </a:r>
            <a:endParaRPr lang="is-IS" sz="1600" b="0" kern="1200" dirty="0">
              <a:solidFill>
                <a:schemeClr val="bg1"/>
              </a:solidFill>
              <a:latin typeface="+mn-lt"/>
              <a:cs typeface="Calibri"/>
            </a:endParaRPr>
          </a:p>
          <a:p>
            <a:endParaRPr lang="en-IE" dirty="0"/>
          </a:p>
        </p:txBody>
      </p:sp>
      <p:sp>
        <p:nvSpPr>
          <p:cNvPr id="8" name="TextBox 7">
            <a:extLst>
              <a:ext uri="{FF2B5EF4-FFF2-40B4-BE49-F238E27FC236}">
                <a16:creationId xmlns:a16="http://schemas.microsoft.com/office/drawing/2014/main" id="{F2487019-265E-7BA8-A4FC-5F3DA7F357C6}"/>
              </a:ext>
            </a:extLst>
          </p:cNvPr>
          <p:cNvSpPr txBox="1"/>
          <p:nvPr/>
        </p:nvSpPr>
        <p:spPr>
          <a:xfrm>
            <a:off x="811165" y="2613846"/>
            <a:ext cx="3045620" cy="1354217"/>
          </a:xfrm>
          <a:prstGeom prst="rect">
            <a:avLst/>
          </a:prstGeom>
          <a:noFill/>
        </p:spPr>
        <p:txBody>
          <a:bodyPr wrap="square" lIns="91440" tIns="45720" rIns="91440" bIns="45720" rtlCol="0" anchor="t">
            <a:spAutoFit/>
          </a:bodyPr>
          <a:lstStyle/>
          <a:p>
            <a:r>
              <a:rPr lang="is-IS" b="1" dirty="0">
                <a:solidFill>
                  <a:schemeClr val="bg1"/>
                </a:solidFill>
              </a:rPr>
              <a:t>Áfangastaðarýni  </a:t>
            </a:r>
            <a:endParaRPr lang="en-US" dirty="0">
              <a:solidFill>
                <a:schemeClr val="bg1"/>
              </a:solidFill>
            </a:endParaRPr>
          </a:p>
          <a:p>
            <a:r>
              <a:rPr lang="is-IS" sz="1600" dirty="0">
                <a:solidFill>
                  <a:schemeClr val="bg1"/>
                </a:solidFill>
              </a:rPr>
              <a:t>Greining á aðstæðum. Forgangsröðun og aðgerðaáætlun á grunni hættumats og SVÓT greiningu. </a:t>
            </a:r>
            <a:endParaRPr lang="is-IS" dirty="0">
              <a:solidFill>
                <a:schemeClr val="bg1"/>
              </a:solidFill>
            </a:endParaRPr>
          </a:p>
        </p:txBody>
      </p:sp>
      <p:sp>
        <p:nvSpPr>
          <p:cNvPr id="10" name="TextBox 9">
            <a:extLst>
              <a:ext uri="{FF2B5EF4-FFF2-40B4-BE49-F238E27FC236}">
                <a16:creationId xmlns:a16="http://schemas.microsoft.com/office/drawing/2014/main" id="{7FB03BD2-75BA-BAA3-6880-EE584807A1FC}"/>
              </a:ext>
            </a:extLst>
          </p:cNvPr>
          <p:cNvSpPr txBox="1"/>
          <p:nvPr/>
        </p:nvSpPr>
        <p:spPr>
          <a:xfrm>
            <a:off x="800244" y="1157891"/>
            <a:ext cx="3174905" cy="1169551"/>
          </a:xfrm>
          <a:prstGeom prst="rect">
            <a:avLst/>
          </a:prstGeom>
          <a:noFill/>
        </p:spPr>
        <p:txBody>
          <a:bodyPr wrap="square" rtlCol="0">
            <a:spAutoFit/>
          </a:bodyPr>
          <a:lstStyle/>
          <a:p>
            <a:r>
              <a:rPr lang="is-IS" b="1" kern="1200" dirty="0">
                <a:solidFill>
                  <a:schemeClr val="bg1"/>
                </a:solidFill>
                <a:latin typeface="+mn-lt"/>
                <a:ea typeface="+mn-ea"/>
                <a:cs typeface="+mn-cs"/>
              </a:rPr>
              <a:t>Svæðisbundið krísustjórnunarteymi ferðaþjónustunnar</a:t>
            </a:r>
            <a:br>
              <a:rPr lang="is-IS" b="1" kern="1200" dirty="0">
                <a:solidFill>
                  <a:schemeClr val="bg1"/>
                </a:solidFill>
                <a:latin typeface="+mn-lt"/>
                <a:ea typeface="+mn-ea"/>
                <a:cs typeface="+mn-cs"/>
              </a:rPr>
            </a:br>
            <a:r>
              <a:rPr lang="is-IS" sz="1600" dirty="0">
                <a:solidFill>
                  <a:schemeClr val="bg1"/>
                </a:solidFill>
              </a:rPr>
              <a:t> Fyrir samræmd viðbrögð við krísu </a:t>
            </a:r>
            <a:endParaRPr lang="is-IS" dirty="0">
              <a:solidFill>
                <a:schemeClr val="bg1"/>
              </a:solidFill>
            </a:endParaRPr>
          </a:p>
        </p:txBody>
      </p:sp>
      <p:sp>
        <p:nvSpPr>
          <p:cNvPr id="12" name="TextBox 11">
            <a:extLst>
              <a:ext uri="{FF2B5EF4-FFF2-40B4-BE49-F238E27FC236}">
                <a16:creationId xmlns:a16="http://schemas.microsoft.com/office/drawing/2014/main" id="{BC9B00F2-7362-0E07-8042-5085FD9D362E}"/>
              </a:ext>
            </a:extLst>
          </p:cNvPr>
          <p:cNvSpPr txBox="1"/>
          <p:nvPr/>
        </p:nvSpPr>
        <p:spPr>
          <a:xfrm>
            <a:off x="4693443" y="2601215"/>
            <a:ext cx="3571875" cy="1446550"/>
          </a:xfrm>
          <a:prstGeom prst="rect">
            <a:avLst/>
          </a:prstGeom>
          <a:noFill/>
        </p:spPr>
        <p:txBody>
          <a:bodyPr wrap="square" lIns="91440" tIns="45720" rIns="91440" bIns="45720" rtlCol="0" anchor="t">
            <a:spAutoFit/>
          </a:bodyPr>
          <a:lstStyle/>
          <a:p>
            <a:r>
              <a:rPr lang="is-IS" b="1" dirty="0">
                <a:solidFill>
                  <a:schemeClr val="bg1"/>
                </a:solidFill>
              </a:rPr>
              <a:t>Krísustjórnunarstefna</a:t>
            </a:r>
            <a:br>
              <a:rPr lang="is-IS" sz="2000" b="1" dirty="0">
                <a:solidFill>
                  <a:schemeClr val="bg1"/>
                </a:solidFill>
              </a:rPr>
            </a:br>
            <a:endParaRPr lang="is-IS" sz="2000" b="1" dirty="0">
              <a:solidFill>
                <a:schemeClr val="bg1"/>
              </a:solidFill>
            </a:endParaRPr>
          </a:p>
          <a:p>
            <a:r>
              <a:rPr lang="is-IS" sz="1600" dirty="0">
                <a:solidFill>
                  <a:schemeClr val="bg1"/>
                </a:solidFill>
              </a:rPr>
              <a:t>Myndun langtímastefnu sem svæði geta fylgt eftir til að draga úr áhrifum krísu og koma í veg fyrir hana</a:t>
            </a:r>
            <a:endParaRPr lang="is-IS" sz="1600" dirty="0">
              <a:solidFill>
                <a:schemeClr val="bg1"/>
              </a:solidFill>
              <a:cs typeface="Calibri"/>
            </a:endParaRPr>
          </a:p>
        </p:txBody>
      </p:sp>
      <p:sp>
        <p:nvSpPr>
          <p:cNvPr id="15" name="TextBox 14">
            <a:extLst>
              <a:ext uri="{FF2B5EF4-FFF2-40B4-BE49-F238E27FC236}">
                <a16:creationId xmlns:a16="http://schemas.microsoft.com/office/drawing/2014/main" id="{A62EEDC9-742F-7BAC-F6E6-FF916011BDFB}"/>
              </a:ext>
            </a:extLst>
          </p:cNvPr>
          <p:cNvSpPr txBox="1"/>
          <p:nvPr/>
        </p:nvSpPr>
        <p:spPr>
          <a:xfrm>
            <a:off x="8951820" y="2619746"/>
            <a:ext cx="3302094" cy="1384995"/>
          </a:xfrm>
          <a:prstGeom prst="rect">
            <a:avLst/>
          </a:prstGeom>
          <a:noFill/>
        </p:spPr>
        <p:txBody>
          <a:bodyPr wrap="square" lIns="91440" tIns="45720" rIns="91440" bIns="45720" rtlCol="0" anchor="t">
            <a:spAutoFit/>
          </a:bodyPr>
          <a:lstStyle/>
          <a:p>
            <a:r>
              <a:rPr lang="is-IS" b="1" dirty="0">
                <a:solidFill>
                  <a:schemeClr val="bg1"/>
                </a:solidFill>
              </a:rPr>
              <a:t>Viðbragðsáætlun um krísustjórnun</a:t>
            </a:r>
            <a:endParaRPr lang="is-IS" b="1" kern="1200" dirty="0">
              <a:solidFill>
                <a:schemeClr val="bg1"/>
              </a:solidFill>
              <a:latin typeface="+mn-lt"/>
              <a:ea typeface="+mn-ea"/>
              <a:cs typeface="+mn-cs"/>
            </a:endParaRPr>
          </a:p>
          <a:p>
            <a:r>
              <a:rPr lang="is-IS" sz="1600" dirty="0">
                <a:solidFill>
                  <a:schemeClr val="bg1"/>
                </a:solidFill>
              </a:rPr>
              <a:t>Áætlun sem svæði geta fylgt eftir til skamms tíma til að bregðast við krísu og í endurheimt</a:t>
            </a:r>
            <a:endParaRPr lang="is-IS" sz="1600" dirty="0"/>
          </a:p>
        </p:txBody>
      </p:sp>
      <p:sp>
        <p:nvSpPr>
          <p:cNvPr id="19" name="TextBox 18">
            <a:extLst>
              <a:ext uri="{FF2B5EF4-FFF2-40B4-BE49-F238E27FC236}">
                <a16:creationId xmlns:a16="http://schemas.microsoft.com/office/drawing/2014/main" id="{7B0DE5EB-47F7-E6D9-3190-BFBE473832AA}"/>
              </a:ext>
            </a:extLst>
          </p:cNvPr>
          <p:cNvSpPr txBox="1"/>
          <p:nvPr/>
        </p:nvSpPr>
        <p:spPr>
          <a:xfrm>
            <a:off x="797558" y="4298319"/>
            <a:ext cx="2954816" cy="2369880"/>
          </a:xfrm>
          <a:prstGeom prst="rect">
            <a:avLst/>
          </a:prstGeom>
          <a:solidFill>
            <a:srgbClr val="3AA091"/>
          </a:solidFill>
        </p:spPr>
        <p:txBody>
          <a:bodyPr wrap="square" lIns="91440" tIns="45720" rIns="91440" bIns="45720" rtlCol="0" anchor="t">
            <a:spAutoFit/>
          </a:bodyPr>
          <a:lstStyle/>
          <a:p>
            <a:r>
              <a:rPr lang="is-IS" b="1" dirty="0">
                <a:solidFill>
                  <a:schemeClr val="bg1"/>
                </a:solidFill>
              </a:rPr>
              <a:t>Að hefja aðgerðir í svæðisbundinni krísu</a:t>
            </a:r>
          </a:p>
          <a:p>
            <a:r>
              <a:rPr lang="is-IS" sz="1600" dirty="0">
                <a:solidFill>
                  <a:schemeClr val="bg1"/>
                </a:solidFill>
              </a:rPr>
              <a:t>Verklagsreglur til að virkja viðbragðsfasa. Ráðstafanir, reglur, kerfi og upplýsingamiðlun til hagsmunaaðila innan ferðaþjónustunnar til að tryggja samræmd viðbrögð</a:t>
            </a:r>
            <a:endParaRPr lang="is-IS" sz="1600" dirty="0">
              <a:solidFill>
                <a:schemeClr val="bg1"/>
              </a:solidFill>
              <a:cs typeface="Calibri"/>
            </a:endParaRPr>
          </a:p>
        </p:txBody>
      </p:sp>
      <p:sp>
        <p:nvSpPr>
          <p:cNvPr id="21" name="TextBox 20">
            <a:extLst>
              <a:ext uri="{FF2B5EF4-FFF2-40B4-BE49-F238E27FC236}">
                <a16:creationId xmlns:a16="http://schemas.microsoft.com/office/drawing/2014/main" id="{8739F42F-0B72-9ECC-18EE-FFC114E59680}"/>
              </a:ext>
            </a:extLst>
          </p:cNvPr>
          <p:cNvSpPr txBox="1"/>
          <p:nvPr/>
        </p:nvSpPr>
        <p:spPr>
          <a:xfrm>
            <a:off x="4764808" y="4296538"/>
            <a:ext cx="3352873" cy="2154436"/>
          </a:xfrm>
          <a:prstGeom prst="rect">
            <a:avLst/>
          </a:prstGeom>
          <a:noFill/>
        </p:spPr>
        <p:txBody>
          <a:bodyPr wrap="square" lIns="91440" tIns="45720" rIns="91440" bIns="45720" rtlCol="0" anchor="t">
            <a:spAutoFit/>
          </a:bodyPr>
          <a:lstStyle/>
          <a:p>
            <a:r>
              <a:rPr lang="is-IS" b="1" dirty="0">
                <a:solidFill>
                  <a:schemeClr val="bg1"/>
                </a:solidFill>
              </a:rPr>
              <a:t>Ytri samskipti við almannatengla, fjölmiðla og þá sem sjá um markaðssetningu</a:t>
            </a:r>
          </a:p>
          <a:p>
            <a:r>
              <a:rPr lang="is-IS" sz="1600" dirty="0">
                <a:solidFill>
                  <a:schemeClr val="bg1"/>
                </a:solidFill>
              </a:rPr>
              <a:t>Svæðisbundin viðbrögð og nálganir á samskipti við ólíka ytri hagsmunaaðila. Hvernig er brugðist við á ólíkan hátt hvað varðar innihald skilaboða, tímasetningu o.fl.</a:t>
            </a:r>
            <a:endParaRPr lang="is-IS" sz="1600" dirty="0">
              <a:solidFill>
                <a:schemeClr val="bg1"/>
              </a:solidFill>
              <a:cs typeface="Calibri"/>
            </a:endParaRPr>
          </a:p>
        </p:txBody>
      </p:sp>
      <p:sp>
        <p:nvSpPr>
          <p:cNvPr id="22" name="TextBox 21">
            <a:extLst>
              <a:ext uri="{FF2B5EF4-FFF2-40B4-BE49-F238E27FC236}">
                <a16:creationId xmlns:a16="http://schemas.microsoft.com/office/drawing/2014/main" id="{87472D22-2C8A-156F-5F38-0F439A200F9E}"/>
              </a:ext>
            </a:extLst>
          </p:cNvPr>
          <p:cNvSpPr txBox="1"/>
          <p:nvPr/>
        </p:nvSpPr>
        <p:spPr>
          <a:xfrm>
            <a:off x="9044825" y="4298668"/>
            <a:ext cx="3080566" cy="1415772"/>
          </a:xfrm>
          <a:prstGeom prst="rect">
            <a:avLst/>
          </a:prstGeom>
          <a:noFill/>
        </p:spPr>
        <p:txBody>
          <a:bodyPr wrap="square" lIns="91440" tIns="45720" rIns="91440" bIns="45720" rtlCol="0" anchor="t">
            <a:spAutoFit/>
          </a:bodyPr>
          <a:lstStyle/>
          <a:p>
            <a:r>
              <a:rPr lang="is-IS" b="1" dirty="0">
                <a:solidFill>
                  <a:schemeClr val="bg1"/>
                </a:solidFill>
              </a:rPr>
              <a:t>Endurreisn, endurheimt og að auka seiglu </a:t>
            </a:r>
          </a:p>
          <a:p>
            <a:br>
              <a:rPr lang="is-IS" b="1" dirty="0">
                <a:solidFill>
                  <a:schemeClr val="bg1"/>
                </a:solidFill>
              </a:rPr>
            </a:br>
            <a:r>
              <a:rPr lang="is-IS" sz="1600" dirty="0">
                <a:solidFill>
                  <a:schemeClr val="bg1"/>
                </a:solidFill>
              </a:rPr>
              <a:t>Endurreisn ferðaþjónustunnar innan svæða í átt að ´nýju normi´</a:t>
            </a:r>
          </a:p>
        </p:txBody>
      </p:sp>
      <p:sp>
        <p:nvSpPr>
          <p:cNvPr id="24" name="TextBox 23">
            <a:extLst>
              <a:ext uri="{FF2B5EF4-FFF2-40B4-BE49-F238E27FC236}">
                <a16:creationId xmlns:a16="http://schemas.microsoft.com/office/drawing/2014/main" id="{9DDA7FBF-AC1F-D31A-5F15-A0F562955505}"/>
              </a:ext>
            </a:extLst>
          </p:cNvPr>
          <p:cNvSpPr txBox="1"/>
          <p:nvPr/>
        </p:nvSpPr>
        <p:spPr>
          <a:xfrm>
            <a:off x="0" y="171587"/>
            <a:ext cx="12192000" cy="769441"/>
          </a:xfrm>
          <a:prstGeom prst="rect">
            <a:avLst/>
          </a:prstGeom>
          <a:solidFill>
            <a:schemeClr val="bg1"/>
          </a:solidFill>
        </p:spPr>
        <p:txBody>
          <a:bodyPr wrap="square" rtlCol="0">
            <a:spAutoFit/>
          </a:bodyPr>
          <a:lstStyle/>
          <a:p>
            <a:pPr algn="ctr"/>
            <a:r>
              <a:rPr lang="is-IS" sz="2400" b="1" dirty="0">
                <a:solidFill>
                  <a:srgbClr val="086D6E"/>
                </a:solidFill>
              </a:rPr>
              <a:t>Vegvísir svæðisbundinnar ferðaþjónustu til að eiga við krísu</a:t>
            </a:r>
          </a:p>
          <a:p>
            <a:pPr algn="ctr"/>
            <a:r>
              <a:rPr lang="is-IS" sz="2000" i="1" dirty="0">
                <a:solidFill>
                  <a:srgbClr val="086D6E"/>
                </a:solidFill>
              </a:rPr>
              <a:t>(Undirbúningur, </a:t>
            </a:r>
            <a:r>
              <a:rPr lang="is-IS" sz="2000" i="1" dirty="0" err="1">
                <a:solidFill>
                  <a:srgbClr val="086D6E"/>
                </a:solidFill>
              </a:rPr>
              <a:t>afstýring</a:t>
            </a:r>
            <a:r>
              <a:rPr lang="is-IS" sz="2000" i="1" dirty="0">
                <a:solidFill>
                  <a:srgbClr val="086D6E"/>
                </a:solidFill>
              </a:rPr>
              <a:t>, mildun, skipulagning, viðbrögð, endurheimt og endurreisn)</a:t>
            </a:r>
          </a:p>
        </p:txBody>
      </p:sp>
      <p:sp>
        <p:nvSpPr>
          <p:cNvPr id="2" name="Flowchart: Connector 1">
            <a:extLst>
              <a:ext uri="{FF2B5EF4-FFF2-40B4-BE49-F238E27FC236}">
                <a16:creationId xmlns:a16="http://schemas.microsoft.com/office/drawing/2014/main" id="{5073AB51-7472-7828-E94D-EE4F10923967}"/>
              </a:ext>
            </a:extLst>
          </p:cNvPr>
          <p:cNvSpPr/>
          <p:nvPr/>
        </p:nvSpPr>
        <p:spPr>
          <a:xfrm>
            <a:off x="4014372" y="1238868"/>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2</a:t>
            </a:r>
          </a:p>
        </p:txBody>
      </p:sp>
      <p:sp>
        <p:nvSpPr>
          <p:cNvPr id="14" name="Flowchart: Connector 13">
            <a:extLst>
              <a:ext uri="{FF2B5EF4-FFF2-40B4-BE49-F238E27FC236}">
                <a16:creationId xmlns:a16="http://schemas.microsoft.com/office/drawing/2014/main" id="{8D7A3F2D-6E2B-CB42-4668-D26C947EEDB7}"/>
              </a:ext>
            </a:extLst>
          </p:cNvPr>
          <p:cNvSpPr/>
          <p:nvPr/>
        </p:nvSpPr>
        <p:spPr>
          <a:xfrm>
            <a:off x="8233526" y="12546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3</a:t>
            </a:r>
          </a:p>
        </p:txBody>
      </p:sp>
      <p:sp>
        <p:nvSpPr>
          <p:cNvPr id="17" name="Flowchart: Connector 16">
            <a:extLst>
              <a:ext uri="{FF2B5EF4-FFF2-40B4-BE49-F238E27FC236}">
                <a16:creationId xmlns:a16="http://schemas.microsoft.com/office/drawing/2014/main" id="{24F5DF37-983E-6A94-E40F-D66B5F4DB793}"/>
              </a:ext>
            </a:extLst>
          </p:cNvPr>
          <p:cNvSpPr/>
          <p:nvPr/>
        </p:nvSpPr>
        <p:spPr>
          <a:xfrm>
            <a:off x="109683" y="266763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4</a:t>
            </a:r>
          </a:p>
        </p:txBody>
      </p:sp>
      <p:sp>
        <p:nvSpPr>
          <p:cNvPr id="25" name="Flowchart: Connector 24">
            <a:extLst>
              <a:ext uri="{FF2B5EF4-FFF2-40B4-BE49-F238E27FC236}">
                <a16:creationId xmlns:a16="http://schemas.microsoft.com/office/drawing/2014/main" id="{BCED203A-65CC-C011-66D0-5825F70727CF}"/>
              </a:ext>
            </a:extLst>
          </p:cNvPr>
          <p:cNvSpPr/>
          <p:nvPr/>
        </p:nvSpPr>
        <p:spPr>
          <a:xfrm>
            <a:off x="3975149"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5</a:t>
            </a:r>
          </a:p>
        </p:txBody>
      </p:sp>
      <p:sp>
        <p:nvSpPr>
          <p:cNvPr id="26" name="Flowchart: Connector 25">
            <a:extLst>
              <a:ext uri="{FF2B5EF4-FFF2-40B4-BE49-F238E27FC236}">
                <a16:creationId xmlns:a16="http://schemas.microsoft.com/office/drawing/2014/main" id="{7D30FE9E-A7B6-2948-D1D6-277EB3F5CB27}"/>
              </a:ext>
            </a:extLst>
          </p:cNvPr>
          <p:cNvSpPr/>
          <p:nvPr/>
        </p:nvSpPr>
        <p:spPr>
          <a:xfrm>
            <a:off x="8249422"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6</a:t>
            </a:r>
          </a:p>
        </p:txBody>
      </p:sp>
      <p:sp>
        <p:nvSpPr>
          <p:cNvPr id="27" name="Flowchart: Connector 26">
            <a:extLst>
              <a:ext uri="{FF2B5EF4-FFF2-40B4-BE49-F238E27FC236}">
                <a16:creationId xmlns:a16="http://schemas.microsoft.com/office/drawing/2014/main" id="{9352668B-B994-53CA-17C9-05ACE4922396}"/>
              </a:ext>
            </a:extLst>
          </p:cNvPr>
          <p:cNvSpPr/>
          <p:nvPr/>
        </p:nvSpPr>
        <p:spPr>
          <a:xfrm>
            <a:off x="118370" y="4404850"/>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7</a:t>
            </a:r>
          </a:p>
        </p:txBody>
      </p:sp>
      <p:sp>
        <p:nvSpPr>
          <p:cNvPr id="28" name="Flowchart: Connector 27">
            <a:extLst>
              <a:ext uri="{FF2B5EF4-FFF2-40B4-BE49-F238E27FC236}">
                <a16:creationId xmlns:a16="http://schemas.microsoft.com/office/drawing/2014/main" id="{0EF0FABC-98E2-4BE6-3CD8-5CF37499B1A6}"/>
              </a:ext>
            </a:extLst>
          </p:cNvPr>
          <p:cNvSpPr/>
          <p:nvPr/>
        </p:nvSpPr>
        <p:spPr>
          <a:xfrm>
            <a:off x="4046515" y="43419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8</a:t>
            </a:r>
          </a:p>
        </p:txBody>
      </p:sp>
      <p:sp>
        <p:nvSpPr>
          <p:cNvPr id="29" name="Flowchart: Connector 28">
            <a:extLst>
              <a:ext uri="{FF2B5EF4-FFF2-40B4-BE49-F238E27FC236}">
                <a16:creationId xmlns:a16="http://schemas.microsoft.com/office/drawing/2014/main" id="{330C94BA-0135-4ACB-C48F-689035375231}"/>
              </a:ext>
            </a:extLst>
          </p:cNvPr>
          <p:cNvSpPr/>
          <p:nvPr/>
        </p:nvSpPr>
        <p:spPr>
          <a:xfrm>
            <a:off x="8301103" y="4388105"/>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9</a:t>
            </a:r>
          </a:p>
        </p:txBody>
      </p:sp>
    </p:spTree>
    <p:extLst>
      <p:ext uri="{BB962C8B-B14F-4D97-AF65-F5344CB8AC3E}">
        <p14:creationId xmlns:p14="http://schemas.microsoft.com/office/powerpoint/2010/main" val="252495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0C5B38-3A04-79E0-342F-AA4814124FE5}"/>
              </a:ext>
            </a:extLst>
          </p:cNvPr>
          <p:cNvSpPr/>
          <p:nvPr/>
        </p:nvSpPr>
        <p:spPr>
          <a:xfrm>
            <a:off x="6096605" y="0"/>
            <a:ext cx="6096001" cy="822373"/>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87674076-4EDB-05F8-C565-92DF227376AE}"/>
              </a:ext>
            </a:extLst>
          </p:cNvPr>
          <p:cNvSpPr>
            <a:spLocks noGrp="1"/>
          </p:cNvSpPr>
          <p:nvPr>
            <p:ph type="body" sz="quarter" idx="15"/>
          </p:nvPr>
        </p:nvSpPr>
        <p:spPr/>
        <p:txBody>
          <a:bodyPr/>
          <a:lstStyle/>
          <a:p>
            <a:r>
              <a:rPr lang="en-IE" sz="2400" b="1" dirty="0"/>
              <a:t>1</a:t>
            </a:r>
          </a:p>
        </p:txBody>
      </p:sp>
      <p:sp>
        <p:nvSpPr>
          <p:cNvPr id="3" name="Text Placeholder 2">
            <a:extLst>
              <a:ext uri="{FF2B5EF4-FFF2-40B4-BE49-F238E27FC236}">
                <a16:creationId xmlns:a16="http://schemas.microsoft.com/office/drawing/2014/main" id="{6299F955-ED59-83B0-A425-A35A1934D4B1}"/>
              </a:ext>
            </a:extLst>
          </p:cNvPr>
          <p:cNvSpPr>
            <a:spLocks noGrp="1"/>
          </p:cNvSpPr>
          <p:nvPr>
            <p:ph type="body" sz="quarter" idx="14"/>
          </p:nvPr>
        </p:nvSpPr>
        <p:spPr>
          <a:xfrm>
            <a:off x="7577744" y="2800230"/>
            <a:ext cx="4465067" cy="822373"/>
          </a:xfrm>
        </p:spPr>
        <p:txBody>
          <a:bodyPr/>
          <a:lstStyle/>
          <a:p>
            <a:pPr>
              <a:lnSpc>
                <a:spcPct val="100000"/>
              </a:lnSpc>
              <a:spcBef>
                <a:spcPts val="0"/>
              </a:spcBef>
            </a:pPr>
            <a:r>
              <a:rPr lang="is-IS" sz="2000" b="1" dirty="0"/>
              <a:t>Raundæmi um áhrifarík markaðsviðbrögð við í krísu</a:t>
            </a:r>
            <a:endParaRPr lang="is-IS" sz="1800" b="1" dirty="0"/>
          </a:p>
        </p:txBody>
      </p:sp>
      <p:sp>
        <p:nvSpPr>
          <p:cNvPr id="8" name="Text Placeholder 7">
            <a:extLst>
              <a:ext uri="{FF2B5EF4-FFF2-40B4-BE49-F238E27FC236}">
                <a16:creationId xmlns:a16="http://schemas.microsoft.com/office/drawing/2014/main" id="{99EA1760-7B66-AEF3-CA31-7887A3BB5EC6}"/>
              </a:ext>
            </a:extLst>
          </p:cNvPr>
          <p:cNvSpPr>
            <a:spLocks noGrp="1"/>
          </p:cNvSpPr>
          <p:nvPr>
            <p:ph type="body" sz="quarter" idx="4294967295"/>
          </p:nvPr>
        </p:nvSpPr>
        <p:spPr>
          <a:xfrm>
            <a:off x="7497213" y="970010"/>
            <a:ext cx="4465067" cy="822373"/>
          </a:xfrm>
        </p:spPr>
        <p:txBody>
          <a:bodyPr/>
          <a:lstStyle/>
          <a:p>
            <a:pPr>
              <a:lnSpc>
                <a:spcPct val="100000"/>
              </a:lnSpc>
              <a:spcBef>
                <a:spcPts val="0"/>
              </a:spcBef>
            </a:pPr>
            <a:r>
              <a:rPr lang="is-IS" sz="2000" b="1" dirty="0"/>
              <a:t>Árangursrík markaðssetning fyrir áfangastaði til að ná bata</a:t>
            </a:r>
            <a:endParaRPr lang="is-IS" sz="1800" b="1" dirty="0"/>
          </a:p>
        </p:txBody>
      </p:sp>
      <p:sp>
        <p:nvSpPr>
          <p:cNvPr id="9" name="Text Placeholder 8">
            <a:extLst>
              <a:ext uri="{FF2B5EF4-FFF2-40B4-BE49-F238E27FC236}">
                <a16:creationId xmlns:a16="http://schemas.microsoft.com/office/drawing/2014/main" id="{9D67DCD8-9098-EDB9-1EAE-F9BE704F6AEB}"/>
              </a:ext>
            </a:extLst>
          </p:cNvPr>
          <p:cNvSpPr>
            <a:spLocks noGrp="1"/>
          </p:cNvSpPr>
          <p:nvPr>
            <p:ph type="body" sz="quarter" idx="21"/>
          </p:nvPr>
        </p:nvSpPr>
        <p:spPr/>
        <p:txBody>
          <a:bodyPr/>
          <a:lstStyle/>
          <a:p>
            <a:r>
              <a:rPr lang="en-IE" b="1" dirty="0"/>
              <a:t>2</a:t>
            </a:r>
          </a:p>
        </p:txBody>
      </p:sp>
      <p:sp>
        <p:nvSpPr>
          <p:cNvPr id="13" name="Text Placeholder 12">
            <a:extLst>
              <a:ext uri="{FF2B5EF4-FFF2-40B4-BE49-F238E27FC236}">
                <a16:creationId xmlns:a16="http://schemas.microsoft.com/office/drawing/2014/main" id="{10531F9D-AD40-1615-A89B-7EA9E0543E20}"/>
              </a:ext>
            </a:extLst>
          </p:cNvPr>
          <p:cNvSpPr>
            <a:spLocks noGrp="1"/>
          </p:cNvSpPr>
          <p:nvPr>
            <p:ph type="body" sz="quarter" idx="25"/>
          </p:nvPr>
        </p:nvSpPr>
        <p:spPr/>
        <p:txBody>
          <a:bodyPr/>
          <a:lstStyle/>
          <a:p>
            <a:r>
              <a:rPr lang="en-IE" b="1" dirty="0"/>
              <a:t>3</a:t>
            </a:r>
          </a:p>
        </p:txBody>
      </p:sp>
      <p:sp>
        <p:nvSpPr>
          <p:cNvPr id="14" name="Text Placeholder 13">
            <a:extLst>
              <a:ext uri="{FF2B5EF4-FFF2-40B4-BE49-F238E27FC236}">
                <a16:creationId xmlns:a16="http://schemas.microsoft.com/office/drawing/2014/main" id="{EE88B1E4-A5D8-0BAE-3FDF-EC9C5827AE29}"/>
              </a:ext>
            </a:extLst>
          </p:cNvPr>
          <p:cNvSpPr>
            <a:spLocks noGrp="1"/>
          </p:cNvSpPr>
          <p:nvPr>
            <p:ph type="body" sz="quarter" idx="26"/>
          </p:nvPr>
        </p:nvSpPr>
        <p:spPr/>
        <p:txBody>
          <a:bodyPr/>
          <a:lstStyle/>
          <a:p>
            <a:pPr>
              <a:lnSpc>
                <a:spcPct val="100000"/>
              </a:lnSpc>
              <a:spcBef>
                <a:spcPts val="0"/>
              </a:spcBef>
            </a:pPr>
            <a:r>
              <a:rPr lang="is-IS" sz="2000" b="1" dirty="0"/>
              <a:t>Svæðisbundin markaðssetning fyrir  endurheimt og endurreisn</a:t>
            </a:r>
          </a:p>
        </p:txBody>
      </p:sp>
      <p:sp>
        <p:nvSpPr>
          <p:cNvPr id="6" name="Text Placeholder 5">
            <a:extLst>
              <a:ext uri="{FF2B5EF4-FFF2-40B4-BE49-F238E27FC236}">
                <a16:creationId xmlns:a16="http://schemas.microsoft.com/office/drawing/2014/main" id="{8F2E9FD1-0F11-D5F4-8BA7-544EB47F64BA}"/>
              </a:ext>
            </a:extLst>
          </p:cNvPr>
          <p:cNvSpPr>
            <a:spLocks noGrp="1"/>
          </p:cNvSpPr>
          <p:nvPr>
            <p:ph type="body" sz="quarter" idx="18"/>
          </p:nvPr>
        </p:nvSpPr>
        <p:spPr>
          <a:xfrm>
            <a:off x="1039708" y="556554"/>
            <a:ext cx="5251403" cy="6117352"/>
          </a:xfrm>
        </p:spPr>
        <p:txBody>
          <a:bodyPr>
            <a:noAutofit/>
          </a:bodyPr>
          <a:lstStyle/>
          <a:p>
            <a:pPr algn="ctr">
              <a:lnSpc>
                <a:spcPct val="100000"/>
              </a:lnSpc>
              <a:spcBef>
                <a:spcPts val="0"/>
              </a:spcBef>
            </a:pPr>
            <a:r>
              <a:rPr lang="is-IS" sz="2800" b="1" dirty="0"/>
              <a:t>Námskeiðseining 8</a:t>
            </a:r>
          </a:p>
          <a:p>
            <a:pPr algn="ctr">
              <a:lnSpc>
                <a:spcPct val="100000"/>
              </a:lnSpc>
              <a:spcBef>
                <a:spcPts val="0"/>
              </a:spcBef>
            </a:pPr>
            <a:r>
              <a:rPr lang="is-IS" sz="2800" b="1" dirty="0"/>
              <a:t>Stefnumörkun í svæðisbundnum viðbrögðum og markaðssetning fyrir endurheimt</a:t>
            </a:r>
          </a:p>
          <a:p>
            <a:pPr algn="ctr">
              <a:lnSpc>
                <a:spcPct val="100000"/>
              </a:lnSpc>
              <a:spcBef>
                <a:spcPts val="0"/>
              </a:spcBef>
            </a:pPr>
            <a:endParaRPr lang="en-IE" b="1" dirty="0"/>
          </a:p>
        </p:txBody>
      </p:sp>
      <p:sp>
        <p:nvSpPr>
          <p:cNvPr id="5" name="Text Placeholder 4">
            <a:extLst>
              <a:ext uri="{FF2B5EF4-FFF2-40B4-BE49-F238E27FC236}">
                <a16:creationId xmlns:a16="http://schemas.microsoft.com/office/drawing/2014/main" id="{C15AF00C-A19E-6EB0-8FE5-5DAAD3B7E96D}"/>
              </a:ext>
            </a:extLst>
          </p:cNvPr>
          <p:cNvSpPr>
            <a:spLocks noGrp="1"/>
          </p:cNvSpPr>
          <p:nvPr>
            <p:ph type="body" sz="quarter" idx="16"/>
          </p:nvPr>
        </p:nvSpPr>
        <p:spPr>
          <a:xfrm>
            <a:off x="6744305" y="100476"/>
            <a:ext cx="4800599" cy="603631"/>
          </a:xfrm>
        </p:spPr>
        <p:txBody>
          <a:bodyPr>
            <a:normAutofit/>
          </a:bodyPr>
          <a:lstStyle/>
          <a:p>
            <a:pPr algn="ctr"/>
            <a:r>
              <a:rPr lang="is-IS" sz="3200" b="1" dirty="0"/>
              <a:t>Efnisyfirlit</a:t>
            </a:r>
            <a:endParaRPr lang="is-IS" sz="3200" dirty="0"/>
          </a:p>
        </p:txBody>
      </p:sp>
      <p:sp>
        <p:nvSpPr>
          <p:cNvPr id="15" name="Text Placeholder 3">
            <a:extLst>
              <a:ext uri="{FF2B5EF4-FFF2-40B4-BE49-F238E27FC236}">
                <a16:creationId xmlns:a16="http://schemas.microsoft.com/office/drawing/2014/main" id="{977E095A-2B7B-6302-5BDF-0CAD38931053}"/>
              </a:ext>
            </a:extLst>
          </p:cNvPr>
          <p:cNvSpPr txBox="1">
            <a:spLocks/>
          </p:cNvSpPr>
          <p:nvPr/>
        </p:nvSpPr>
        <p:spPr>
          <a:xfrm>
            <a:off x="1016745" y="556553"/>
            <a:ext cx="5267514" cy="36193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endParaRPr lang="en-IE" sz="2200" b="1" dirty="0"/>
          </a:p>
        </p:txBody>
      </p:sp>
    </p:spTree>
    <p:extLst>
      <p:ext uri="{BB962C8B-B14F-4D97-AF65-F5344CB8AC3E}">
        <p14:creationId xmlns:p14="http://schemas.microsoft.com/office/powerpoint/2010/main" val="161528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385483" y="595510"/>
            <a:ext cx="5064082" cy="582221"/>
          </a:xfrm>
        </p:spPr>
        <p:txBody>
          <a:bodyPr>
            <a:normAutofit lnSpcReduction="10000"/>
          </a:bodyPr>
          <a:lstStyle/>
          <a:p>
            <a:r>
              <a:rPr lang="is-IS">
                <a:solidFill>
                  <a:srgbClr val="3AA091"/>
                </a:solidFill>
              </a:rPr>
              <a:t>Hæfniviðmið</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215153" y="1177730"/>
            <a:ext cx="5504329" cy="5151351"/>
          </a:xfrm>
        </p:spPr>
        <p:txBody>
          <a:bodyPr vert="horz" lIns="91440" tIns="45720" rIns="91440" bIns="45720" rtlCol="0" anchor="t">
            <a:normAutofit/>
          </a:bodyPr>
          <a:lstStyle/>
          <a:p>
            <a:pPr marL="342900" indent="-342900">
              <a:buFont typeface="Wingdings" panose="05000000000000000000" pitchFamily="2" charset="2"/>
              <a:buChar char="v"/>
            </a:pPr>
            <a:r>
              <a:rPr lang="is-IS" b="1" dirty="0">
                <a:solidFill>
                  <a:srgbClr val="3AA091"/>
                </a:solidFill>
              </a:rPr>
              <a:t>Skilja</a:t>
            </a:r>
            <a:r>
              <a:rPr lang="is-IS" dirty="0"/>
              <a:t> mismunandi markaðsaðferðir og markaðsstefnu meðan á krísu stendur og í kjölfar hennar </a:t>
            </a:r>
          </a:p>
          <a:p>
            <a:pPr marL="342900" indent="-342900">
              <a:buFont typeface="Wingdings" panose="05000000000000000000" pitchFamily="2" charset="2"/>
              <a:buChar char="v"/>
            </a:pPr>
            <a:r>
              <a:rPr lang="is-IS" b="1" dirty="0">
                <a:solidFill>
                  <a:srgbClr val="F27954"/>
                </a:solidFill>
              </a:rPr>
              <a:t>Læra</a:t>
            </a:r>
            <a:r>
              <a:rPr lang="is-IS" dirty="0"/>
              <a:t> hvernig svæði og samstarfsaðilar geta unnið saman sem hópur í þágu áfangastaðarins</a:t>
            </a:r>
          </a:p>
          <a:p>
            <a:pPr marL="342900" indent="-342900">
              <a:buFont typeface="Wingdings" panose="05000000000000000000" pitchFamily="2" charset="2"/>
              <a:buChar char="v"/>
            </a:pPr>
            <a:r>
              <a:rPr lang="is-IS" b="1" dirty="0">
                <a:solidFill>
                  <a:srgbClr val="916395"/>
                </a:solidFill>
              </a:rPr>
              <a:t>Fá innblástur </a:t>
            </a:r>
            <a:r>
              <a:rPr lang="is-IS" dirty="0"/>
              <a:t>frá markaðsherferðum sem hafa unnið til virtra verðlauna</a:t>
            </a:r>
          </a:p>
          <a:p>
            <a:pPr marL="342900" indent="-342900">
              <a:buFont typeface="Wingdings" panose="05000000000000000000" pitchFamily="2" charset="2"/>
              <a:buChar char="v"/>
            </a:pPr>
            <a:r>
              <a:rPr lang="is-IS" b="1" dirty="0">
                <a:solidFill>
                  <a:srgbClr val="3AA091"/>
                </a:solidFill>
              </a:rPr>
              <a:t>Læra </a:t>
            </a:r>
            <a:r>
              <a:rPr lang="is-IS" dirty="0"/>
              <a:t>um hinn „nýja ferðamann“ og hið „nýja norm“ eftir krísu og hvernig svæði getur aðlagað markaðshætti sína að breyttum veruleika</a:t>
            </a:r>
            <a:endParaRPr lang="is-IS" dirty="0">
              <a:cs typeface="Calibri"/>
            </a:endParaRPr>
          </a:p>
          <a:p>
            <a:pPr marL="342900" indent="-342900">
              <a:buFont typeface="Wingdings" panose="05000000000000000000" pitchFamily="2" charset="2"/>
              <a:buChar char="v"/>
            </a:pPr>
            <a:endParaRPr lang="is-IS" dirty="0"/>
          </a:p>
        </p:txBody>
      </p:sp>
      <p:pic>
        <p:nvPicPr>
          <p:cNvPr id="30" name="Picture Placeholder 29" descr="A picture containing sky, ground, outdoor, person&#10;&#10;Description automatically generated">
            <a:extLst>
              <a:ext uri="{FF2B5EF4-FFF2-40B4-BE49-F238E27FC236}">
                <a16:creationId xmlns:a16="http://schemas.microsoft.com/office/drawing/2014/main" id="{F17026FC-B4A2-E41B-AF47-2907AB8C70FA}"/>
              </a:ext>
            </a:extLst>
          </p:cNvPr>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l="38871" r="8779"/>
          <a:stretch/>
        </p:blipFill>
        <p:spPr>
          <a:xfrm>
            <a:off x="5957047" y="0"/>
            <a:ext cx="5395869" cy="6858001"/>
          </a:xfrm>
        </p:spPr>
      </p:pic>
    </p:spTree>
    <p:extLst>
      <p:ext uri="{BB962C8B-B14F-4D97-AF65-F5344CB8AC3E}">
        <p14:creationId xmlns:p14="http://schemas.microsoft.com/office/powerpoint/2010/main" val="370973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text, outdoor, building, street&#10;&#10;Description automatically generated">
            <a:extLst>
              <a:ext uri="{FF2B5EF4-FFF2-40B4-BE49-F238E27FC236}">
                <a16:creationId xmlns:a16="http://schemas.microsoft.com/office/drawing/2014/main" id="{7AD10F94-BEC1-449F-43CC-47F65AC6A0DB}"/>
              </a:ext>
            </a:extLst>
          </p:cNvPr>
          <p:cNvPicPr>
            <a:picLocks noGrp="1" noChangeAspect="1"/>
          </p:cNvPicPr>
          <p:nvPr>
            <p:ph type="pic" sz="quarter" idx="10"/>
          </p:nvPr>
        </p:nvPicPr>
        <p:blipFill>
          <a:blip r:embed="rId3"/>
          <a:srcRect t="14105" b="14105"/>
          <a:stretch>
            <a:fillRect/>
          </a:stretch>
        </p:blipFill>
        <p:spPr/>
      </p:pic>
      <p:sp>
        <p:nvSpPr>
          <p:cNvPr id="7" name="Text Placeholder 6">
            <a:extLst>
              <a:ext uri="{FF2B5EF4-FFF2-40B4-BE49-F238E27FC236}">
                <a16:creationId xmlns:a16="http://schemas.microsoft.com/office/drawing/2014/main" id="{391D3ED4-43F5-A145-06EF-5C633F9F15F1}"/>
              </a:ext>
            </a:extLst>
          </p:cNvPr>
          <p:cNvSpPr>
            <a:spLocks noGrp="1"/>
          </p:cNvSpPr>
          <p:nvPr>
            <p:ph type="body" sz="quarter" idx="16"/>
          </p:nvPr>
        </p:nvSpPr>
        <p:spPr>
          <a:xfrm>
            <a:off x="6493228" y="1212719"/>
            <a:ext cx="5444772" cy="582221"/>
          </a:xfrm>
        </p:spPr>
        <p:txBody>
          <a:bodyPr/>
          <a:lstStyle/>
          <a:p>
            <a:r>
              <a:rPr lang="is-IS" sz="2800" b="0" dirty="0"/>
              <a:t>1. Árangursrík markaðssetning fyrir áfangastaði til að ná bata</a:t>
            </a:r>
            <a:endParaRPr lang="is-IS" sz="2400" b="0" dirty="0"/>
          </a:p>
          <a:p>
            <a:endParaRPr lang="is-IS" sz="2800" b="0" dirty="0"/>
          </a:p>
        </p:txBody>
      </p:sp>
      <p:sp>
        <p:nvSpPr>
          <p:cNvPr id="9" name="TextBox 8">
            <a:extLst>
              <a:ext uri="{FF2B5EF4-FFF2-40B4-BE49-F238E27FC236}">
                <a16:creationId xmlns:a16="http://schemas.microsoft.com/office/drawing/2014/main" id="{85DEAFE4-6F54-B443-A5A6-EEC769E8B58A}"/>
              </a:ext>
            </a:extLst>
          </p:cNvPr>
          <p:cNvSpPr txBox="1"/>
          <p:nvPr/>
        </p:nvSpPr>
        <p:spPr>
          <a:xfrm>
            <a:off x="6210299" y="3352800"/>
            <a:ext cx="5915026" cy="461665"/>
          </a:xfrm>
          <a:prstGeom prst="rect">
            <a:avLst/>
          </a:prstGeom>
          <a:solidFill>
            <a:srgbClr val="086D6E"/>
          </a:solidFill>
        </p:spPr>
        <p:txBody>
          <a:bodyPr wrap="square" rtlCol="0">
            <a:spAutoFit/>
          </a:bodyPr>
          <a:lstStyle/>
          <a:p>
            <a:pPr algn="ctr"/>
            <a:endParaRPr lang="en-IE" sz="2400" i="1" dirty="0">
              <a:solidFill>
                <a:schemeClr val="bg1"/>
              </a:solidFill>
            </a:endParaRPr>
          </a:p>
        </p:txBody>
      </p:sp>
      <p:sp>
        <p:nvSpPr>
          <p:cNvPr id="5" name="TextBox 4">
            <a:extLst>
              <a:ext uri="{FF2B5EF4-FFF2-40B4-BE49-F238E27FC236}">
                <a16:creationId xmlns:a16="http://schemas.microsoft.com/office/drawing/2014/main" id="{9B543354-6129-C4E2-519F-A72AF0901866}"/>
              </a:ext>
            </a:extLst>
          </p:cNvPr>
          <p:cNvSpPr txBox="1"/>
          <p:nvPr/>
        </p:nvSpPr>
        <p:spPr>
          <a:xfrm>
            <a:off x="6276974" y="3352800"/>
            <a:ext cx="5915026" cy="461665"/>
          </a:xfrm>
          <a:prstGeom prst="rect">
            <a:avLst/>
          </a:prstGeom>
          <a:solidFill>
            <a:srgbClr val="086D6E"/>
          </a:solidFill>
        </p:spPr>
        <p:txBody>
          <a:bodyPr wrap="square" rtlCol="0">
            <a:spAutoFit/>
          </a:bodyPr>
          <a:lstStyle/>
          <a:p>
            <a:pPr algn="ctr"/>
            <a:endParaRPr lang="en-IE" sz="2400" i="1" dirty="0">
              <a:solidFill>
                <a:schemeClr val="bg1"/>
              </a:solidFill>
            </a:endParaRPr>
          </a:p>
        </p:txBody>
      </p:sp>
    </p:spTree>
    <p:extLst>
      <p:ext uri="{BB962C8B-B14F-4D97-AF65-F5344CB8AC3E}">
        <p14:creationId xmlns:p14="http://schemas.microsoft.com/office/powerpoint/2010/main" val="238093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person, posing&#10;&#10;Description automatically generated">
            <a:extLst>
              <a:ext uri="{FF2B5EF4-FFF2-40B4-BE49-F238E27FC236}">
                <a16:creationId xmlns:a16="http://schemas.microsoft.com/office/drawing/2014/main" id="{E32BAB4C-8292-CFDA-3677-BE792C921A7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81403" y="228600"/>
            <a:ext cx="5810597" cy="5688106"/>
          </a:xfrm>
        </p:spPr>
      </p:pic>
      <p:sp>
        <p:nvSpPr>
          <p:cNvPr id="9" name="Text Placeholder 8">
            <a:extLst>
              <a:ext uri="{FF2B5EF4-FFF2-40B4-BE49-F238E27FC236}">
                <a16:creationId xmlns:a16="http://schemas.microsoft.com/office/drawing/2014/main" id="{DFA00C72-DB99-B2A6-AD02-23334908638E}"/>
              </a:ext>
            </a:extLst>
          </p:cNvPr>
          <p:cNvSpPr>
            <a:spLocks noGrp="1"/>
          </p:cNvSpPr>
          <p:nvPr>
            <p:ph type="body" sz="quarter" idx="18"/>
          </p:nvPr>
        </p:nvSpPr>
        <p:spPr>
          <a:xfrm>
            <a:off x="329234" y="1276422"/>
            <a:ext cx="6094265" cy="5688107"/>
          </a:xfrm>
        </p:spPr>
        <p:txBody>
          <a:bodyPr vert="horz" lIns="91440" tIns="45720" rIns="91440" bIns="45720" rtlCol="0" anchor="t">
            <a:normAutofit/>
          </a:bodyPr>
          <a:lstStyle/>
          <a:p>
            <a:pPr fontAlgn="base">
              <a:lnSpc>
                <a:spcPct val="120000"/>
              </a:lnSpc>
            </a:pPr>
            <a:r>
              <a:rPr lang="is-IS" dirty="0"/>
              <a:t>Á meðan COVID stóð þurfti að breyta markaðsefni út frá þeirri staðreynd að fólk forðaðist náin samskipti. </a:t>
            </a:r>
            <a:endParaRPr lang="is-IS"/>
          </a:p>
          <a:p>
            <a:pPr>
              <a:lnSpc>
                <a:spcPct val="120000"/>
              </a:lnSpc>
            </a:pPr>
            <a:endParaRPr lang="is-IS" dirty="0"/>
          </a:p>
          <a:p>
            <a:pPr algn="l" fontAlgn="base">
              <a:lnSpc>
                <a:spcPct val="120000"/>
              </a:lnSpc>
            </a:pPr>
            <a:r>
              <a:rPr lang="is-IS" dirty="0"/>
              <a:t>Í COVID var áherslan á öryggi og aðgengi í markaðsefninu.</a:t>
            </a:r>
            <a:endParaRPr lang="is-IS" dirty="0">
              <a:cs typeface="Calibri"/>
            </a:endParaRPr>
          </a:p>
          <a:p>
            <a:pPr algn="l" fontAlgn="base">
              <a:lnSpc>
                <a:spcPct val="120000"/>
              </a:lnSpc>
            </a:pPr>
            <a:endParaRPr lang="is-IS" dirty="0"/>
          </a:p>
          <a:p>
            <a:pPr fontAlgn="base">
              <a:lnSpc>
                <a:spcPct val="120000"/>
              </a:lnSpc>
            </a:pPr>
            <a:r>
              <a:rPr lang="is-IS" dirty="0"/>
              <a:t>Breyta þurfti skyndilega öllu markaðsefni til að stýra ímynd áfangastaðarins og skynjun gesta. </a:t>
            </a:r>
          </a:p>
        </p:txBody>
      </p:sp>
      <p:sp>
        <p:nvSpPr>
          <p:cNvPr id="8" name="Text Placeholder 7">
            <a:extLst>
              <a:ext uri="{FF2B5EF4-FFF2-40B4-BE49-F238E27FC236}">
                <a16:creationId xmlns:a16="http://schemas.microsoft.com/office/drawing/2014/main" id="{ACA68833-1029-5EFF-C156-1DB205A1ACF6}"/>
              </a:ext>
            </a:extLst>
          </p:cNvPr>
          <p:cNvSpPr>
            <a:spLocks noGrp="1"/>
          </p:cNvSpPr>
          <p:nvPr>
            <p:ph type="body" sz="quarter" idx="16"/>
          </p:nvPr>
        </p:nvSpPr>
        <p:spPr>
          <a:xfrm>
            <a:off x="234817" y="0"/>
            <a:ext cx="5861183" cy="898358"/>
          </a:xfrm>
        </p:spPr>
        <p:txBody>
          <a:bodyPr>
            <a:noAutofit/>
          </a:bodyPr>
          <a:lstStyle/>
          <a:p>
            <a:pPr algn="ctr"/>
            <a:r>
              <a:rPr lang="is-IS" sz="2400" dirty="0"/>
              <a:t>Svæði verða að breyta um markaðsefni meðan á krísu stendur</a:t>
            </a:r>
          </a:p>
        </p:txBody>
      </p:sp>
    </p:spTree>
    <p:extLst>
      <p:ext uri="{BB962C8B-B14F-4D97-AF65-F5344CB8AC3E}">
        <p14:creationId xmlns:p14="http://schemas.microsoft.com/office/powerpoint/2010/main" val="343219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standing outside a building&#10;&#10;Description automatically generated with medium confidence">
            <a:extLst>
              <a:ext uri="{FF2B5EF4-FFF2-40B4-BE49-F238E27FC236}">
                <a16:creationId xmlns:a16="http://schemas.microsoft.com/office/drawing/2014/main" id="{81FD8693-6DAF-8657-2C3D-478175C1C33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41" r="15941"/>
          <a:stretch>
            <a:fillRect/>
          </a:stretch>
        </p:blipFill>
        <p:spPr/>
      </p:pic>
      <p:sp>
        <p:nvSpPr>
          <p:cNvPr id="9" name="Text Placeholder 8">
            <a:extLst>
              <a:ext uri="{FF2B5EF4-FFF2-40B4-BE49-F238E27FC236}">
                <a16:creationId xmlns:a16="http://schemas.microsoft.com/office/drawing/2014/main" id="{DFA00C72-DB99-B2A6-AD02-23334908638E}"/>
              </a:ext>
            </a:extLst>
          </p:cNvPr>
          <p:cNvSpPr>
            <a:spLocks noGrp="1"/>
          </p:cNvSpPr>
          <p:nvPr>
            <p:ph type="body" sz="quarter" idx="18"/>
          </p:nvPr>
        </p:nvSpPr>
        <p:spPr>
          <a:xfrm>
            <a:off x="393878" y="2400426"/>
            <a:ext cx="5861183" cy="5641809"/>
          </a:xfrm>
        </p:spPr>
        <p:txBody>
          <a:bodyPr vert="horz" lIns="91440" tIns="45720" rIns="91440" bIns="45720" rtlCol="0" anchor="t">
            <a:normAutofit/>
          </a:bodyPr>
          <a:lstStyle/>
          <a:p>
            <a:r>
              <a:rPr lang="is-IS" sz="2200" b="0" i="0" dirty="0">
                <a:effectLst/>
              </a:rPr>
              <a:t>COVID hafði </a:t>
            </a:r>
            <a:r>
              <a:rPr lang="is-IS" sz="2200" dirty="0"/>
              <a:t>gríðarleg</a:t>
            </a:r>
            <a:r>
              <a:rPr lang="is-IS" sz="2200" b="0" i="0" dirty="0">
                <a:effectLst/>
              </a:rPr>
              <a:t> áhrif á ferðaþjónustuna </a:t>
            </a:r>
            <a:r>
              <a:rPr lang="is-IS" sz="2200" dirty="0"/>
              <a:t>þar sem ferðalög milli landa stöðvuðust nær alveg á tímabili. </a:t>
            </a:r>
            <a:r>
              <a:rPr lang="is-IS" sz="2200" b="0" i="0" dirty="0">
                <a:effectLst/>
              </a:rPr>
              <a:t>Mörg fyrirtæki brugðust við krísunni með því að skera niður fjármagn til </a:t>
            </a:r>
            <a:r>
              <a:rPr lang="is-IS" sz="2200" dirty="0"/>
              <a:t>markaðsmála</a:t>
            </a:r>
            <a:r>
              <a:rPr lang="is-IS" sz="2200" b="0" i="0" dirty="0">
                <a:effectLst/>
              </a:rPr>
              <a:t>.</a:t>
            </a:r>
          </a:p>
          <a:p>
            <a:pPr algn="l"/>
            <a:endParaRPr lang="is-IS" sz="2200" b="0" i="0" dirty="0">
              <a:effectLst/>
            </a:endParaRPr>
          </a:p>
          <a:p>
            <a:r>
              <a:rPr lang="is-IS" sz="2200" b="0" i="0" dirty="0">
                <a:effectLst/>
              </a:rPr>
              <a:t>Það að auglýsa á tímum þegar mögulegir viðskiptavinir mega ekki ferðast gæti virst vera glapræði. En fyrirtæki sem </a:t>
            </a:r>
            <a:r>
              <a:rPr lang="is-IS" sz="2200" dirty="0"/>
              <a:t>héldu</a:t>
            </a:r>
            <a:r>
              <a:rPr lang="is-IS" sz="2200" b="0" i="0" dirty="0">
                <a:effectLst/>
              </a:rPr>
              <a:t> </a:t>
            </a:r>
            <a:r>
              <a:rPr lang="is-IS" sz="2200" dirty="0"/>
              <a:t>kynningarstarfi áfram meðan </a:t>
            </a:r>
            <a:r>
              <a:rPr lang="is-IS" sz="2200" dirty="0" err="1"/>
              <a:t>Covid</a:t>
            </a:r>
            <a:r>
              <a:rPr lang="is-IS" sz="2200" dirty="0"/>
              <a:t> krísan varði </a:t>
            </a:r>
            <a:r>
              <a:rPr lang="is-IS" sz="2200" b="0" i="0" dirty="0">
                <a:effectLst/>
              </a:rPr>
              <a:t>stóðu sig betur en keppinautarnir þegar markaðurinn fór að taka við sér aftur.</a:t>
            </a:r>
            <a:r>
              <a:rPr lang="is-IS" sz="2200" dirty="0"/>
              <a:t> </a:t>
            </a:r>
            <a:endParaRPr lang="is-IS" sz="2200" dirty="0">
              <a:cs typeface="Calibri"/>
            </a:endParaRPr>
          </a:p>
        </p:txBody>
      </p:sp>
      <p:sp>
        <p:nvSpPr>
          <p:cNvPr id="8" name="Text Placeholder 7">
            <a:extLst>
              <a:ext uri="{FF2B5EF4-FFF2-40B4-BE49-F238E27FC236}">
                <a16:creationId xmlns:a16="http://schemas.microsoft.com/office/drawing/2014/main" id="{ACA68833-1029-5EFF-C156-1DB205A1ACF6}"/>
              </a:ext>
            </a:extLst>
          </p:cNvPr>
          <p:cNvSpPr>
            <a:spLocks noGrp="1"/>
          </p:cNvSpPr>
          <p:nvPr>
            <p:ph type="body" sz="quarter" idx="16"/>
          </p:nvPr>
        </p:nvSpPr>
        <p:spPr>
          <a:xfrm>
            <a:off x="234817" y="123732"/>
            <a:ext cx="5861183" cy="582221"/>
          </a:xfrm>
        </p:spPr>
        <p:txBody>
          <a:bodyPr vert="horz" lIns="91440" tIns="45720" rIns="91440" bIns="45720" rtlCol="0" anchor="t">
            <a:noAutofit/>
          </a:bodyPr>
          <a:lstStyle/>
          <a:p>
            <a:pPr algn="ctr"/>
            <a:r>
              <a:rPr lang="is-IS" sz="2800" b="0" dirty="0"/>
              <a:t>Kynningarherferð meðan á krísu stendur getur leitt til þess að svæði verður ofarlega í huga gesta þegar aftur má ferðast og það auðveldar endurreisn</a:t>
            </a:r>
            <a:endParaRPr lang="is-IS" sz="2800" b="0" dirty="0">
              <a:cs typeface="Calibri"/>
            </a:endParaRPr>
          </a:p>
        </p:txBody>
      </p:sp>
      <p:sp>
        <p:nvSpPr>
          <p:cNvPr id="2" name="TextBox 1">
            <a:extLst>
              <a:ext uri="{FF2B5EF4-FFF2-40B4-BE49-F238E27FC236}">
                <a16:creationId xmlns:a16="http://schemas.microsoft.com/office/drawing/2014/main" id="{08FFC4AE-1B1F-D9F3-02DE-3F5AFC6A277A}"/>
              </a:ext>
            </a:extLst>
          </p:cNvPr>
          <p:cNvSpPr txBox="1"/>
          <p:nvPr/>
        </p:nvSpPr>
        <p:spPr>
          <a:xfrm>
            <a:off x="959223" y="6228692"/>
            <a:ext cx="3494290" cy="369332"/>
          </a:xfrm>
          <a:prstGeom prst="rect">
            <a:avLst/>
          </a:prstGeom>
          <a:noFill/>
        </p:spPr>
        <p:txBody>
          <a:bodyPr wrap="none" rtlCol="0">
            <a:spAutoFit/>
          </a:bodyPr>
          <a:lstStyle/>
          <a:p>
            <a:r>
              <a:rPr lang="is-IS" dirty="0">
                <a:solidFill>
                  <a:schemeClr val="bg2"/>
                </a:solidFill>
              </a:rPr>
              <a:t>(Heimildir má finna </a:t>
            </a:r>
            <a:r>
              <a:rPr lang="is-IS" dirty="0">
                <a:solidFill>
                  <a:schemeClr val="bg2"/>
                </a:solidFill>
                <a:hlinkClick r:id="rId3">
                  <a:extLst>
                    <a:ext uri="{A12FA001-AC4F-418D-AE19-62706E023703}">
                      <ahyp:hlinkClr xmlns:ahyp="http://schemas.microsoft.com/office/drawing/2018/hyperlinkcolor" val="tx"/>
                    </a:ext>
                  </a:extLst>
                </a:hlinkClick>
              </a:rPr>
              <a:t>hér</a:t>
            </a:r>
            <a:r>
              <a:rPr lang="is-IS" dirty="0">
                <a:solidFill>
                  <a:schemeClr val="bg2"/>
                </a:solidFill>
              </a:rPr>
              <a:t>, </a:t>
            </a:r>
            <a:r>
              <a:rPr lang="is-IS" dirty="0">
                <a:solidFill>
                  <a:schemeClr val="bg2"/>
                </a:solidFill>
                <a:hlinkClick r:id="rId4">
                  <a:extLst>
                    <a:ext uri="{A12FA001-AC4F-418D-AE19-62706E023703}">
                      <ahyp:hlinkClr xmlns:ahyp="http://schemas.microsoft.com/office/drawing/2018/hyperlinkcolor" val="tx"/>
                    </a:ext>
                  </a:extLst>
                </a:hlinkClick>
              </a:rPr>
              <a:t>hér</a:t>
            </a:r>
            <a:r>
              <a:rPr lang="is-IS" dirty="0">
                <a:solidFill>
                  <a:schemeClr val="bg2"/>
                </a:solidFill>
              </a:rPr>
              <a:t> og </a:t>
            </a:r>
            <a:r>
              <a:rPr lang="is-IS" dirty="0">
                <a:solidFill>
                  <a:schemeClr val="bg2"/>
                </a:solidFill>
                <a:hlinkClick r:id="rId5">
                  <a:extLst>
                    <a:ext uri="{A12FA001-AC4F-418D-AE19-62706E023703}">
                      <ahyp:hlinkClr xmlns:ahyp="http://schemas.microsoft.com/office/drawing/2018/hyperlinkcolor" val="tx"/>
                    </a:ext>
                  </a:extLst>
                </a:hlinkClick>
              </a:rPr>
              <a:t>hér</a:t>
            </a:r>
            <a:r>
              <a:rPr lang="is-IS" dirty="0">
                <a:solidFill>
                  <a:schemeClr val="bg2"/>
                </a:solidFill>
              </a:rPr>
              <a:t>)</a:t>
            </a:r>
          </a:p>
        </p:txBody>
      </p:sp>
    </p:spTree>
    <p:extLst>
      <p:ext uri="{BB962C8B-B14F-4D97-AF65-F5344CB8AC3E}">
        <p14:creationId xmlns:p14="http://schemas.microsoft.com/office/powerpoint/2010/main" val="342727923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ilb_x00fa_i_x00f0_ xmlns="00645bbc-0ffd-4d17-83af-50f7d648f972">false</Tilb_x00fa_i_x00f0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6A37133310BB4CA9AC5A5DEF93509A" ma:contentTypeVersion="6" ma:contentTypeDescription="Create a new document." ma:contentTypeScope="" ma:versionID="4d44fedefe0c62ba28a1142d2f1c8617">
  <xsd:schema xmlns:xsd="http://www.w3.org/2001/XMLSchema" xmlns:xs="http://www.w3.org/2001/XMLSchema" xmlns:p="http://schemas.microsoft.com/office/2006/metadata/properties" xmlns:ns2="00645bbc-0ffd-4d17-83af-50f7d648f972" targetNamespace="http://schemas.microsoft.com/office/2006/metadata/properties" ma:root="true" ma:fieldsID="18e4016706dfd069ec307f44fd68ba50" ns2:_="">
    <xsd:import namespace="00645bbc-0ffd-4d17-83af-50f7d648f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Tilb_x00fa_i_x00f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5bbc-0ffd-4d17-83af-50f7d648f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ilb_x00fa_i_x00f0_" ma:index="13" nillable="true" ma:displayName="Tilbúið" ma:default="0" ma:description="Ef óhætt er að senda glærurnar á heimasíðu T Crisis NAV" ma:format="Dropdown" ma:internalName="Tilb_x00fa_i_x00f0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266192-3661-415C-BEDF-F4DAA9073730}">
  <ds:schemaRefs>
    <ds:schemaRef ds:uri="http://schemas.microsoft.com/office/2006/metadata/properties"/>
    <ds:schemaRef ds:uri="http://schemas.microsoft.com/office/infopath/2007/PartnerControls"/>
    <ds:schemaRef ds:uri="00645bbc-0ffd-4d17-83af-50f7d648f972"/>
  </ds:schemaRefs>
</ds:datastoreItem>
</file>

<file path=customXml/itemProps2.xml><?xml version="1.0" encoding="utf-8"?>
<ds:datastoreItem xmlns:ds="http://schemas.openxmlformats.org/officeDocument/2006/customXml" ds:itemID="{1F23F05C-E60B-4E9F-A33B-E9209E06EBA1}">
  <ds:schemaRefs>
    <ds:schemaRef ds:uri="http://schemas.microsoft.com/sharepoint/v3/contenttype/forms"/>
  </ds:schemaRefs>
</ds:datastoreItem>
</file>

<file path=customXml/itemProps3.xml><?xml version="1.0" encoding="utf-8"?>
<ds:datastoreItem xmlns:ds="http://schemas.openxmlformats.org/officeDocument/2006/customXml" ds:itemID="{8A420B98-A203-4BDD-8EAC-AABB62963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45bbc-0ffd-4d17-83af-50f7d648f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13890</TotalTime>
  <Words>2280</Words>
  <Application>Microsoft Office PowerPoint</Application>
  <PresentationFormat>Widescreen</PresentationFormat>
  <Paragraphs>225</Paragraphs>
  <Slides>27</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Aharoni</vt:lpstr>
      <vt:lpstr>Arial</vt:lpstr>
      <vt:lpstr>Calibri</vt:lpstr>
      <vt:lpstr>Calibri Light</vt:lpstr>
      <vt:lpstr>Lato Regular</vt:lpstr>
      <vt:lpstr>Montserrat</vt:lpstr>
      <vt:lpstr>Montserrat Light</vt:lpstr>
      <vt:lpstr>Montserrat Medium</vt:lpstr>
      <vt:lpstr>Quattrocento Sans</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1497</cp:revision>
  <cp:lastPrinted>2023-07-03T14:49:58Z</cp:lastPrinted>
  <dcterms:created xsi:type="dcterms:W3CDTF">2020-10-14T13:32:04Z</dcterms:created>
  <dcterms:modified xsi:type="dcterms:W3CDTF">2023-09-06T14:20:51Z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0x010100F96A37133310BB4CA9AC5A5DEF93509A</vt:lpwstr>
  </property>
</Properties>
</file>