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4"/>
  </p:sldMasterIdLst>
  <p:notesMasterIdLst>
    <p:notesMasterId r:id="rId45"/>
  </p:notesMasterIdLst>
  <p:handoutMasterIdLst>
    <p:handoutMasterId r:id="rId46"/>
  </p:handoutMasterIdLst>
  <p:sldIdLst>
    <p:sldId id="5494" r:id="rId5"/>
    <p:sldId id="5942" r:id="rId6"/>
    <p:sldId id="5478" r:id="rId7"/>
    <p:sldId id="5506" r:id="rId8"/>
    <p:sldId id="6002" r:id="rId9"/>
    <p:sldId id="6001" r:id="rId10"/>
    <p:sldId id="5673" r:id="rId11"/>
    <p:sldId id="5759" r:id="rId12"/>
    <p:sldId id="5760" r:id="rId13"/>
    <p:sldId id="5761" r:id="rId14"/>
    <p:sldId id="5927" r:id="rId15"/>
    <p:sldId id="5786" r:id="rId16"/>
    <p:sldId id="5785" r:id="rId17"/>
    <p:sldId id="5672" r:id="rId18"/>
    <p:sldId id="5789" r:id="rId19"/>
    <p:sldId id="6006" r:id="rId20"/>
    <p:sldId id="6007" r:id="rId21"/>
    <p:sldId id="6008" r:id="rId22"/>
    <p:sldId id="5871" r:id="rId23"/>
    <p:sldId id="5762" r:id="rId24"/>
    <p:sldId id="5872" r:id="rId25"/>
    <p:sldId id="5873" r:id="rId26"/>
    <p:sldId id="6003" r:id="rId27"/>
    <p:sldId id="5875" r:id="rId28"/>
    <p:sldId id="5894" r:id="rId29"/>
    <p:sldId id="5887" r:id="rId30"/>
    <p:sldId id="5877" r:id="rId31"/>
    <p:sldId id="5925" r:id="rId32"/>
    <p:sldId id="5888" r:id="rId33"/>
    <p:sldId id="5889" r:id="rId34"/>
    <p:sldId id="5878" r:id="rId35"/>
    <p:sldId id="5926" r:id="rId36"/>
    <p:sldId id="5883" r:id="rId37"/>
    <p:sldId id="5618" r:id="rId38"/>
    <p:sldId id="5884" r:id="rId39"/>
    <p:sldId id="5688" r:id="rId40"/>
    <p:sldId id="5885" r:id="rId41"/>
    <p:sldId id="5886" r:id="rId42"/>
    <p:sldId id="5890" r:id="rId43"/>
    <p:sldId id="6004" r:id="rId4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28C625-46BB-89F1-8F4D-72F20629431B}" name="Guðrún Þóra Gunnarsdóttir - HA" initials="GH" userId="S::gudrunthora@unak.is::080319e9-cba8-43d0-a339-cc9a7fd4f623" providerId="AD"/>
  <p188:author id="{03246655-826E-A141-D929-1D4D7230E0F1}" name="Íris Hrund Halldórsdóttir - HI" initials="ÍHHH" userId="S::irishh@hi.is::0834478e-9d1d-489a-b867-717661bcfdc5" providerId="AD"/>
  <p188:author id="{D557BCB5-0B30-D986-7464-B73EE62482EF}" name="Íris Hrund Halldórsdóttir - HA" initials="ÍH" userId="S::irish@rmf.is::bd297786-d3ca-4568-8648-19130a3c3a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7954"/>
    <a:srgbClr val="7A547C"/>
    <a:srgbClr val="3AA091"/>
    <a:srgbClr val="086D6E"/>
    <a:srgbClr val="624464"/>
    <a:srgbClr val="F37C57"/>
    <a:srgbClr val="916395"/>
    <a:srgbClr val="E7EBEB"/>
    <a:srgbClr val="F6A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16786-AA4A-4CB7-AC17-6438B616ED12}" v="10" dt="2023-08-31T10:14:27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70101" autoAdjust="0"/>
  </p:normalViewPr>
  <p:slideViewPr>
    <p:cSldViewPr snapToGrid="0" snapToObjects="1">
      <p:cViewPr varScale="1">
        <p:scale>
          <a:sx n="47" d="100"/>
          <a:sy n="47" d="100"/>
        </p:scale>
        <p:origin x="12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Íris Hrund Halldórsdóttir - HI" userId="0834478e-9d1d-489a-b867-717661bcfdc5" providerId="ADAL" clId="{6495FDA3-781A-4C7E-9E4B-BF40E7EDA72B}"/>
    <pc:docChg chg="undo redo custSel addSld delSld modSld modMainMaster">
      <pc:chgData name="Íris Hrund Halldórsdóttir - HI" userId="0834478e-9d1d-489a-b867-717661bcfdc5" providerId="ADAL" clId="{6495FDA3-781A-4C7E-9E4B-BF40E7EDA72B}" dt="2023-07-31T14:44:35.210" v="415" actId="790"/>
      <pc:docMkLst>
        <pc:docMk/>
      </pc:docMkLst>
      <pc:sldChg chg="del">
        <pc:chgData name="Íris Hrund Halldórsdóttir - HI" userId="0834478e-9d1d-489a-b867-717661bcfdc5" providerId="ADAL" clId="{6495FDA3-781A-4C7E-9E4B-BF40E7EDA72B}" dt="2023-07-31T14:10:47.520" v="0" actId="47"/>
        <pc:sldMkLst>
          <pc:docMk/>
          <pc:sldMk cId="877346367" sldId="5506"/>
        </pc:sldMkLst>
      </pc:sldChg>
      <pc:sldChg chg="modSp mod modCm">
        <pc:chgData name="Íris Hrund Halldórsdóttir - HI" userId="0834478e-9d1d-489a-b867-717661bcfdc5" providerId="ADAL" clId="{6495FDA3-781A-4C7E-9E4B-BF40E7EDA72B}" dt="2023-07-31T14:39:46.987" v="342" actId="790"/>
        <pc:sldMkLst>
          <pc:docMk/>
          <pc:sldMk cId="4126001764" sldId="5618"/>
        </pc:sldMkLst>
        <pc:graphicFrameChg chg="mod modGraphic">
          <ac:chgData name="Íris Hrund Halldórsdóttir - HI" userId="0834478e-9d1d-489a-b867-717661bcfdc5" providerId="ADAL" clId="{6495FDA3-781A-4C7E-9E4B-BF40E7EDA72B}" dt="2023-07-31T14:39:46.987" v="342" actId="790"/>
          <ac:graphicFrameMkLst>
            <pc:docMk/>
            <pc:sldMk cId="4126001764" sldId="5618"/>
            <ac:graphicFrameMk id="7" creationId="{DCB01F89-B60B-E9C2-0DA8-AB5376AF147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38:15.494" v="307"/>
              <pc2:cmMkLst xmlns:pc2="http://schemas.microsoft.com/office/powerpoint/2019/9/main/command">
                <pc:docMk/>
                <pc:sldMk cId="4126001764" sldId="5618"/>
                <pc2:cmMk id="{582F904A-D0A5-4EC3-BF99-41108FE5F0C2}"/>
              </pc2:cmMkLst>
            </pc226:cmChg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39:17.489" v="335"/>
              <pc2:cmMkLst xmlns:pc2="http://schemas.microsoft.com/office/powerpoint/2019/9/main/command">
                <pc:docMk/>
                <pc:sldMk cId="4126001764" sldId="5618"/>
                <pc2:cmMk id="{A9CEBA5A-6AE4-4DEE-A9F6-82C30BE2127B}"/>
              </pc2:cmMkLst>
            </pc226:cmChg>
          </p:ext>
        </pc:extLst>
      </pc:sldChg>
      <pc:sldChg chg="modSp mod">
        <pc:chgData name="Íris Hrund Halldórsdóttir - HI" userId="0834478e-9d1d-489a-b867-717661bcfdc5" providerId="ADAL" clId="{6495FDA3-781A-4C7E-9E4B-BF40E7EDA72B}" dt="2023-07-31T14:42:51.574" v="390" actId="790"/>
        <pc:sldMkLst>
          <pc:docMk/>
          <pc:sldMk cId="1572786952" sldId="5688"/>
        </pc:sldMkLst>
        <pc:spChg chg="mod">
          <ac:chgData name="Íris Hrund Halldórsdóttir - HI" userId="0834478e-9d1d-489a-b867-717661bcfdc5" providerId="ADAL" clId="{6495FDA3-781A-4C7E-9E4B-BF40E7EDA72B}" dt="2023-07-31T14:42:51.574" v="390" actId="790"/>
          <ac:spMkLst>
            <pc:docMk/>
            <pc:sldMk cId="1572786952" sldId="5688"/>
            <ac:spMk id="3" creationId="{40F7FE8B-6223-51C1-715E-2178FDCE5A8C}"/>
          </ac:spMkLst>
        </pc:spChg>
        <pc:spChg chg="mod">
          <ac:chgData name="Íris Hrund Halldórsdóttir - HI" userId="0834478e-9d1d-489a-b867-717661bcfdc5" providerId="ADAL" clId="{6495FDA3-781A-4C7E-9E4B-BF40E7EDA72B}" dt="2023-07-31T14:42:51.574" v="390" actId="790"/>
          <ac:spMkLst>
            <pc:docMk/>
            <pc:sldMk cId="1572786952" sldId="5688"/>
            <ac:spMk id="4" creationId="{5477C464-8584-55D5-812F-CA95395201C8}"/>
          </ac:spMkLst>
        </pc:spChg>
      </pc:sldChg>
      <pc:sldChg chg="modSp mod modCm">
        <pc:chgData name="Íris Hrund Halldórsdóttir - HI" userId="0834478e-9d1d-489a-b867-717661bcfdc5" providerId="ADAL" clId="{6495FDA3-781A-4C7E-9E4B-BF40E7EDA72B}" dt="2023-07-31T14:17:07.131" v="110" actId="20577"/>
        <pc:sldMkLst>
          <pc:docMk/>
          <pc:sldMk cId="59464917" sldId="5761"/>
        </pc:sldMkLst>
        <pc:spChg chg="mod">
          <ac:chgData name="Íris Hrund Halldórsdóttir - HI" userId="0834478e-9d1d-489a-b867-717661bcfdc5" providerId="ADAL" clId="{6495FDA3-781A-4C7E-9E4B-BF40E7EDA72B}" dt="2023-07-31T14:17:07.131" v="110" actId="20577"/>
          <ac:spMkLst>
            <pc:docMk/>
            <pc:sldMk cId="59464917" sldId="5761"/>
            <ac:spMk id="3" creationId="{D06B222C-CF51-53E8-59C9-56C1A1372D42}"/>
          </ac:spMkLst>
        </pc:spChg>
        <pc:spChg chg="mod">
          <ac:chgData name="Íris Hrund Halldórsdóttir - HI" userId="0834478e-9d1d-489a-b867-717661bcfdc5" providerId="ADAL" clId="{6495FDA3-781A-4C7E-9E4B-BF40E7EDA72B}" dt="2023-07-31T14:16:58.997" v="105" actId="20577"/>
          <ac:spMkLst>
            <pc:docMk/>
            <pc:sldMk cId="59464917" sldId="5761"/>
            <ac:spMk id="4" creationId="{7B507A8C-5E5E-C229-D786-FF1442E9A5F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16:58.997" v="105" actId="20577"/>
              <pc2:cmMkLst xmlns:pc2="http://schemas.microsoft.com/office/powerpoint/2019/9/main/command">
                <pc:docMk/>
                <pc:sldMk cId="59464917" sldId="5761"/>
                <pc2:cmMk id="{A687D8C1-1169-4CA5-B4D4-27BABCA59555}"/>
              </pc2:cmMkLst>
            </pc226:cmChg>
          </p:ext>
        </pc:extLst>
      </pc:sldChg>
      <pc:sldChg chg="modSp mod modCm">
        <pc:chgData name="Íris Hrund Halldórsdóttir - HI" userId="0834478e-9d1d-489a-b867-717661bcfdc5" providerId="ADAL" clId="{6495FDA3-781A-4C7E-9E4B-BF40E7EDA72B}" dt="2023-07-31T14:24:18.215" v="170" actId="790"/>
        <pc:sldMkLst>
          <pc:docMk/>
          <pc:sldMk cId="2013513221" sldId="5762"/>
        </pc:sldMkLst>
        <pc:spChg chg="mod">
          <ac:chgData name="Íris Hrund Halldórsdóttir - HI" userId="0834478e-9d1d-489a-b867-717661bcfdc5" providerId="ADAL" clId="{6495FDA3-781A-4C7E-9E4B-BF40E7EDA72B}" dt="2023-07-31T14:24:18.215" v="170" actId="790"/>
          <ac:spMkLst>
            <pc:docMk/>
            <pc:sldMk cId="2013513221" sldId="5762"/>
            <ac:spMk id="6" creationId="{148912C1-A8F0-05FA-D46C-FE5D13F65002}"/>
          </ac:spMkLst>
        </pc:spChg>
        <pc:spChg chg="mod">
          <ac:chgData name="Íris Hrund Halldórsdóttir - HI" userId="0834478e-9d1d-489a-b867-717661bcfdc5" providerId="ADAL" clId="{6495FDA3-781A-4C7E-9E4B-BF40E7EDA72B}" dt="2023-07-31T14:22:04.516" v="168" actId="20577"/>
          <ac:spMkLst>
            <pc:docMk/>
            <pc:sldMk cId="2013513221" sldId="5762"/>
            <ac:spMk id="7" creationId="{884B3C6C-9626-BC8A-EF39-D7DC8022D6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21:42.186" v="154"/>
              <pc2:cmMkLst xmlns:pc2="http://schemas.microsoft.com/office/powerpoint/2019/9/main/command">
                <pc:docMk/>
                <pc:sldMk cId="2013513221" sldId="5762"/>
                <pc2:cmMk id="{D4ADA707-C77C-41EE-A2B1-660254A15AE1}"/>
              </pc2:cmMkLst>
            </pc226:cmChg>
          </p:ext>
        </pc:extLst>
      </pc:sldChg>
      <pc:sldChg chg="add del">
        <pc:chgData name="Íris Hrund Halldórsdóttir - HI" userId="0834478e-9d1d-489a-b867-717661bcfdc5" providerId="ADAL" clId="{6495FDA3-781A-4C7E-9E4B-BF40E7EDA72B}" dt="2023-07-31T14:21:21.479" v="140" actId="47"/>
        <pc:sldMkLst>
          <pc:docMk/>
          <pc:sldMk cId="1752954525" sldId="5782"/>
        </pc:sldMkLst>
      </pc:sldChg>
      <pc:sldChg chg="modSp mod">
        <pc:chgData name="Íris Hrund Halldórsdóttir - HI" userId="0834478e-9d1d-489a-b867-717661bcfdc5" providerId="ADAL" clId="{6495FDA3-781A-4C7E-9E4B-BF40E7EDA72B}" dt="2023-07-31T14:18:58.163" v="134" actId="20577"/>
        <pc:sldMkLst>
          <pc:docMk/>
          <pc:sldMk cId="3273101669" sldId="5784"/>
        </pc:sldMkLst>
        <pc:spChg chg="mod">
          <ac:chgData name="Íris Hrund Halldórsdóttir - HI" userId="0834478e-9d1d-489a-b867-717661bcfdc5" providerId="ADAL" clId="{6495FDA3-781A-4C7E-9E4B-BF40E7EDA72B}" dt="2023-07-31T14:18:58.163" v="134" actId="20577"/>
          <ac:spMkLst>
            <pc:docMk/>
            <pc:sldMk cId="3273101669" sldId="5784"/>
            <ac:spMk id="3" creationId="{B672DF0D-8540-21AF-FDC5-6F1FE022DEA3}"/>
          </ac:spMkLst>
        </pc:spChg>
      </pc:sldChg>
      <pc:sldChg chg="modSp mod">
        <pc:chgData name="Íris Hrund Halldórsdóttir - HI" userId="0834478e-9d1d-489a-b867-717661bcfdc5" providerId="ADAL" clId="{6495FDA3-781A-4C7E-9E4B-BF40E7EDA72B}" dt="2023-07-31T14:17:50.805" v="125" actId="108"/>
        <pc:sldMkLst>
          <pc:docMk/>
          <pc:sldMk cId="1875650634" sldId="5786"/>
        </pc:sldMkLst>
        <pc:spChg chg="mod">
          <ac:chgData name="Íris Hrund Halldórsdóttir - HI" userId="0834478e-9d1d-489a-b867-717661bcfdc5" providerId="ADAL" clId="{6495FDA3-781A-4C7E-9E4B-BF40E7EDA72B}" dt="2023-07-31T14:17:29.821" v="112" actId="790"/>
          <ac:spMkLst>
            <pc:docMk/>
            <pc:sldMk cId="1875650634" sldId="5786"/>
            <ac:spMk id="5" creationId="{7A850B7E-C9CF-6AB1-CAE6-306312457D51}"/>
          </ac:spMkLst>
        </pc:spChg>
        <pc:spChg chg="mod">
          <ac:chgData name="Íris Hrund Halldórsdóttir - HI" userId="0834478e-9d1d-489a-b867-717661bcfdc5" providerId="ADAL" clId="{6495FDA3-781A-4C7E-9E4B-BF40E7EDA72B}" dt="2023-07-31T14:17:50.805" v="125" actId="108"/>
          <ac:spMkLst>
            <pc:docMk/>
            <pc:sldMk cId="1875650634" sldId="5786"/>
            <ac:spMk id="6" creationId="{F65EF6D6-56B5-232A-559F-707B51497CCF}"/>
          </ac:spMkLst>
        </pc:spChg>
      </pc:sldChg>
      <pc:sldChg chg="modSp mod modCm">
        <pc:chgData name="Íris Hrund Halldórsdóttir - HI" userId="0834478e-9d1d-489a-b867-717661bcfdc5" providerId="ADAL" clId="{6495FDA3-781A-4C7E-9E4B-BF40E7EDA72B}" dt="2023-07-31T14:25:01.134" v="172"/>
        <pc:sldMkLst>
          <pc:docMk/>
          <pc:sldMk cId="3658228782" sldId="5872"/>
        </pc:sldMkLst>
        <pc:spChg chg="mod">
          <ac:chgData name="Íris Hrund Halldórsdóttir - HI" userId="0834478e-9d1d-489a-b867-717661bcfdc5" providerId="ADAL" clId="{6495FDA3-781A-4C7E-9E4B-BF40E7EDA72B}" dt="2023-07-31T14:24:55.993" v="171" actId="6549"/>
          <ac:spMkLst>
            <pc:docMk/>
            <pc:sldMk cId="3658228782" sldId="5872"/>
            <ac:spMk id="7" creationId="{9289C617-D286-94FE-99A4-C669FEF29D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25:01.134" v="172"/>
              <pc2:cmMkLst xmlns:pc2="http://schemas.microsoft.com/office/powerpoint/2019/9/main/command">
                <pc:docMk/>
                <pc:sldMk cId="3658228782" sldId="5872"/>
                <pc2:cmMk id="{9733A3B9-3267-4DFD-93FE-3949DEA72FEB}"/>
              </pc2:cmMkLst>
            </pc226:cmChg>
          </p:ext>
        </pc:extLst>
      </pc:sldChg>
      <pc:sldChg chg="modSp mod modCm">
        <pc:chgData name="Íris Hrund Halldórsdóttir - HI" userId="0834478e-9d1d-489a-b867-717661bcfdc5" providerId="ADAL" clId="{6495FDA3-781A-4C7E-9E4B-BF40E7EDA72B}" dt="2023-07-31T14:29:16.118" v="206" actId="6549"/>
        <pc:sldMkLst>
          <pc:docMk/>
          <pc:sldMk cId="3284374018" sldId="5873"/>
        </pc:sldMkLst>
        <pc:spChg chg="mod">
          <ac:chgData name="Íris Hrund Halldórsdóttir - HI" userId="0834478e-9d1d-489a-b867-717661bcfdc5" providerId="ADAL" clId="{6495FDA3-781A-4C7E-9E4B-BF40E7EDA72B}" dt="2023-07-31T14:29:16.118" v="206" actId="6549"/>
          <ac:spMkLst>
            <pc:docMk/>
            <pc:sldMk cId="3284374018" sldId="5873"/>
            <ac:spMk id="7" creationId="{9289C617-D286-94FE-99A4-C669FEF29D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29:16.118" v="206" actId="6549"/>
              <pc2:cmMkLst xmlns:pc2="http://schemas.microsoft.com/office/powerpoint/2019/9/main/command">
                <pc:docMk/>
                <pc:sldMk cId="3284374018" sldId="5873"/>
                <pc2:cmMk id="{B9BB6311-BEF4-4E51-A9EC-C8EA6C5C8E39}"/>
              </pc2:cmMkLst>
            </pc226:cmChg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29:16.118" v="206" actId="6549"/>
              <pc2:cmMkLst xmlns:pc2="http://schemas.microsoft.com/office/powerpoint/2019/9/main/command">
                <pc:docMk/>
                <pc:sldMk cId="3284374018" sldId="5873"/>
                <pc2:cmMk id="{E6D3A241-9614-45E2-A1C6-5470C072ABD8}"/>
              </pc2:cmMkLst>
            </pc226:cmChg>
          </p:ext>
        </pc:extLst>
      </pc:sldChg>
      <pc:sldChg chg="modSp mod modCm">
        <pc:chgData name="Íris Hrund Halldórsdóttir - HI" userId="0834478e-9d1d-489a-b867-717661bcfdc5" providerId="ADAL" clId="{6495FDA3-781A-4C7E-9E4B-BF40E7EDA72B}" dt="2023-07-31T14:30:54.087" v="212"/>
        <pc:sldMkLst>
          <pc:docMk/>
          <pc:sldMk cId="2843850060" sldId="5875"/>
        </pc:sldMkLst>
        <pc:spChg chg="mod">
          <ac:chgData name="Íris Hrund Halldórsdóttir - HI" userId="0834478e-9d1d-489a-b867-717661bcfdc5" providerId="ADAL" clId="{6495FDA3-781A-4C7E-9E4B-BF40E7EDA72B}" dt="2023-07-31T14:30:50.641" v="211" actId="20577"/>
          <ac:spMkLst>
            <pc:docMk/>
            <pc:sldMk cId="2843850060" sldId="5875"/>
            <ac:spMk id="7" creationId="{9289C617-D286-94FE-99A4-C669FEF29D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30:54.087" v="212"/>
              <pc2:cmMkLst xmlns:pc2="http://schemas.microsoft.com/office/powerpoint/2019/9/main/command">
                <pc:docMk/>
                <pc:sldMk cId="2843850060" sldId="5875"/>
                <pc2:cmMk id="{3932B472-BBE3-49CA-8245-F442D9A46E20}"/>
              </pc2:cmMkLst>
            </pc226:cmChg>
          </p:ext>
        </pc:extLst>
      </pc:sldChg>
      <pc:sldChg chg="modSp mod">
        <pc:chgData name="Íris Hrund Halldórsdóttir - HI" userId="0834478e-9d1d-489a-b867-717661bcfdc5" providerId="ADAL" clId="{6495FDA3-781A-4C7E-9E4B-BF40E7EDA72B}" dt="2023-07-31T14:33:41.381" v="225" actId="20577"/>
        <pc:sldMkLst>
          <pc:docMk/>
          <pc:sldMk cId="223624651" sldId="5877"/>
        </pc:sldMkLst>
        <pc:spChg chg="mod">
          <ac:chgData name="Íris Hrund Halldórsdóttir - HI" userId="0834478e-9d1d-489a-b867-717661bcfdc5" providerId="ADAL" clId="{6495FDA3-781A-4C7E-9E4B-BF40E7EDA72B}" dt="2023-07-31T14:33:41.381" v="225" actId="20577"/>
          <ac:spMkLst>
            <pc:docMk/>
            <pc:sldMk cId="223624651" sldId="5877"/>
            <ac:spMk id="4" creationId="{71521B88-1219-36FB-1AC7-7885AE4D5D9C}"/>
          </ac:spMkLst>
        </pc:spChg>
      </pc:sldChg>
      <pc:sldChg chg="modSp mod modCm">
        <pc:chgData name="Íris Hrund Halldórsdóttir - HI" userId="0834478e-9d1d-489a-b867-717661bcfdc5" providerId="ADAL" clId="{6495FDA3-781A-4C7E-9E4B-BF40E7EDA72B}" dt="2023-07-31T14:36:05.829" v="241"/>
        <pc:sldMkLst>
          <pc:docMk/>
          <pc:sldMk cId="75299415" sldId="5878"/>
        </pc:sldMkLst>
        <pc:spChg chg="mod">
          <ac:chgData name="Íris Hrund Halldórsdóttir - HI" userId="0834478e-9d1d-489a-b867-717661bcfdc5" providerId="ADAL" clId="{6495FDA3-781A-4C7E-9E4B-BF40E7EDA72B}" dt="2023-07-31T14:35:43.077" v="240" actId="108"/>
          <ac:spMkLst>
            <pc:docMk/>
            <pc:sldMk cId="75299415" sldId="5878"/>
            <ac:spMk id="5" creationId="{3EDDAC77-E330-4B74-139E-853D460492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36:05.829" v="241"/>
              <pc2:cmMkLst xmlns:pc2="http://schemas.microsoft.com/office/powerpoint/2019/9/main/command">
                <pc:docMk/>
                <pc:sldMk cId="75299415" sldId="5878"/>
                <pc2:cmMk id="{BA98D0C8-AC6D-4D1A-B592-95E1EE68ADF1}"/>
              </pc2:cmMkLst>
            </pc226:cmChg>
          </p:ext>
        </pc:extLst>
      </pc:sldChg>
      <pc:sldChg chg="modSp mod delCm modCm">
        <pc:chgData name="Íris Hrund Halldórsdóttir - HI" userId="0834478e-9d1d-489a-b867-717661bcfdc5" providerId="ADAL" clId="{6495FDA3-781A-4C7E-9E4B-BF40E7EDA72B}" dt="2023-07-31T14:37:48.951" v="305"/>
        <pc:sldMkLst>
          <pc:docMk/>
          <pc:sldMk cId="3834253512" sldId="5883"/>
        </pc:sldMkLst>
        <pc:spChg chg="mod">
          <ac:chgData name="Íris Hrund Halldórsdóttir - HI" userId="0834478e-9d1d-489a-b867-717661bcfdc5" providerId="ADAL" clId="{6495FDA3-781A-4C7E-9E4B-BF40E7EDA72B}" dt="2023-07-31T14:36:52.603" v="247" actId="790"/>
          <ac:spMkLst>
            <pc:docMk/>
            <pc:sldMk cId="3834253512" sldId="5883"/>
            <ac:spMk id="4" creationId="{71521B88-1219-36FB-1AC7-7885AE4D5D9C}"/>
          </ac:spMkLst>
        </pc:spChg>
        <pc:spChg chg="mod">
          <ac:chgData name="Íris Hrund Halldórsdóttir - HI" userId="0834478e-9d1d-489a-b867-717661bcfdc5" providerId="ADAL" clId="{6495FDA3-781A-4C7E-9E4B-BF40E7EDA72B}" dt="2023-07-31T14:37:28.470" v="304" actId="20577"/>
          <ac:spMkLst>
            <pc:docMk/>
            <pc:sldMk cId="3834253512" sldId="5883"/>
            <ac:spMk id="5" creationId="{3EDDAC77-E330-4B74-139E-853D460492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Íris Hrund Halldórsdóttir - HI" userId="0834478e-9d1d-489a-b867-717661bcfdc5" providerId="ADAL" clId="{6495FDA3-781A-4C7E-9E4B-BF40E7EDA72B}" dt="2023-07-31T14:37:48.951" v="305"/>
              <pc2:cmMkLst xmlns:pc2="http://schemas.microsoft.com/office/powerpoint/2019/9/main/command">
                <pc:docMk/>
                <pc:sldMk cId="3834253512" sldId="5883"/>
                <pc2:cmMk id="{3E318E78-1B1D-438A-91C6-C1248DD34C78}"/>
              </pc2:cmMkLst>
            </pc226:cmChg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37:28.470" v="304" actId="20577"/>
              <pc2:cmMkLst xmlns:pc2="http://schemas.microsoft.com/office/powerpoint/2019/9/main/command">
                <pc:docMk/>
                <pc:sldMk cId="3834253512" sldId="5883"/>
                <pc2:cmMk id="{D4C1D28E-7F52-4A3C-8AC8-3625CE84A083}"/>
              </pc2:cmMkLst>
            </pc226:cmChg>
          </p:ext>
        </pc:extLst>
      </pc:sldChg>
      <pc:sldChg chg="modSp mod modCm">
        <pc:chgData name="Íris Hrund Halldórsdóttir - HI" userId="0834478e-9d1d-489a-b867-717661bcfdc5" providerId="ADAL" clId="{6495FDA3-781A-4C7E-9E4B-BF40E7EDA72B}" dt="2023-07-31T14:42:33.518" v="389"/>
        <pc:sldMkLst>
          <pc:docMk/>
          <pc:sldMk cId="1399612279" sldId="5884"/>
        </pc:sldMkLst>
        <pc:graphicFrameChg chg="mod modGraphic">
          <ac:chgData name="Íris Hrund Halldórsdóttir - HI" userId="0834478e-9d1d-489a-b867-717661bcfdc5" providerId="ADAL" clId="{6495FDA3-781A-4C7E-9E4B-BF40E7EDA72B}" dt="2023-07-31T14:42:33.518" v="389"/>
          <ac:graphicFrameMkLst>
            <pc:docMk/>
            <pc:sldMk cId="1399612279" sldId="5884"/>
            <ac:graphicFrameMk id="7" creationId="{DCB01F89-B60B-E9C2-0DA8-AB5376AF147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41:23.875" v="385" actId="6549"/>
              <pc2:cmMkLst xmlns:pc2="http://schemas.microsoft.com/office/powerpoint/2019/9/main/command">
                <pc:docMk/>
                <pc:sldMk cId="1399612279" sldId="5884"/>
                <pc2:cmMk id="{BBC31353-8832-40D3-8CF7-55D76E0FEDC9}"/>
              </pc2:cmMkLst>
              <pc226:cmRplyChg chg="add">
                <pc226:chgData name="Íris Hrund Halldórsdóttir - HI" userId="0834478e-9d1d-489a-b867-717661bcfdc5" providerId="ADAL" clId="{6495FDA3-781A-4C7E-9E4B-BF40E7EDA72B}" dt="2023-07-31T14:40:51.700" v="346"/>
                <pc2:cmRplyMkLst xmlns:pc2="http://schemas.microsoft.com/office/powerpoint/2019/9/main/command">
                  <pc:docMk/>
                  <pc:sldMk cId="1399612279" sldId="5884"/>
                  <pc2:cmMk id="{BBC31353-8832-40D3-8CF7-55D76E0FEDC9}"/>
                  <pc2:cmRplyMk id="{D46D8634-F521-4B06-B46D-C8E6D01705D7}"/>
                </pc2:cmRplyMkLst>
              </pc226:cmRplyChg>
            </pc226:cmChg>
            <pc226:cmChg xmlns:pc226="http://schemas.microsoft.com/office/powerpoint/2022/06/main/command" chg="">
              <pc226:chgData name="Íris Hrund Halldórsdóttir - HI" userId="0834478e-9d1d-489a-b867-717661bcfdc5" providerId="ADAL" clId="{6495FDA3-781A-4C7E-9E4B-BF40E7EDA72B}" dt="2023-07-31T14:41:53.396" v="388"/>
              <pc2:cmMkLst xmlns:pc2="http://schemas.microsoft.com/office/powerpoint/2019/9/main/command">
                <pc:docMk/>
                <pc:sldMk cId="1399612279" sldId="5884"/>
                <pc2:cmMk id="{AA00F875-0083-49F0-98C8-0AD6BDA4F01F}"/>
              </pc2:cmMkLst>
              <pc226:cmRplyChg chg="add">
                <pc226:chgData name="Íris Hrund Halldórsdóttir - HI" userId="0834478e-9d1d-489a-b867-717661bcfdc5" providerId="ADAL" clId="{6495FDA3-781A-4C7E-9E4B-BF40E7EDA72B}" dt="2023-07-31T14:41:53.396" v="388"/>
                <pc2:cmRplyMkLst xmlns:pc2="http://schemas.microsoft.com/office/powerpoint/2019/9/main/command">
                  <pc:docMk/>
                  <pc:sldMk cId="1399612279" sldId="5884"/>
                  <pc2:cmMk id="{AA00F875-0083-49F0-98C8-0AD6BDA4F01F}"/>
                  <pc2:cmRplyMk id="{17E14909-C5DC-4E97-B44C-4E19C8A06BC4}"/>
                </pc2:cmRplyMkLst>
              </pc226:cmRplyChg>
            </pc226:cmChg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40:15.537" v="344"/>
              <pc2:cmMkLst xmlns:pc2="http://schemas.microsoft.com/office/powerpoint/2019/9/main/command">
                <pc:docMk/>
                <pc:sldMk cId="1399612279" sldId="5884"/>
                <pc2:cmMk id="{A09747AC-16AA-4777-8B8C-591708750062}"/>
              </pc2:cmMkLst>
            </pc226:cmChg>
          </p:ext>
        </pc:extLst>
      </pc:sldChg>
      <pc:sldChg chg="modSp mod">
        <pc:chgData name="Íris Hrund Halldórsdóttir - HI" userId="0834478e-9d1d-489a-b867-717661bcfdc5" providerId="ADAL" clId="{6495FDA3-781A-4C7E-9E4B-BF40E7EDA72B}" dt="2023-07-31T14:43:21.340" v="406" actId="108"/>
        <pc:sldMkLst>
          <pc:docMk/>
          <pc:sldMk cId="740154697" sldId="5885"/>
        </pc:sldMkLst>
        <pc:spChg chg="mod">
          <ac:chgData name="Íris Hrund Halldórsdóttir - HI" userId="0834478e-9d1d-489a-b867-717661bcfdc5" providerId="ADAL" clId="{6495FDA3-781A-4C7E-9E4B-BF40E7EDA72B}" dt="2023-07-31T14:43:05.224" v="391" actId="790"/>
          <ac:spMkLst>
            <pc:docMk/>
            <pc:sldMk cId="740154697" sldId="5885"/>
            <ac:spMk id="4" creationId="{71521B88-1219-36FB-1AC7-7885AE4D5D9C}"/>
          </ac:spMkLst>
        </pc:spChg>
        <pc:spChg chg="mod">
          <ac:chgData name="Íris Hrund Halldórsdóttir - HI" userId="0834478e-9d1d-489a-b867-717661bcfdc5" providerId="ADAL" clId="{6495FDA3-781A-4C7E-9E4B-BF40E7EDA72B}" dt="2023-07-31T14:43:21.340" v="406" actId="108"/>
          <ac:spMkLst>
            <pc:docMk/>
            <pc:sldMk cId="740154697" sldId="5885"/>
            <ac:spMk id="5" creationId="{3EDDAC77-E330-4B74-139E-853D46049269}"/>
          </ac:spMkLst>
        </pc:spChg>
      </pc:sldChg>
      <pc:sldChg chg="modSp mod">
        <pc:chgData name="Íris Hrund Halldórsdóttir - HI" userId="0834478e-9d1d-489a-b867-717661bcfdc5" providerId="ADAL" clId="{6495FDA3-781A-4C7E-9E4B-BF40E7EDA72B}" dt="2023-07-31T14:43:30.949" v="407" actId="790"/>
        <pc:sldMkLst>
          <pc:docMk/>
          <pc:sldMk cId="2533681628" sldId="5886"/>
        </pc:sldMkLst>
        <pc:spChg chg="mod">
          <ac:chgData name="Íris Hrund Halldórsdóttir - HI" userId="0834478e-9d1d-489a-b867-717661bcfdc5" providerId="ADAL" clId="{6495FDA3-781A-4C7E-9E4B-BF40E7EDA72B}" dt="2023-07-31T14:43:30.949" v="407" actId="790"/>
          <ac:spMkLst>
            <pc:docMk/>
            <pc:sldMk cId="2533681628" sldId="5886"/>
            <ac:spMk id="4" creationId="{71521B88-1219-36FB-1AC7-7885AE4D5D9C}"/>
          </ac:spMkLst>
        </pc:spChg>
      </pc:sldChg>
      <pc:sldChg chg="modSp mod modCm">
        <pc:chgData name="Íris Hrund Halldórsdóttir - HI" userId="0834478e-9d1d-489a-b867-717661bcfdc5" providerId="ADAL" clId="{6495FDA3-781A-4C7E-9E4B-BF40E7EDA72B}" dt="2023-07-31T14:33:23.098" v="219"/>
        <pc:sldMkLst>
          <pc:docMk/>
          <pc:sldMk cId="1222948059" sldId="5887"/>
        </pc:sldMkLst>
        <pc:spChg chg="mod">
          <ac:chgData name="Íris Hrund Halldórsdóttir - HI" userId="0834478e-9d1d-489a-b867-717661bcfdc5" providerId="ADAL" clId="{6495FDA3-781A-4C7E-9E4B-BF40E7EDA72B}" dt="2023-07-31T14:33:01.079" v="218"/>
          <ac:spMkLst>
            <pc:docMk/>
            <pc:sldMk cId="1222948059" sldId="5887"/>
            <ac:spMk id="4" creationId="{3C52E7F9-C060-B488-34E0-CD1C68E6A1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33:23.098" v="219"/>
              <pc2:cmMkLst xmlns:pc2="http://schemas.microsoft.com/office/powerpoint/2019/9/main/command">
                <pc:docMk/>
                <pc:sldMk cId="1222948059" sldId="5887"/>
                <pc2:cmMk id="{BCE815CA-C533-41CA-A76F-683C7E7A5D86}"/>
              </pc2:cmMkLst>
            </pc226:cmChg>
          </p:ext>
        </pc:extLst>
      </pc:sldChg>
      <pc:sldChg chg="modSp mod modCm">
        <pc:chgData name="Íris Hrund Halldórsdóttir - HI" userId="0834478e-9d1d-489a-b867-717661bcfdc5" providerId="ADAL" clId="{6495FDA3-781A-4C7E-9E4B-BF40E7EDA72B}" dt="2023-07-31T14:35:18.231" v="234"/>
        <pc:sldMkLst>
          <pc:docMk/>
          <pc:sldMk cId="534781383" sldId="5889"/>
        </pc:sldMkLst>
        <pc:spChg chg="mod">
          <ac:chgData name="Íris Hrund Halldórsdóttir - HI" userId="0834478e-9d1d-489a-b867-717661bcfdc5" providerId="ADAL" clId="{6495FDA3-781A-4C7E-9E4B-BF40E7EDA72B}" dt="2023-07-31T14:35:15.055" v="233" actId="14100"/>
          <ac:spMkLst>
            <pc:docMk/>
            <pc:sldMk cId="534781383" sldId="5889"/>
            <ac:spMk id="3" creationId="{B1A0A9F2-591C-FE6A-CC1A-43E7930AA58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35:18.231" v="234"/>
              <pc2:cmMkLst xmlns:pc2="http://schemas.microsoft.com/office/powerpoint/2019/9/main/command">
                <pc:docMk/>
                <pc:sldMk cId="534781383" sldId="5889"/>
                <pc2:cmMk id="{55FEAAD4-F053-4481-9F3D-784C5EEF15F6}"/>
              </pc2:cmMkLst>
            </pc226:cmChg>
          </p:ext>
        </pc:extLst>
      </pc:sldChg>
      <pc:sldChg chg="modSp mod modCm">
        <pc:chgData name="Íris Hrund Halldórsdóttir - HI" userId="0834478e-9d1d-489a-b867-717661bcfdc5" providerId="ADAL" clId="{6495FDA3-781A-4C7E-9E4B-BF40E7EDA72B}" dt="2023-07-31T14:44:35.210" v="415" actId="790"/>
        <pc:sldMkLst>
          <pc:docMk/>
          <pc:sldMk cId="143365816" sldId="5890"/>
        </pc:sldMkLst>
        <pc:spChg chg="mod">
          <ac:chgData name="Íris Hrund Halldórsdóttir - HI" userId="0834478e-9d1d-489a-b867-717661bcfdc5" providerId="ADAL" clId="{6495FDA3-781A-4C7E-9E4B-BF40E7EDA72B}" dt="2023-07-31T14:44:10.984" v="409" actId="6549"/>
          <ac:spMkLst>
            <pc:docMk/>
            <pc:sldMk cId="143365816" sldId="5890"/>
            <ac:spMk id="4" creationId="{71521B88-1219-36FB-1AC7-7885AE4D5D9C}"/>
          </ac:spMkLst>
        </pc:spChg>
        <pc:spChg chg="mod">
          <ac:chgData name="Íris Hrund Halldórsdóttir - HI" userId="0834478e-9d1d-489a-b867-717661bcfdc5" providerId="ADAL" clId="{6495FDA3-781A-4C7E-9E4B-BF40E7EDA72B}" dt="2023-07-31T14:44:35.210" v="415" actId="790"/>
          <ac:spMkLst>
            <pc:docMk/>
            <pc:sldMk cId="143365816" sldId="5890"/>
            <ac:spMk id="5" creationId="{3EDDAC77-E330-4B74-139E-853D460492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44:13.506" v="410"/>
              <pc2:cmMkLst xmlns:pc2="http://schemas.microsoft.com/office/powerpoint/2019/9/main/command">
                <pc:docMk/>
                <pc:sldMk cId="143365816" sldId="5890"/>
                <pc2:cmMk id="{BD63283C-707D-468B-A667-F32E043A52F0}"/>
              </pc2:cmMkLst>
            </pc226:cmChg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44:15.508" v="411"/>
              <pc2:cmMkLst xmlns:pc2="http://schemas.microsoft.com/office/powerpoint/2019/9/main/command">
                <pc:docMk/>
                <pc:sldMk cId="143365816" sldId="5890"/>
                <pc2:cmMk id="{BD09CC62-704F-43BB-ADB6-5EF5596AF477}"/>
              </pc2:cmMkLst>
            </pc226:cmChg>
          </p:ext>
        </pc:extLst>
      </pc:sldChg>
      <pc:sldChg chg="modSp mod modCm">
        <pc:chgData name="Íris Hrund Halldórsdóttir - HI" userId="0834478e-9d1d-489a-b867-717661bcfdc5" providerId="ADAL" clId="{6495FDA3-781A-4C7E-9E4B-BF40E7EDA72B}" dt="2023-07-31T14:32:26.260" v="215"/>
        <pc:sldMkLst>
          <pc:docMk/>
          <pc:sldMk cId="2381401098" sldId="5894"/>
        </pc:sldMkLst>
        <pc:spChg chg="mod">
          <ac:chgData name="Íris Hrund Halldórsdóttir - HI" userId="0834478e-9d1d-489a-b867-717661bcfdc5" providerId="ADAL" clId="{6495FDA3-781A-4C7E-9E4B-BF40E7EDA72B}" dt="2023-07-31T14:32:22.707" v="214" actId="790"/>
          <ac:spMkLst>
            <pc:docMk/>
            <pc:sldMk cId="2381401098" sldId="5894"/>
            <ac:spMk id="6" creationId="{4A8D8C5F-0A80-F081-89FF-3C1C7C80BBF6}"/>
          </ac:spMkLst>
        </pc:spChg>
        <pc:spChg chg="mod">
          <ac:chgData name="Íris Hrund Halldórsdóttir - HI" userId="0834478e-9d1d-489a-b867-717661bcfdc5" providerId="ADAL" clId="{6495FDA3-781A-4C7E-9E4B-BF40E7EDA72B}" dt="2023-07-31T14:32:14.622" v="213"/>
          <ac:spMkLst>
            <pc:docMk/>
            <pc:sldMk cId="2381401098" sldId="5894"/>
            <ac:spMk id="7" creationId="{9289C617-D286-94FE-99A4-C669FEF29D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32:14.622" v="213"/>
              <pc2:cmMkLst xmlns:pc2="http://schemas.microsoft.com/office/powerpoint/2019/9/main/command">
                <pc:docMk/>
                <pc:sldMk cId="2381401098" sldId="5894"/>
                <pc2:cmMk id="{7835CA8D-1B55-4A1B-9BD9-917CAE9E9A8F}"/>
              </pc2:cmMkLst>
            </pc226:cmChg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32:26.260" v="215"/>
              <pc2:cmMkLst xmlns:pc2="http://schemas.microsoft.com/office/powerpoint/2019/9/main/command">
                <pc:docMk/>
                <pc:sldMk cId="2381401098" sldId="5894"/>
                <pc2:cmMk id="{DC7D6B9F-EA6B-4384-BA12-D35A7F6C51C5}"/>
              </pc2:cmMkLst>
            </pc226:cmChg>
          </p:ext>
        </pc:extLst>
      </pc:sldChg>
      <pc:sldChg chg="modSp mod">
        <pc:chgData name="Íris Hrund Halldórsdóttir - HI" userId="0834478e-9d1d-489a-b867-717661bcfdc5" providerId="ADAL" clId="{6495FDA3-781A-4C7E-9E4B-BF40E7EDA72B}" dt="2023-07-31T14:17:21.343" v="111" actId="790"/>
        <pc:sldMkLst>
          <pc:docMk/>
          <pc:sldMk cId="3988478023" sldId="5927"/>
        </pc:sldMkLst>
        <pc:spChg chg="mod">
          <ac:chgData name="Íris Hrund Halldórsdóttir - HI" userId="0834478e-9d1d-489a-b867-717661bcfdc5" providerId="ADAL" clId="{6495FDA3-781A-4C7E-9E4B-BF40E7EDA72B}" dt="2023-07-31T14:17:21.343" v="111" actId="790"/>
          <ac:spMkLst>
            <pc:docMk/>
            <pc:sldMk cId="3988478023" sldId="5927"/>
            <ac:spMk id="5" creationId="{3827F8D3-871A-EA16-389D-899CF0818DB9}"/>
          </ac:spMkLst>
        </pc:spChg>
      </pc:sldChg>
      <pc:sldChg chg="modCm">
        <pc:chgData name="Íris Hrund Halldórsdóttir - HI" userId="0834478e-9d1d-489a-b867-717661bcfdc5" providerId="ADAL" clId="{6495FDA3-781A-4C7E-9E4B-BF40E7EDA72B}" dt="2023-07-31T14:12:05.202" v="25"/>
        <pc:sldMkLst>
          <pc:docMk/>
          <pc:sldMk cId="3709739867" sldId="60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Íris Hrund Halldórsdóttir - HI" userId="0834478e-9d1d-489a-b867-717661bcfdc5" providerId="ADAL" clId="{6495FDA3-781A-4C7E-9E4B-BF40E7EDA72B}" dt="2023-07-31T14:12:05.202" v="25"/>
              <pc2:cmMkLst xmlns:pc2="http://schemas.microsoft.com/office/powerpoint/2019/9/main/command">
                <pc:docMk/>
                <pc:sldMk cId="3709739867" sldId="6001"/>
                <pc2:cmMk id="{AF02530F-3253-46AF-BDA0-8E67D7FB97C8}"/>
              </pc2:cmMkLst>
              <pc226:cmRplyChg chg="add">
                <pc226:chgData name="Íris Hrund Halldórsdóttir - HI" userId="0834478e-9d1d-489a-b867-717661bcfdc5" providerId="ADAL" clId="{6495FDA3-781A-4C7E-9E4B-BF40E7EDA72B}" dt="2023-07-31T14:12:05.202" v="25"/>
                <pc2:cmRplyMkLst xmlns:pc2="http://schemas.microsoft.com/office/powerpoint/2019/9/main/command">
                  <pc:docMk/>
                  <pc:sldMk cId="3709739867" sldId="6001"/>
                  <pc2:cmMk id="{AF02530F-3253-46AF-BDA0-8E67D7FB97C8}"/>
                  <pc2:cmRplyMk id="{FB3ABBD5-4D8D-490B-B2EF-077529B4BD5B}"/>
                </pc2:cmRplyMkLst>
              </pc226:cmRplyChg>
            </pc226:cmChg>
          </p:ext>
        </pc:extLst>
      </pc:sldChg>
      <pc:sldChg chg="modSp mod">
        <pc:chgData name="Íris Hrund Halldórsdóttir - HI" userId="0834478e-9d1d-489a-b867-717661bcfdc5" providerId="ADAL" clId="{6495FDA3-781A-4C7E-9E4B-BF40E7EDA72B}" dt="2023-07-31T14:11:12.303" v="24" actId="403"/>
        <pc:sldMkLst>
          <pc:docMk/>
          <pc:sldMk cId="1525542216" sldId="6002"/>
        </pc:sldMkLst>
        <pc:spChg chg="mod">
          <ac:chgData name="Íris Hrund Halldórsdóttir - HI" userId="0834478e-9d1d-489a-b867-717661bcfdc5" providerId="ADAL" clId="{6495FDA3-781A-4C7E-9E4B-BF40E7EDA72B}" dt="2023-07-31T14:11:07.059" v="20" actId="1076"/>
          <ac:spMkLst>
            <pc:docMk/>
            <pc:sldMk cId="1525542216" sldId="6002"/>
            <ac:spMk id="24" creationId="{2E5FB08D-B471-2455-01FC-DF8E08AFE5DF}"/>
          </ac:spMkLst>
        </pc:spChg>
        <pc:spChg chg="mod">
          <ac:chgData name="Íris Hrund Halldórsdóttir - HI" userId="0834478e-9d1d-489a-b867-717661bcfdc5" providerId="ADAL" clId="{6495FDA3-781A-4C7E-9E4B-BF40E7EDA72B}" dt="2023-07-31T14:11:12.303" v="24" actId="403"/>
          <ac:spMkLst>
            <pc:docMk/>
            <pc:sldMk cId="1525542216" sldId="6002"/>
            <ac:spMk id="26" creationId="{9A71428C-FF1B-BA75-AD97-E413D9FAAE8D}"/>
          </ac:spMkLst>
        </pc:spChg>
      </pc:sldChg>
      <pc:sldChg chg="modSp mod modCm">
        <pc:chgData name="Íris Hrund Halldórsdóttir - HI" userId="0834478e-9d1d-489a-b867-717661bcfdc5" providerId="ADAL" clId="{6495FDA3-781A-4C7E-9E4B-BF40E7EDA72B}" dt="2023-07-31T14:29:37.404" v="208"/>
        <pc:sldMkLst>
          <pc:docMk/>
          <pc:sldMk cId="3269137224" sldId="6003"/>
        </pc:sldMkLst>
        <pc:spChg chg="mod">
          <ac:chgData name="Íris Hrund Halldórsdóttir - HI" userId="0834478e-9d1d-489a-b867-717661bcfdc5" providerId="ADAL" clId="{6495FDA3-781A-4C7E-9E4B-BF40E7EDA72B}" dt="2023-07-31T14:29:34.801" v="207" actId="6549"/>
          <ac:spMkLst>
            <pc:docMk/>
            <pc:sldMk cId="3269137224" sldId="6003"/>
            <ac:spMk id="7" creationId="{9289C617-D286-94FE-99A4-C669FEF29D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I" userId="0834478e-9d1d-489a-b867-717661bcfdc5" providerId="ADAL" clId="{6495FDA3-781A-4C7E-9E4B-BF40E7EDA72B}" dt="2023-07-31T14:29:37.404" v="208"/>
              <pc2:cmMkLst xmlns:pc2="http://schemas.microsoft.com/office/powerpoint/2019/9/main/command">
                <pc:docMk/>
                <pc:sldMk cId="3269137224" sldId="6003"/>
                <pc2:cmMk id="{BE72215A-BF1C-4B36-8069-CE63101CD80C}"/>
              </pc2:cmMkLst>
            </pc226:cmChg>
          </p:ext>
        </pc:extLst>
      </pc:sldChg>
      <pc:sldChg chg="del">
        <pc:chgData name="Íris Hrund Halldórsdóttir - HI" userId="0834478e-9d1d-489a-b867-717661bcfdc5" providerId="ADAL" clId="{6495FDA3-781A-4C7E-9E4B-BF40E7EDA72B}" dt="2023-07-31T14:10:47.520" v="0" actId="47"/>
        <pc:sldMkLst>
          <pc:docMk/>
          <pc:sldMk cId="2223102388" sldId="6005"/>
        </pc:sldMkLst>
      </pc:sldChg>
      <pc:sldMasterChg chg="modSldLayout">
        <pc:chgData name="Íris Hrund Halldórsdóttir - HI" userId="0834478e-9d1d-489a-b867-717661bcfdc5" providerId="ADAL" clId="{6495FDA3-781A-4C7E-9E4B-BF40E7EDA72B}" dt="2023-07-31T14:15:22.924" v="27" actId="478"/>
        <pc:sldMasterMkLst>
          <pc:docMk/>
          <pc:sldMasterMk cId="580465908" sldId="2147483828"/>
        </pc:sldMasterMkLst>
        <pc:sldLayoutChg chg="delSp modSp mod">
          <pc:chgData name="Íris Hrund Halldórsdóttir - HI" userId="0834478e-9d1d-489a-b867-717661bcfdc5" providerId="ADAL" clId="{6495FDA3-781A-4C7E-9E4B-BF40E7EDA72B}" dt="2023-07-31T14:15:22.924" v="27" actId="478"/>
          <pc:sldLayoutMkLst>
            <pc:docMk/>
            <pc:sldMasterMk cId="580465908" sldId="2147483828"/>
            <pc:sldLayoutMk cId="3135426839" sldId="2147483835"/>
          </pc:sldLayoutMkLst>
          <pc:grpChg chg="del mod">
            <ac:chgData name="Íris Hrund Halldórsdóttir - HI" userId="0834478e-9d1d-489a-b867-717661bcfdc5" providerId="ADAL" clId="{6495FDA3-781A-4C7E-9E4B-BF40E7EDA72B}" dt="2023-07-31T14:15:22.924" v="27" actId="478"/>
            <ac:grpSpMkLst>
              <pc:docMk/>
              <pc:sldMasterMk cId="580465908" sldId="2147483828"/>
              <pc:sldLayoutMk cId="3135426839" sldId="2147483835"/>
              <ac:grpSpMk id="10" creationId="{B1C5D3EF-D61A-0EE8-AD84-7C04EEDB1703}"/>
            </ac:grpSpMkLst>
          </pc:grpChg>
        </pc:sldLayoutChg>
      </pc:sldMasterChg>
    </pc:docChg>
  </pc:docChgLst>
  <pc:docChgLst>
    <pc:chgData name="Íris Hrund Halldórsdóttir - HA" userId="S::irish@rmf.is::bd297786-d3ca-4568-8648-19130a3c3ac5" providerId="AD" clId="Web-{A68FD8EA-5B85-497B-83B0-D27EA53130FB}"/>
    <pc:docChg chg="delSld modSld">
      <pc:chgData name="Íris Hrund Halldórsdóttir - HA" userId="S::irish@rmf.is::bd297786-d3ca-4568-8648-19130a3c3ac5" providerId="AD" clId="Web-{A68FD8EA-5B85-497B-83B0-D27EA53130FB}" dt="2023-08-10T09:37:56.265" v="876" actId="20577"/>
      <pc:docMkLst>
        <pc:docMk/>
      </pc:docMkLst>
      <pc:sldChg chg="modSp">
        <pc:chgData name="Íris Hrund Halldórsdóttir - HA" userId="S::irish@rmf.is::bd297786-d3ca-4568-8648-19130a3c3ac5" providerId="AD" clId="Web-{A68FD8EA-5B85-497B-83B0-D27EA53130FB}" dt="2023-08-10T09:25:59.884" v="672"/>
        <pc:sldMkLst>
          <pc:docMk/>
          <pc:sldMk cId="4126001764" sldId="5618"/>
        </pc:sldMkLst>
        <pc:graphicFrameChg chg="mod modGraphic">
          <ac:chgData name="Íris Hrund Halldórsdóttir - HA" userId="S::irish@rmf.is::bd297786-d3ca-4568-8648-19130a3c3ac5" providerId="AD" clId="Web-{A68FD8EA-5B85-497B-83B0-D27EA53130FB}" dt="2023-08-10T09:25:59.884" v="672"/>
          <ac:graphicFrameMkLst>
            <pc:docMk/>
            <pc:sldMk cId="4126001764" sldId="5618"/>
            <ac:graphicFrameMk id="7" creationId="{DCB01F89-B60B-E9C2-0DA8-AB5376AF1470}"/>
          </ac:graphicFrameMkLst>
        </pc:graphicFrameChg>
      </pc:sldChg>
      <pc:sldChg chg="modSp modNotes">
        <pc:chgData name="Íris Hrund Halldórsdóttir - HA" userId="S::irish@rmf.is::bd297786-d3ca-4568-8648-19130a3c3ac5" providerId="AD" clId="Web-{A68FD8EA-5B85-497B-83B0-D27EA53130FB}" dt="2023-08-10T08:53:13.387" v="300" actId="20577"/>
        <pc:sldMkLst>
          <pc:docMk/>
          <pc:sldMk cId="4272308308" sldId="5672"/>
        </pc:sldMkLst>
        <pc:spChg chg="mod">
          <ac:chgData name="Íris Hrund Halldórsdóttir - HA" userId="S::irish@rmf.is::bd297786-d3ca-4568-8648-19130a3c3ac5" providerId="AD" clId="Web-{A68FD8EA-5B85-497B-83B0-D27EA53130FB}" dt="2023-08-10T08:53:13.387" v="300" actId="20577"/>
          <ac:spMkLst>
            <pc:docMk/>
            <pc:sldMk cId="4272308308" sldId="5672"/>
            <ac:spMk id="7" creationId="{25E31C95-D6E2-6C6A-1409-B2E0845A1FD2}"/>
          </ac:spMkLst>
        </pc:spChg>
      </pc:sldChg>
      <pc:sldChg chg="modSp delCm modCm">
        <pc:chgData name="Íris Hrund Halldórsdóttir - HA" userId="S::irish@rmf.is::bd297786-d3ca-4568-8648-19130a3c3ac5" providerId="AD" clId="Web-{A68FD8EA-5B85-497B-83B0-D27EA53130FB}" dt="2023-08-10T09:33:33.460" v="828"/>
        <pc:sldMkLst>
          <pc:docMk/>
          <pc:sldMk cId="1572786952" sldId="5688"/>
        </pc:sldMkLst>
        <pc:spChg chg="mod">
          <ac:chgData name="Íris Hrund Halldórsdóttir - HA" userId="S::irish@rmf.is::bd297786-d3ca-4568-8648-19130a3c3ac5" providerId="AD" clId="Web-{A68FD8EA-5B85-497B-83B0-D27EA53130FB}" dt="2023-08-10T09:33:27.163" v="827" actId="20577"/>
          <ac:spMkLst>
            <pc:docMk/>
            <pc:sldMk cId="1572786952" sldId="5688"/>
            <ac:spMk id="3" creationId="{40F7FE8B-6223-51C1-715E-2178FDCE5A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Íris Hrund Halldórsdóttir - HA" userId="S::irish@rmf.is::bd297786-d3ca-4568-8648-19130a3c3ac5" providerId="AD" clId="Web-{A68FD8EA-5B85-497B-83B0-D27EA53130FB}" dt="2023-08-10T09:33:33.460" v="828"/>
              <pc2:cmMkLst xmlns:pc2="http://schemas.microsoft.com/office/powerpoint/2019/9/main/command">
                <pc:docMk/>
                <pc:sldMk cId="1572786952" sldId="5688"/>
                <pc2:cmMk id="{A3DECDAA-3DD0-48F9-A3A5-68B418F830EA}"/>
              </pc2:cmMkLst>
            </pc226:cmChg>
          </p:ext>
        </pc:extLst>
      </pc:sldChg>
      <pc:sldChg chg="modNotes">
        <pc:chgData name="Íris Hrund Halldórsdóttir - HA" userId="S::irish@rmf.is::bd297786-d3ca-4568-8648-19130a3c3ac5" providerId="AD" clId="Web-{A68FD8EA-5B85-497B-83B0-D27EA53130FB}" dt="2023-08-10T08:37:08.592" v="72"/>
        <pc:sldMkLst>
          <pc:docMk/>
          <pc:sldMk cId="1561344141" sldId="5759"/>
        </pc:sldMkLst>
      </pc:sldChg>
      <pc:sldChg chg="modSp modNotes">
        <pc:chgData name="Íris Hrund Halldórsdóttir - HA" userId="S::irish@rmf.is::bd297786-d3ca-4568-8648-19130a3c3ac5" providerId="AD" clId="Web-{A68FD8EA-5B85-497B-83B0-D27EA53130FB}" dt="2023-08-10T08:39:16.768" v="137" actId="20577"/>
        <pc:sldMkLst>
          <pc:docMk/>
          <pc:sldMk cId="1251032674" sldId="5760"/>
        </pc:sldMkLst>
        <pc:spChg chg="mod">
          <ac:chgData name="Íris Hrund Halldórsdóttir - HA" userId="S::irish@rmf.is::bd297786-d3ca-4568-8648-19130a3c3ac5" providerId="AD" clId="Web-{A68FD8EA-5B85-497B-83B0-D27EA53130FB}" dt="2023-08-10T08:39:16.768" v="137" actId="20577"/>
          <ac:spMkLst>
            <pc:docMk/>
            <pc:sldMk cId="1251032674" sldId="5760"/>
            <ac:spMk id="3" creationId="{0AB73191-6D01-C386-864A-A70E5D6008E7}"/>
          </ac:spMkLst>
        </pc:spChg>
      </pc:sldChg>
      <pc:sldChg chg="modSp delCm modCm">
        <pc:chgData name="Íris Hrund Halldórsdóttir - HA" userId="S::irish@rmf.is::bd297786-d3ca-4568-8648-19130a3c3ac5" providerId="AD" clId="Web-{A68FD8EA-5B85-497B-83B0-D27EA53130FB}" dt="2023-08-10T08:44:38.028" v="248" actId="20577"/>
        <pc:sldMkLst>
          <pc:docMk/>
          <pc:sldMk cId="59464917" sldId="5761"/>
        </pc:sldMkLst>
        <pc:spChg chg="mod">
          <ac:chgData name="Íris Hrund Halldórsdóttir - HA" userId="S::irish@rmf.is::bd297786-d3ca-4568-8648-19130a3c3ac5" providerId="AD" clId="Web-{A68FD8EA-5B85-497B-83B0-D27EA53130FB}" dt="2023-08-10T08:44:38.028" v="248" actId="20577"/>
          <ac:spMkLst>
            <pc:docMk/>
            <pc:sldMk cId="59464917" sldId="5761"/>
            <ac:spMk id="3" creationId="{D06B222C-CF51-53E8-59C9-56C1A1372D42}"/>
          </ac:spMkLst>
        </pc:spChg>
        <pc:spChg chg="mod">
          <ac:chgData name="Íris Hrund Halldórsdóttir - HA" userId="S::irish@rmf.is::bd297786-d3ca-4568-8648-19130a3c3ac5" providerId="AD" clId="Web-{A68FD8EA-5B85-497B-83B0-D27EA53130FB}" dt="2023-08-10T08:40:45.849" v="171"/>
          <ac:spMkLst>
            <pc:docMk/>
            <pc:sldMk cId="59464917" sldId="5761"/>
            <ac:spMk id="4" creationId="{7B507A8C-5E5E-C229-D786-FF1442E9A5F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Íris Hrund Halldórsdóttir - HA" userId="S::irish@rmf.is::bd297786-d3ca-4568-8648-19130a3c3ac5" providerId="AD" clId="Web-{A68FD8EA-5B85-497B-83B0-D27EA53130FB}" dt="2023-08-10T08:40:08.926" v="166"/>
              <pc2:cmMkLst xmlns:pc2="http://schemas.microsoft.com/office/powerpoint/2019/9/main/command">
                <pc:docMk/>
                <pc:sldMk cId="59464917" sldId="5761"/>
                <pc2:cmMk id="{A687D8C1-1169-4CA5-B4D4-27BABCA59555}"/>
              </pc2:cmMkLst>
            </pc226:cmChg>
          </p:ext>
        </pc:extLst>
      </pc:sldChg>
      <pc:sldChg chg="modSp">
        <pc:chgData name="Íris Hrund Halldórsdóttir - HA" userId="S::irish@rmf.is::bd297786-d3ca-4568-8648-19130a3c3ac5" providerId="AD" clId="Web-{A68FD8EA-5B85-497B-83B0-D27EA53130FB}" dt="2023-08-10T09:00:58.667" v="390" actId="20577"/>
        <pc:sldMkLst>
          <pc:docMk/>
          <pc:sldMk cId="2013513221" sldId="5762"/>
        </pc:sldMkLst>
        <pc:spChg chg="mod">
          <ac:chgData name="Íris Hrund Halldórsdóttir - HA" userId="S::irish@rmf.is::bd297786-d3ca-4568-8648-19130a3c3ac5" providerId="AD" clId="Web-{A68FD8EA-5B85-497B-83B0-D27EA53130FB}" dt="2023-08-10T08:58:59.007" v="351" actId="14100"/>
          <ac:spMkLst>
            <pc:docMk/>
            <pc:sldMk cId="2013513221" sldId="5762"/>
            <ac:spMk id="6" creationId="{148912C1-A8F0-05FA-D46C-FE5D13F65002}"/>
          </ac:spMkLst>
        </pc:spChg>
        <pc:spChg chg="mod">
          <ac:chgData name="Íris Hrund Halldórsdóttir - HA" userId="S::irish@rmf.is::bd297786-d3ca-4568-8648-19130a3c3ac5" providerId="AD" clId="Web-{A68FD8EA-5B85-497B-83B0-D27EA53130FB}" dt="2023-08-10T09:00:58.667" v="390" actId="20577"/>
          <ac:spMkLst>
            <pc:docMk/>
            <pc:sldMk cId="2013513221" sldId="5762"/>
            <ac:spMk id="7" creationId="{884B3C6C-9626-BC8A-EF39-D7DC8022D624}"/>
          </ac:spMkLst>
        </pc:spChg>
      </pc:sldChg>
      <pc:sldChg chg="del">
        <pc:chgData name="Íris Hrund Halldórsdóttir - HA" userId="S::irish@rmf.is::bd297786-d3ca-4568-8648-19130a3c3ac5" providerId="AD" clId="Web-{A68FD8EA-5B85-497B-83B0-D27EA53130FB}" dt="2023-08-10T08:57:32.238" v="347"/>
        <pc:sldMkLst>
          <pc:docMk/>
          <pc:sldMk cId="3273101669" sldId="5784"/>
        </pc:sldMkLst>
      </pc:sldChg>
      <pc:sldChg chg="modSp">
        <pc:chgData name="Íris Hrund Halldórsdóttir - HA" userId="S::irish@rmf.is::bd297786-d3ca-4568-8648-19130a3c3ac5" providerId="AD" clId="Web-{A68FD8EA-5B85-497B-83B0-D27EA53130FB}" dt="2023-08-10T08:45:47.170" v="251"/>
        <pc:sldMkLst>
          <pc:docMk/>
          <pc:sldMk cId="3860844215" sldId="5785"/>
        </pc:sldMkLst>
        <pc:graphicFrameChg chg="modGraphic">
          <ac:chgData name="Íris Hrund Halldórsdóttir - HA" userId="S::irish@rmf.is::bd297786-d3ca-4568-8648-19130a3c3ac5" providerId="AD" clId="Web-{A68FD8EA-5B85-497B-83B0-D27EA53130FB}" dt="2023-08-10T08:45:47.170" v="251"/>
          <ac:graphicFrameMkLst>
            <pc:docMk/>
            <pc:sldMk cId="3860844215" sldId="5785"/>
            <ac:graphicFrameMk id="7" creationId="{DCB01F89-B60B-E9C2-0DA8-AB5376AF1470}"/>
          </ac:graphicFrameMkLst>
        </pc:graphicFrameChg>
      </pc:sldChg>
      <pc:sldChg chg="modSp delCm">
        <pc:chgData name="Íris Hrund Halldórsdóttir - HA" userId="S::irish@rmf.is::bd297786-d3ca-4568-8648-19130a3c3ac5" providerId="AD" clId="Web-{A68FD8EA-5B85-497B-83B0-D27EA53130FB}" dt="2023-08-10T08:55:44.298" v="346" actId="20577"/>
        <pc:sldMkLst>
          <pc:docMk/>
          <pc:sldMk cId="2130979221" sldId="5789"/>
        </pc:sldMkLst>
        <pc:spChg chg="mod">
          <ac:chgData name="Íris Hrund Halldórsdóttir - HA" userId="S::irish@rmf.is::bd297786-d3ca-4568-8648-19130a3c3ac5" providerId="AD" clId="Web-{A68FD8EA-5B85-497B-83B0-D27EA53130FB}" dt="2023-08-10T08:55:44.298" v="346" actId="20577"/>
          <ac:spMkLst>
            <pc:docMk/>
            <pc:sldMk cId="2130979221" sldId="5789"/>
            <ac:spMk id="2" creationId="{5F198F5F-AA2A-1C41-AC03-F58D03DB52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A" userId="S::irish@rmf.is::bd297786-d3ca-4568-8648-19130a3c3ac5" providerId="AD" clId="Web-{A68FD8EA-5B85-497B-83B0-D27EA53130FB}" dt="2023-08-10T08:53:40.466" v="301"/>
              <pc2:cmMkLst xmlns:pc2="http://schemas.microsoft.com/office/powerpoint/2019/9/main/command">
                <pc:docMk/>
                <pc:sldMk cId="2130979221" sldId="5789"/>
                <pc2:cmMk id="{DC4B70B7-5763-462B-8B34-07D45650690A}"/>
              </pc2:cmMkLst>
            </pc226:cmChg>
          </p:ext>
        </pc:extLst>
      </pc:sldChg>
      <pc:sldChg chg="modSp modCm">
        <pc:chgData name="Íris Hrund Halldórsdóttir - HA" userId="S::irish@rmf.is::bd297786-d3ca-4568-8648-19130a3c3ac5" providerId="AD" clId="Web-{A68FD8EA-5B85-497B-83B0-D27EA53130FB}" dt="2023-08-10T09:02:17.638" v="409" actId="20577"/>
        <pc:sldMkLst>
          <pc:docMk/>
          <pc:sldMk cId="3658228782" sldId="5872"/>
        </pc:sldMkLst>
        <pc:spChg chg="mod">
          <ac:chgData name="Íris Hrund Halldórsdóttir - HA" userId="S::irish@rmf.is::bd297786-d3ca-4568-8648-19130a3c3ac5" providerId="AD" clId="Web-{A68FD8EA-5B85-497B-83B0-D27EA53130FB}" dt="2023-08-10T09:01:18.277" v="391" actId="20577"/>
          <ac:spMkLst>
            <pc:docMk/>
            <pc:sldMk cId="3658228782" sldId="5872"/>
            <ac:spMk id="6" creationId="{4A8D8C5F-0A80-F081-89FF-3C1C7C80BBF6}"/>
          </ac:spMkLst>
        </pc:spChg>
        <pc:spChg chg="mod">
          <ac:chgData name="Íris Hrund Halldórsdóttir - HA" userId="S::irish@rmf.is::bd297786-d3ca-4568-8648-19130a3c3ac5" providerId="AD" clId="Web-{A68FD8EA-5B85-497B-83B0-D27EA53130FB}" dt="2023-08-10T09:02:17.638" v="409" actId="20577"/>
          <ac:spMkLst>
            <pc:docMk/>
            <pc:sldMk cId="3658228782" sldId="5872"/>
            <ac:spMk id="7" creationId="{9289C617-D286-94FE-99A4-C669FEF29D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A68FD8EA-5B85-497B-83B0-D27EA53130FB}" dt="2023-08-10T09:01:51.574" v="406" actId="20577"/>
              <pc2:cmMkLst xmlns:pc2="http://schemas.microsoft.com/office/powerpoint/2019/9/main/command">
                <pc:docMk/>
                <pc:sldMk cId="3658228782" sldId="5872"/>
                <pc2:cmMk id="{9733A3B9-3267-4DFD-93FE-3949DEA72FEB}"/>
              </pc2:cmMkLst>
            </pc226:cmChg>
          </p:ext>
        </pc:extLst>
      </pc:sldChg>
      <pc:sldChg chg="modSp modCm">
        <pc:chgData name="Íris Hrund Halldórsdóttir - HA" userId="S::irish@rmf.is::bd297786-d3ca-4568-8648-19130a3c3ac5" providerId="AD" clId="Web-{A68FD8EA-5B85-497B-83B0-D27EA53130FB}" dt="2023-08-10T09:02:45.810" v="426" actId="20577"/>
        <pc:sldMkLst>
          <pc:docMk/>
          <pc:sldMk cId="3284374018" sldId="5873"/>
        </pc:sldMkLst>
        <pc:spChg chg="mod">
          <ac:chgData name="Íris Hrund Halldórsdóttir - HA" userId="S::irish@rmf.is::bd297786-d3ca-4568-8648-19130a3c3ac5" providerId="AD" clId="Web-{A68FD8EA-5B85-497B-83B0-D27EA53130FB}" dt="2023-08-10T09:02:45.810" v="426" actId="20577"/>
          <ac:spMkLst>
            <pc:docMk/>
            <pc:sldMk cId="3284374018" sldId="5873"/>
            <ac:spMk id="7" creationId="{9289C617-D286-94FE-99A4-C669FEF29D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A68FD8EA-5B85-497B-83B0-D27EA53130FB}" dt="2023-08-10T09:02:42.560" v="425" actId="20577"/>
              <pc2:cmMkLst xmlns:pc2="http://schemas.microsoft.com/office/powerpoint/2019/9/main/command">
                <pc:docMk/>
                <pc:sldMk cId="3284374018" sldId="5873"/>
                <pc2:cmMk id="{B9BB6311-BEF4-4E51-A9EC-C8EA6C5C8E39}"/>
              </pc2:cmMkLst>
            </pc226:cmChg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A68FD8EA-5B85-497B-83B0-D27EA53130FB}" dt="2023-08-10T09:02:42.560" v="425" actId="20577"/>
              <pc2:cmMkLst xmlns:pc2="http://schemas.microsoft.com/office/powerpoint/2019/9/main/command">
                <pc:docMk/>
                <pc:sldMk cId="3284374018" sldId="5873"/>
                <pc2:cmMk id="{E6D3A241-9614-45E2-A1C6-5470C072ABD8}"/>
              </pc2:cmMkLst>
            </pc226:cmChg>
          </p:ext>
        </pc:extLst>
      </pc:sldChg>
      <pc:sldChg chg="modSp">
        <pc:chgData name="Íris Hrund Halldórsdóttir - HA" userId="S::irish@rmf.is::bd297786-d3ca-4568-8648-19130a3c3ac5" providerId="AD" clId="Web-{A68FD8EA-5B85-497B-83B0-D27EA53130FB}" dt="2023-08-10T09:05:29.769" v="497" actId="1076"/>
        <pc:sldMkLst>
          <pc:docMk/>
          <pc:sldMk cId="2843850060" sldId="5875"/>
        </pc:sldMkLst>
        <pc:spChg chg="mod">
          <ac:chgData name="Íris Hrund Halldórsdóttir - HA" userId="S::irish@rmf.is::bd297786-d3ca-4568-8648-19130a3c3ac5" providerId="AD" clId="Web-{A68FD8EA-5B85-497B-83B0-D27EA53130FB}" dt="2023-08-10T09:05:04.690" v="464" actId="20577"/>
          <ac:spMkLst>
            <pc:docMk/>
            <pc:sldMk cId="2843850060" sldId="5875"/>
            <ac:spMk id="7" creationId="{9289C617-D286-94FE-99A4-C669FEF29D75}"/>
          </ac:spMkLst>
        </pc:spChg>
        <pc:spChg chg="mod">
          <ac:chgData name="Íris Hrund Halldórsdóttir - HA" userId="S::irish@rmf.is::bd297786-d3ca-4568-8648-19130a3c3ac5" providerId="AD" clId="Web-{A68FD8EA-5B85-497B-83B0-D27EA53130FB}" dt="2023-08-10T09:05:29.769" v="497" actId="1076"/>
          <ac:spMkLst>
            <pc:docMk/>
            <pc:sldMk cId="2843850060" sldId="5875"/>
            <ac:spMk id="9" creationId="{41C8D95A-11EB-1EB3-75BB-A603DE01ED6C}"/>
          </ac:spMkLst>
        </pc:spChg>
      </pc:sldChg>
      <pc:sldChg chg="modSp">
        <pc:chgData name="Íris Hrund Halldórsdóttir - HA" userId="S::irish@rmf.is::bd297786-d3ca-4568-8648-19130a3c3ac5" providerId="AD" clId="Web-{A68FD8EA-5B85-497B-83B0-D27EA53130FB}" dt="2023-08-10T09:16:28.226" v="517" actId="20577"/>
        <pc:sldMkLst>
          <pc:docMk/>
          <pc:sldMk cId="223624651" sldId="5877"/>
        </pc:sldMkLst>
        <pc:spChg chg="mod">
          <ac:chgData name="Íris Hrund Halldórsdóttir - HA" userId="S::irish@rmf.is::bd297786-d3ca-4568-8648-19130a3c3ac5" providerId="AD" clId="Web-{A68FD8EA-5B85-497B-83B0-D27EA53130FB}" dt="2023-08-10T09:16:28.226" v="517" actId="20577"/>
          <ac:spMkLst>
            <pc:docMk/>
            <pc:sldMk cId="223624651" sldId="5877"/>
            <ac:spMk id="5" creationId="{3EDDAC77-E330-4B74-139E-853D46049269}"/>
          </ac:spMkLst>
        </pc:spChg>
      </pc:sldChg>
      <pc:sldChg chg="modSp modCm modNotes">
        <pc:chgData name="Íris Hrund Halldórsdóttir - HA" userId="S::irish@rmf.is::bd297786-d3ca-4568-8648-19130a3c3ac5" providerId="AD" clId="Web-{A68FD8EA-5B85-497B-83B0-D27EA53130FB}" dt="2023-08-10T09:24:12.802" v="617" actId="20577"/>
        <pc:sldMkLst>
          <pc:docMk/>
          <pc:sldMk cId="75299415" sldId="5878"/>
        </pc:sldMkLst>
        <pc:spChg chg="mod">
          <ac:chgData name="Íris Hrund Halldórsdóttir - HA" userId="S::irish@rmf.is::bd297786-d3ca-4568-8648-19130a3c3ac5" providerId="AD" clId="Web-{A68FD8EA-5B85-497B-83B0-D27EA53130FB}" dt="2023-08-10T09:24:12.802" v="617" actId="20577"/>
          <ac:spMkLst>
            <pc:docMk/>
            <pc:sldMk cId="75299415" sldId="5878"/>
            <ac:spMk id="5" creationId="{3EDDAC77-E330-4B74-139E-853D460492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A68FD8EA-5B85-497B-83B0-D27EA53130FB}" dt="2023-08-10T09:24:11.240" v="616" actId="20577"/>
              <pc2:cmMkLst xmlns:pc2="http://schemas.microsoft.com/office/powerpoint/2019/9/main/command">
                <pc:docMk/>
                <pc:sldMk cId="75299415" sldId="5878"/>
                <pc2:cmMk id="{BA98D0C8-AC6D-4D1A-B592-95E1EE68ADF1}"/>
              </pc2:cmMkLst>
            </pc226:cmChg>
          </p:ext>
        </pc:extLst>
      </pc:sldChg>
      <pc:sldChg chg="modSp delCm modCm">
        <pc:chgData name="Íris Hrund Halldórsdóttir - HA" userId="S::irish@rmf.is::bd297786-d3ca-4568-8648-19130a3c3ac5" providerId="AD" clId="Web-{A68FD8EA-5B85-497B-83B0-D27EA53130FB}" dt="2023-08-10T09:25:38.118" v="638" actId="20577"/>
        <pc:sldMkLst>
          <pc:docMk/>
          <pc:sldMk cId="3834253512" sldId="5883"/>
        </pc:sldMkLst>
        <pc:spChg chg="mod">
          <ac:chgData name="Íris Hrund Halldórsdóttir - HA" userId="S::irish@rmf.is::bd297786-d3ca-4568-8648-19130a3c3ac5" providerId="AD" clId="Web-{A68FD8EA-5B85-497B-83B0-D27EA53130FB}" dt="2023-08-10T09:25:38.118" v="638" actId="20577"/>
          <ac:spMkLst>
            <pc:docMk/>
            <pc:sldMk cId="3834253512" sldId="5883"/>
            <ac:spMk id="4" creationId="{71521B88-1219-36FB-1AC7-7885AE4D5D9C}"/>
          </ac:spMkLst>
        </pc:spChg>
        <pc:spChg chg="mod">
          <ac:chgData name="Íris Hrund Halldórsdóttir - HA" userId="S::irish@rmf.is::bd297786-d3ca-4568-8648-19130a3c3ac5" providerId="AD" clId="Web-{A68FD8EA-5B85-497B-83B0-D27EA53130FB}" dt="2023-08-10T09:24:52.538" v="619" actId="20577"/>
          <ac:spMkLst>
            <pc:docMk/>
            <pc:sldMk cId="3834253512" sldId="5883"/>
            <ac:spMk id="5" creationId="{3EDDAC77-E330-4B74-139E-853D460492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A" userId="S::irish@rmf.is::bd297786-d3ca-4568-8648-19130a3c3ac5" providerId="AD" clId="Web-{A68FD8EA-5B85-497B-83B0-D27EA53130FB}" dt="2023-08-10T09:24:52.804" v="620"/>
              <pc2:cmMkLst xmlns:pc2="http://schemas.microsoft.com/office/powerpoint/2019/9/main/command">
                <pc:docMk/>
                <pc:sldMk cId="3834253512" sldId="5883"/>
                <pc2:cmMk id="{3F75241A-53F3-4ACC-B1A7-B82D37154965}"/>
              </pc2:cmMkLst>
            </pc226:cmChg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A68FD8EA-5B85-497B-83B0-D27EA53130FB}" dt="2023-08-10T09:24:43.647" v="618" actId="20577"/>
              <pc2:cmMkLst xmlns:pc2="http://schemas.microsoft.com/office/powerpoint/2019/9/main/command">
                <pc:docMk/>
                <pc:sldMk cId="3834253512" sldId="5883"/>
                <pc2:cmMk id="{D4C1D28E-7F52-4A3C-8AC8-3625CE84A083}"/>
              </pc2:cmMkLst>
            </pc226:cmChg>
          </p:ext>
        </pc:extLst>
      </pc:sldChg>
      <pc:sldChg chg="modSp modCm">
        <pc:chgData name="Íris Hrund Halldórsdóttir - HA" userId="S::irish@rmf.is::bd297786-d3ca-4568-8648-19130a3c3ac5" providerId="AD" clId="Web-{A68FD8EA-5B85-497B-83B0-D27EA53130FB}" dt="2023-08-10T09:31:11.346" v="743"/>
        <pc:sldMkLst>
          <pc:docMk/>
          <pc:sldMk cId="1399612279" sldId="5884"/>
        </pc:sldMkLst>
        <pc:graphicFrameChg chg="mod modGraphic">
          <ac:chgData name="Íris Hrund Halldórsdóttir - HA" userId="S::irish@rmf.is::bd297786-d3ca-4568-8648-19130a3c3ac5" providerId="AD" clId="Web-{A68FD8EA-5B85-497B-83B0-D27EA53130FB}" dt="2023-08-10T09:28:27.732" v="742"/>
          <ac:graphicFrameMkLst>
            <pc:docMk/>
            <pc:sldMk cId="1399612279" sldId="5884"/>
            <ac:graphicFrameMk id="7" creationId="{DCB01F89-B60B-E9C2-0DA8-AB5376AF147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A68FD8EA-5B85-497B-83B0-D27EA53130FB}" dt="2023-08-10T09:28:27.716" v="741"/>
              <pc2:cmMkLst xmlns:pc2="http://schemas.microsoft.com/office/powerpoint/2019/9/main/command">
                <pc:docMk/>
                <pc:sldMk cId="1399612279" sldId="5884"/>
                <pc2:cmMk id="{889F1423-79AC-4B2C-A014-A88454B628FE}"/>
              </pc2:cmMkLst>
            </pc226:cmChg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A68FD8EA-5B85-497B-83B0-D27EA53130FB}" dt="2023-08-10T09:28:27.716" v="741"/>
              <pc2:cmMkLst xmlns:pc2="http://schemas.microsoft.com/office/powerpoint/2019/9/main/command">
                <pc:docMk/>
                <pc:sldMk cId="1399612279" sldId="5884"/>
                <pc2:cmMk id="{BBC31353-8832-40D3-8CF7-55D76E0FEDC9}"/>
              </pc2:cmMkLst>
            </pc226:cmChg>
            <pc226:cmChg xmlns:pc226="http://schemas.microsoft.com/office/powerpoint/2022/06/main/command" chg="">
              <pc226:chgData name="Íris Hrund Halldórsdóttir - HA" userId="S::irish@rmf.is::bd297786-d3ca-4568-8648-19130a3c3ac5" providerId="AD" clId="Web-{A68FD8EA-5B85-497B-83B0-D27EA53130FB}" dt="2023-08-10T09:31:11.346" v="743"/>
              <pc2:cmMkLst xmlns:pc2="http://schemas.microsoft.com/office/powerpoint/2019/9/main/command">
                <pc:docMk/>
                <pc:sldMk cId="1399612279" sldId="5884"/>
                <pc2:cmMk id="{AA00F875-0083-49F0-98C8-0AD6BDA4F01F}"/>
              </pc2:cmMkLst>
              <pc226:cmRplyChg chg="add">
                <pc226:chgData name="Íris Hrund Halldórsdóttir - HA" userId="S::irish@rmf.is::bd297786-d3ca-4568-8648-19130a3c3ac5" providerId="AD" clId="Web-{A68FD8EA-5B85-497B-83B0-D27EA53130FB}" dt="2023-08-10T09:31:11.346" v="743"/>
                <pc2:cmRplyMkLst xmlns:pc2="http://schemas.microsoft.com/office/powerpoint/2019/9/main/command">
                  <pc:docMk/>
                  <pc:sldMk cId="1399612279" sldId="5884"/>
                  <pc2:cmMk id="{AA00F875-0083-49F0-98C8-0AD6BDA4F01F}"/>
                  <pc2:cmRplyMk id="{B43B5DFB-BF4C-46CC-873A-C397F7169F87}"/>
                </pc2:cmRplyMkLst>
              </pc226:cmRplyChg>
            </pc226:cmChg>
          </p:ext>
        </pc:extLst>
      </pc:sldChg>
      <pc:sldChg chg="modSp">
        <pc:chgData name="Íris Hrund Halldórsdóttir - HA" userId="S::irish@rmf.is::bd297786-d3ca-4568-8648-19130a3c3ac5" providerId="AD" clId="Web-{A68FD8EA-5B85-497B-83B0-D27EA53130FB}" dt="2023-08-10T09:34:34.071" v="835" actId="20577"/>
        <pc:sldMkLst>
          <pc:docMk/>
          <pc:sldMk cId="740154697" sldId="5885"/>
        </pc:sldMkLst>
        <pc:spChg chg="mod">
          <ac:chgData name="Íris Hrund Halldórsdóttir - HA" userId="S::irish@rmf.is::bd297786-d3ca-4568-8648-19130a3c3ac5" providerId="AD" clId="Web-{A68FD8EA-5B85-497B-83B0-D27EA53130FB}" dt="2023-08-10T09:34:34.071" v="835" actId="20577"/>
          <ac:spMkLst>
            <pc:docMk/>
            <pc:sldMk cId="740154697" sldId="5885"/>
            <ac:spMk id="5" creationId="{3EDDAC77-E330-4B74-139E-853D46049269}"/>
          </ac:spMkLst>
        </pc:spChg>
      </pc:sldChg>
      <pc:sldChg chg="modSp">
        <pc:chgData name="Íris Hrund Halldórsdóttir - HA" userId="S::irish@rmf.is::bd297786-d3ca-4568-8648-19130a3c3ac5" providerId="AD" clId="Web-{A68FD8EA-5B85-497B-83B0-D27EA53130FB}" dt="2023-08-10T09:35:59.121" v="843" actId="20577"/>
        <pc:sldMkLst>
          <pc:docMk/>
          <pc:sldMk cId="2533681628" sldId="5886"/>
        </pc:sldMkLst>
        <pc:spChg chg="mod">
          <ac:chgData name="Íris Hrund Halldórsdóttir - HA" userId="S::irish@rmf.is::bd297786-d3ca-4568-8648-19130a3c3ac5" providerId="AD" clId="Web-{A68FD8EA-5B85-497B-83B0-D27EA53130FB}" dt="2023-08-10T09:35:59.121" v="843" actId="20577"/>
          <ac:spMkLst>
            <pc:docMk/>
            <pc:sldMk cId="2533681628" sldId="5886"/>
            <ac:spMk id="5" creationId="{3EDDAC77-E330-4B74-139E-853D46049269}"/>
          </ac:spMkLst>
        </pc:spChg>
      </pc:sldChg>
      <pc:sldChg chg="modSp">
        <pc:chgData name="Íris Hrund Halldórsdóttir - HA" userId="S::irish@rmf.is::bd297786-d3ca-4568-8648-19130a3c3ac5" providerId="AD" clId="Web-{A68FD8EA-5B85-497B-83B0-D27EA53130FB}" dt="2023-08-10T09:21:00.640" v="574" actId="20577"/>
        <pc:sldMkLst>
          <pc:docMk/>
          <pc:sldMk cId="2188296201" sldId="5888"/>
        </pc:sldMkLst>
        <pc:spChg chg="mod">
          <ac:chgData name="Íris Hrund Halldórsdóttir - HA" userId="S::irish@rmf.is::bd297786-d3ca-4568-8648-19130a3c3ac5" providerId="AD" clId="Web-{A68FD8EA-5B85-497B-83B0-D27EA53130FB}" dt="2023-08-10T09:21:00.640" v="574" actId="20577"/>
          <ac:spMkLst>
            <pc:docMk/>
            <pc:sldMk cId="2188296201" sldId="5888"/>
            <ac:spMk id="3" creationId="{B1A0A9F2-591C-FE6A-CC1A-43E7930AA58A}"/>
          </ac:spMkLst>
        </pc:spChg>
      </pc:sldChg>
      <pc:sldChg chg="modSp modCm">
        <pc:chgData name="Íris Hrund Halldórsdóttir - HA" userId="S::irish@rmf.is::bd297786-d3ca-4568-8648-19130a3c3ac5" providerId="AD" clId="Web-{A68FD8EA-5B85-497B-83B0-D27EA53130FB}" dt="2023-08-10T09:22:03.627" v="592" actId="20577"/>
        <pc:sldMkLst>
          <pc:docMk/>
          <pc:sldMk cId="534781383" sldId="5889"/>
        </pc:sldMkLst>
        <pc:spChg chg="mod">
          <ac:chgData name="Íris Hrund Halldórsdóttir - HA" userId="S::irish@rmf.is::bd297786-d3ca-4568-8648-19130a3c3ac5" providerId="AD" clId="Web-{A68FD8EA-5B85-497B-83B0-D27EA53130FB}" dt="2023-08-10T09:22:03.627" v="592" actId="20577"/>
          <ac:spMkLst>
            <pc:docMk/>
            <pc:sldMk cId="534781383" sldId="5889"/>
            <ac:spMk id="3" creationId="{B1A0A9F2-591C-FE6A-CC1A-43E7930AA58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A68FD8EA-5B85-497B-83B0-D27EA53130FB}" dt="2023-08-10T09:21:56.955" v="591" actId="20577"/>
              <pc2:cmMkLst xmlns:pc2="http://schemas.microsoft.com/office/powerpoint/2019/9/main/command">
                <pc:docMk/>
                <pc:sldMk cId="534781383" sldId="5889"/>
                <pc2:cmMk id="{55FEAAD4-F053-4481-9F3D-784C5EEF15F6}"/>
              </pc2:cmMkLst>
            </pc226:cmChg>
          </p:ext>
        </pc:extLst>
      </pc:sldChg>
      <pc:sldChg chg="modSp modCm">
        <pc:chgData name="Íris Hrund Halldórsdóttir - HA" userId="S::irish@rmf.is::bd297786-d3ca-4568-8648-19130a3c3ac5" providerId="AD" clId="Web-{A68FD8EA-5B85-497B-83B0-D27EA53130FB}" dt="2023-08-10T09:37:56.265" v="876" actId="20577"/>
        <pc:sldMkLst>
          <pc:docMk/>
          <pc:sldMk cId="143365816" sldId="5890"/>
        </pc:sldMkLst>
        <pc:spChg chg="mod">
          <ac:chgData name="Íris Hrund Halldórsdóttir - HA" userId="S::irish@rmf.is::bd297786-d3ca-4568-8648-19130a3c3ac5" providerId="AD" clId="Web-{A68FD8EA-5B85-497B-83B0-D27EA53130FB}" dt="2023-08-10T09:37:56.265" v="876" actId="20577"/>
          <ac:spMkLst>
            <pc:docMk/>
            <pc:sldMk cId="143365816" sldId="5890"/>
            <ac:spMk id="5" creationId="{3EDDAC77-E330-4B74-139E-853D460492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A68FD8EA-5B85-497B-83B0-D27EA53130FB}" dt="2023-08-10T09:37:35.467" v="875" actId="20577"/>
              <pc2:cmMkLst xmlns:pc2="http://schemas.microsoft.com/office/powerpoint/2019/9/main/command">
                <pc:docMk/>
                <pc:sldMk cId="143365816" sldId="5890"/>
                <pc2:cmMk id="{BD09CC62-704F-43BB-ADB6-5EF5596AF477}"/>
              </pc2:cmMkLst>
            </pc226:cmChg>
          </p:ext>
        </pc:extLst>
      </pc:sldChg>
      <pc:sldChg chg="modSp modCm">
        <pc:chgData name="Íris Hrund Halldórsdóttir - HA" userId="S::irish@rmf.is::bd297786-d3ca-4568-8648-19130a3c3ac5" providerId="AD" clId="Web-{A68FD8EA-5B85-497B-83B0-D27EA53130FB}" dt="2023-08-10T09:08:48.853" v="509" actId="20577"/>
        <pc:sldMkLst>
          <pc:docMk/>
          <pc:sldMk cId="2381401098" sldId="5894"/>
        </pc:sldMkLst>
        <pc:spChg chg="mod">
          <ac:chgData name="Íris Hrund Halldórsdóttir - HA" userId="S::irish@rmf.is::bd297786-d3ca-4568-8648-19130a3c3ac5" providerId="AD" clId="Web-{A68FD8EA-5B85-497B-83B0-D27EA53130FB}" dt="2023-08-10T09:08:48.853" v="509" actId="20577"/>
          <ac:spMkLst>
            <pc:docMk/>
            <pc:sldMk cId="2381401098" sldId="5894"/>
            <ac:spMk id="7" creationId="{9289C617-D286-94FE-99A4-C669FEF29D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A68FD8EA-5B85-497B-83B0-D27EA53130FB}" dt="2023-08-10T09:07:37.913" v="508" actId="20577"/>
              <pc2:cmMkLst xmlns:pc2="http://schemas.microsoft.com/office/powerpoint/2019/9/main/command">
                <pc:docMk/>
                <pc:sldMk cId="2381401098" sldId="5894"/>
                <pc2:cmMk id="{DC7D6B9F-EA6B-4384-BA12-D35A7F6C51C5}"/>
              </pc2:cmMkLst>
            </pc226:cmChg>
          </p:ext>
        </pc:extLst>
      </pc:sldChg>
      <pc:sldChg chg="modSp delCm modCm">
        <pc:chgData name="Íris Hrund Halldórsdóttir - HA" userId="S::irish@rmf.is::bd297786-d3ca-4568-8648-19130a3c3ac5" providerId="AD" clId="Web-{A68FD8EA-5B85-497B-83B0-D27EA53130FB}" dt="2023-08-10T09:19:50.591" v="562" actId="20577"/>
        <pc:sldMkLst>
          <pc:docMk/>
          <pc:sldMk cId="3762572498" sldId="5925"/>
        </pc:sldMkLst>
        <pc:spChg chg="mod">
          <ac:chgData name="Íris Hrund Halldórsdóttir - HA" userId="S::irish@rmf.is::bd297786-d3ca-4568-8648-19130a3c3ac5" providerId="AD" clId="Web-{A68FD8EA-5B85-497B-83B0-D27EA53130FB}" dt="2023-08-10T09:19:50.591" v="562" actId="20577"/>
          <ac:spMkLst>
            <pc:docMk/>
            <pc:sldMk cId="3762572498" sldId="5925"/>
            <ac:spMk id="5" creationId="{3EDDAC77-E330-4B74-139E-853D460492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Íris Hrund Halldórsdóttir - HA" userId="S::irish@rmf.is::bd297786-d3ca-4568-8648-19130a3c3ac5" providerId="AD" clId="Web-{A68FD8EA-5B85-497B-83B0-D27EA53130FB}" dt="2023-08-10T09:18:36.105" v="527"/>
              <pc2:cmMkLst xmlns:pc2="http://schemas.microsoft.com/office/powerpoint/2019/9/main/command">
                <pc:docMk/>
                <pc:sldMk cId="3762572498" sldId="5925"/>
                <pc2:cmMk id="{852C8FA7-D434-4C46-98A3-E72737E1B851}"/>
              </pc2:cmMkLst>
            </pc226:cmChg>
          </p:ext>
        </pc:extLst>
      </pc:sldChg>
      <pc:sldChg chg="modSp delCm modCm">
        <pc:chgData name="Íris Hrund Halldórsdóttir - HA" userId="S::irish@rmf.is::bd297786-d3ca-4568-8648-19130a3c3ac5" providerId="AD" clId="Web-{A68FD8EA-5B85-497B-83B0-D27EA53130FB}" dt="2023-08-10T08:35:14.573" v="71" actId="20577"/>
        <pc:sldMkLst>
          <pc:docMk/>
          <pc:sldMk cId="3709739867" sldId="6001"/>
        </pc:sldMkLst>
        <pc:spChg chg="mod">
          <ac:chgData name="Íris Hrund Halldórsdóttir - HA" userId="S::irish@rmf.is::bd297786-d3ca-4568-8648-19130a3c3ac5" providerId="AD" clId="Web-{A68FD8EA-5B85-497B-83B0-D27EA53130FB}" dt="2023-08-10T08:35:14.573" v="71" actId="20577"/>
          <ac:spMkLst>
            <pc:docMk/>
            <pc:sldMk cId="3709739867" sldId="6001"/>
            <ac:spMk id="23" creationId="{C913A5E1-11E1-54FA-1243-CBA999D4E8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Íris Hrund Halldórsdóttir - HA" userId="S::irish@rmf.is::bd297786-d3ca-4568-8648-19130a3c3ac5" providerId="AD" clId="Web-{A68FD8EA-5B85-497B-83B0-D27EA53130FB}" dt="2023-08-10T08:30:30.564" v="33"/>
              <pc2:cmMkLst xmlns:pc2="http://schemas.microsoft.com/office/powerpoint/2019/9/main/command">
                <pc:docMk/>
                <pc:sldMk cId="3709739867" sldId="6001"/>
                <pc2:cmMk id="{AF02530F-3253-46AF-BDA0-8E67D7FB97C8}"/>
              </pc2:cmMkLst>
            </pc226:cmChg>
            <pc226:cmChg xmlns:pc226="http://schemas.microsoft.com/office/powerpoint/2022/06/main/command" chg="del mod">
              <pc226:chgData name="Íris Hrund Halldórsdóttir - HA" userId="S::irish@rmf.is::bd297786-d3ca-4568-8648-19130a3c3ac5" providerId="AD" clId="Web-{A68FD8EA-5B85-497B-83B0-D27EA53130FB}" dt="2023-08-10T08:31:44.020" v="38"/>
              <pc2:cmMkLst xmlns:pc2="http://schemas.microsoft.com/office/powerpoint/2019/9/main/command">
                <pc:docMk/>
                <pc:sldMk cId="3709739867" sldId="6001"/>
                <pc2:cmMk id="{B0800426-22E4-4353-8B6B-8B38C9FB593D}"/>
              </pc2:cmMkLst>
            </pc226:cmChg>
            <pc226:cmChg xmlns:pc226="http://schemas.microsoft.com/office/powerpoint/2022/06/main/command" chg="del mod">
              <pc226:chgData name="Íris Hrund Halldórsdóttir - HA" userId="S::irish@rmf.is::bd297786-d3ca-4568-8648-19130a3c3ac5" providerId="AD" clId="Web-{A68FD8EA-5B85-497B-83B0-D27EA53130FB}" dt="2023-08-10T08:32:14.005" v="40"/>
              <pc2:cmMkLst xmlns:pc2="http://schemas.microsoft.com/office/powerpoint/2019/9/main/command">
                <pc:docMk/>
                <pc:sldMk cId="3709739867" sldId="6001"/>
                <pc2:cmMk id="{7DE2712E-697C-4D8B-A89C-AAAF81B180E1}"/>
              </pc2:cmMkLst>
            </pc226:cmChg>
            <pc226:cmChg xmlns:pc226="http://schemas.microsoft.com/office/powerpoint/2022/06/main/command" chg="del mod">
              <pc226:chgData name="Íris Hrund Halldórsdóttir - HA" userId="S::irish@rmf.is::bd297786-d3ca-4568-8648-19130a3c3ac5" providerId="AD" clId="Web-{A68FD8EA-5B85-497B-83B0-D27EA53130FB}" dt="2023-08-10T08:32:07.333" v="39"/>
              <pc2:cmMkLst xmlns:pc2="http://schemas.microsoft.com/office/powerpoint/2019/9/main/command">
                <pc:docMk/>
                <pc:sldMk cId="3709739867" sldId="6001"/>
                <pc2:cmMk id="{9B863B46-1160-4592-BCE9-2C820A47D230}"/>
              </pc2:cmMkLst>
            </pc226:cmChg>
            <pc226:cmChg xmlns:pc226="http://schemas.microsoft.com/office/powerpoint/2022/06/main/command" chg="del mod">
              <pc226:chgData name="Íris Hrund Halldórsdóttir - HA" userId="S::irish@rmf.is::bd297786-d3ca-4568-8648-19130a3c3ac5" providerId="AD" clId="Web-{A68FD8EA-5B85-497B-83B0-D27EA53130FB}" dt="2023-08-10T08:31:34.098" v="37"/>
              <pc2:cmMkLst xmlns:pc2="http://schemas.microsoft.com/office/powerpoint/2019/9/main/command">
                <pc:docMk/>
                <pc:sldMk cId="3709739867" sldId="6001"/>
                <pc2:cmMk id="{AFA4E7E8-BE7E-4065-831E-5C0A7031C0B1}"/>
              </pc2:cmMkLst>
            </pc226:cmChg>
          </p:ext>
        </pc:extLst>
      </pc:sldChg>
      <pc:sldChg chg="modSp delCm modCm">
        <pc:chgData name="Íris Hrund Halldórsdóttir - HA" userId="S::irish@rmf.is::bd297786-d3ca-4568-8648-19130a3c3ac5" providerId="AD" clId="Web-{A68FD8EA-5B85-497B-83B0-D27EA53130FB}" dt="2023-08-10T08:28:29.529" v="14"/>
        <pc:sldMkLst>
          <pc:docMk/>
          <pc:sldMk cId="1525542216" sldId="6002"/>
        </pc:sldMkLst>
        <pc:spChg chg="mod">
          <ac:chgData name="Íris Hrund Halldórsdóttir - HA" userId="S::irish@rmf.is::bd297786-d3ca-4568-8648-19130a3c3ac5" providerId="AD" clId="Web-{A68FD8EA-5B85-497B-83B0-D27EA53130FB}" dt="2023-08-10T08:27:54.481" v="13" actId="20577"/>
          <ac:spMkLst>
            <pc:docMk/>
            <pc:sldMk cId="1525542216" sldId="6002"/>
            <ac:spMk id="19" creationId="{C5E69046-CE42-EDCE-C523-78E2FAD3898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Íris Hrund Halldórsdóttir - HA" userId="S::irish@rmf.is::bd297786-d3ca-4568-8648-19130a3c3ac5" providerId="AD" clId="Web-{A68FD8EA-5B85-497B-83B0-D27EA53130FB}" dt="2023-08-10T08:27:43.403" v="11"/>
              <pc2:cmMkLst xmlns:pc2="http://schemas.microsoft.com/office/powerpoint/2019/9/main/command">
                <pc:docMk/>
                <pc:sldMk cId="1525542216" sldId="6002"/>
                <pc2:cmMk id="{5CBA3A40-6062-4613-9618-2F58477609AE}"/>
              </pc2:cmMkLst>
            </pc226:cmChg>
            <pc226:cmChg xmlns:pc226="http://schemas.microsoft.com/office/powerpoint/2022/06/main/command" chg="del">
              <pc226:chgData name="Íris Hrund Halldórsdóttir - HA" userId="S::irish@rmf.is::bd297786-d3ca-4568-8648-19130a3c3ac5" providerId="AD" clId="Web-{A68FD8EA-5B85-497B-83B0-D27EA53130FB}" dt="2023-08-10T08:28:29.529" v="14"/>
              <pc2:cmMkLst xmlns:pc2="http://schemas.microsoft.com/office/powerpoint/2019/9/main/command">
                <pc:docMk/>
                <pc:sldMk cId="1525542216" sldId="6002"/>
                <pc2:cmMk id="{BD460F96-AB3B-4668-9478-36389116A602}"/>
              </pc2:cmMkLst>
            </pc226:cmChg>
          </p:ext>
        </pc:extLst>
      </pc:sldChg>
      <pc:sldChg chg="modSp modCm">
        <pc:chgData name="Íris Hrund Halldórsdóttir - HA" userId="S::irish@rmf.is::bd297786-d3ca-4568-8648-19130a3c3ac5" providerId="AD" clId="Web-{A68FD8EA-5B85-497B-83B0-D27EA53130FB}" dt="2023-08-10T09:03:52.984" v="443" actId="20577"/>
        <pc:sldMkLst>
          <pc:docMk/>
          <pc:sldMk cId="3269137224" sldId="6003"/>
        </pc:sldMkLst>
        <pc:spChg chg="mod">
          <ac:chgData name="Íris Hrund Halldórsdóttir - HA" userId="S::irish@rmf.is::bd297786-d3ca-4568-8648-19130a3c3ac5" providerId="AD" clId="Web-{A68FD8EA-5B85-497B-83B0-D27EA53130FB}" dt="2023-08-10T09:03:52.984" v="443" actId="20577"/>
          <ac:spMkLst>
            <pc:docMk/>
            <pc:sldMk cId="3269137224" sldId="6003"/>
            <ac:spMk id="7" creationId="{9289C617-D286-94FE-99A4-C669FEF29D7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A68FD8EA-5B85-497B-83B0-D27EA53130FB}" dt="2023-08-10T09:03:50.984" v="442" actId="20577"/>
              <pc2:cmMkLst xmlns:pc2="http://schemas.microsoft.com/office/powerpoint/2019/9/main/command">
                <pc:docMk/>
                <pc:sldMk cId="3269137224" sldId="6003"/>
                <pc2:cmMk id="{BE72215A-BF1C-4B36-8069-CE63101CD80C}"/>
              </pc2:cmMkLst>
            </pc226:cmChg>
          </p:ext>
        </pc:extLst>
      </pc:sldChg>
      <pc:sldChg chg="del">
        <pc:chgData name="Íris Hrund Halldórsdóttir - HA" userId="S::irish@rmf.is::bd297786-d3ca-4568-8648-19130a3c3ac5" providerId="AD" clId="Web-{A68FD8EA-5B85-497B-83B0-D27EA53130FB}" dt="2023-08-10T08:57:32.238" v="348"/>
        <pc:sldMkLst>
          <pc:docMk/>
          <pc:sldMk cId="3687559726" sldId="6009"/>
        </pc:sldMkLst>
      </pc:sldChg>
      <pc:sldChg chg="del">
        <pc:chgData name="Íris Hrund Halldórsdóttir - HA" userId="S::irish@rmf.is::bd297786-d3ca-4568-8648-19130a3c3ac5" providerId="AD" clId="Web-{A68FD8EA-5B85-497B-83B0-D27EA53130FB}" dt="2023-08-10T08:57:32.238" v="349"/>
        <pc:sldMkLst>
          <pc:docMk/>
          <pc:sldMk cId="1720084857" sldId="6010"/>
        </pc:sldMkLst>
      </pc:sldChg>
    </pc:docChg>
  </pc:docChgLst>
  <pc:docChgLst>
    <pc:chgData name="Íris Hrund Halldórsdóttir - HA" userId="S::irish@rmf.is::bd297786-d3ca-4568-8648-19130a3c3ac5" providerId="AD" clId="Web-{6290BF5E-07DB-421B-B5E6-EA1DB04AFEBC}"/>
    <pc:docChg chg="modSld">
      <pc:chgData name="Íris Hrund Halldórsdóttir - HA" userId="S::irish@rmf.is::bd297786-d3ca-4568-8648-19130a3c3ac5" providerId="AD" clId="Web-{6290BF5E-07DB-421B-B5E6-EA1DB04AFEBC}" dt="2023-08-21T09:56:54.062" v="2" actId="20577"/>
      <pc:docMkLst>
        <pc:docMk/>
      </pc:docMkLst>
      <pc:sldChg chg="modSp">
        <pc:chgData name="Íris Hrund Halldórsdóttir - HA" userId="S::irish@rmf.is::bd297786-d3ca-4568-8648-19130a3c3ac5" providerId="AD" clId="Web-{6290BF5E-07DB-421B-B5E6-EA1DB04AFEBC}" dt="2023-08-21T09:56:54.062" v="2" actId="20577"/>
        <pc:sldMkLst>
          <pc:docMk/>
          <pc:sldMk cId="1255757555" sldId="6004"/>
        </pc:sldMkLst>
        <pc:spChg chg="mod">
          <ac:chgData name="Íris Hrund Halldórsdóttir - HA" userId="S::irish@rmf.is::bd297786-d3ca-4568-8648-19130a3c3ac5" providerId="AD" clId="Web-{6290BF5E-07DB-421B-B5E6-EA1DB04AFEBC}" dt="2023-08-21T09:56:54.062" v="2" actId="20577"/>
          <ac:spMkLst>
            <pc:docMk/>
            <pc:sldMk cId="1255757555" sldId="6004"/>
            <ac:spMk id="6" creationId="{9159A0B4-A859-9A15-781A-D7EA204C648F}"/>
          </ac:spMkLst>
        </pc:spChg>
      </pc:sldChg>
    </pc:docChg>
  </pc:docChgLst>
  <pc:docChgLst>
    <pc:chgData name="Íris Hrund Halldórsdóttir - HA" userId="S::irish@rmf.is::bd297786-d3ca-4568-8648-19130a3c3ac5" providerId="AD" clId="Web-{521F4F6D-4417-469F-A614-E8C5D45E666E}"/>
    <pc:docChg chg="modSld">
      <pc:chgData name="Íris Hrund Halldórsdóttir - HA" userId="S::irish@rmf.is::bd297786-d3ca-4568-8648-19130a3c3ac5" providerId="AD" clId="Web-{521F4F6D-4417-469F-A614-E8C5D45E666E}" dt="2023-08-02T11:11:19.386" v="59" actId="20577"/>
      <pc:docMkLst>
        <pc:docMk/>
      </pc:docMkLst>
      <pc:sldChg chg="modSp">
        <pc:chgData name="Íris Hrund Halldórsdóttir - HA" userId="S::irish@rmf.is::bd297786-d3ca-4568-8648-19130a3c3ac5" providerId="AD" clId="Web-{521F4F6D-4417-469F-A614-E8C5D45E666E}" dt="2023-08-02T11:11:19.386" v="59" actId="20577"/>
        <pc:sldMkLst>
          <pc:docMk/>
          <pc:sldMk cId="2819923834" sldId="6006"/>
        </pc:sldMkLst>
        <pc:spChg chg="mod">
          <ac:chgData name="Íris Hrund Halldórsdóttir - HA" userId="S::irish@rmf.is::bd297786-d3ca-4568-8648-19130a3c3ac5" providerId="AD" clId="Web-{521F4F6D-4417-469F-A614-E8C5D45E666E}" dt="2023-08-02T11:11:19.386" v="59" actId="20577"/>
          <ac:spMkLst>
            <pc:docMk/>
            <pc:sldMk cId="2819923834" sldId="6006"/>
            <ac:spMk id="7" creationId="{25E31C95-D6E2-6C6A-1409-B2E0845A1FD2}"/>
          </ac:spMkLst>
        </pc:spChg>
      </pc:sldChg>
      <pc:sldChg chg="modSp">
        <pc:chgData name="Íris Hrund Halldórsdóttir - HA" userId="S::irish@rmf.is::bd297786-d3ca-4568-8648-19130a3c3ac5" providerId="AD" clId="Web-{521F4F6D-4417-469F-A614-E8C5D45E666E}" dt="2023-08-02T11:10:46.180" v="56" actId="20577"/>
        <pc:sldMkLst>
          <pc:docMk/>
          <pc:sldMk cId="1720084857" sldId="6010"/>
        </pc:sldMkLst>
        <pc:spChg chg="mod">
          <ac:chgData name="Íris Hrund Halldórsdóttir - HA" userId="S::irish@rmf.is::bd297786-d3ca-4568-8648-19130a3c3ac5" providerId="AD" clId="Web-{521F4F6D-4417-469F-A614-E8C5D45E666E}" dt="2023-08-02T11:10:46.180" v="56" actId="20577"/>
          <ac:spMkLst>
            <pc:docMk/>
            <pc:sldMk cId="1720084857" sldId="6010"/>
            <ac:spMk id="2" creationId="{5F198F5F-AA2A-1C41-AC03-F58D03DB52FF}"/>
          </ac:spMkLst>
        </pc:spChg>
      </pc:sldChg>
    </pc:docChg>
  </pc:docChgLst>
  <pc:docChgLst>
    <pc:chgData name="Íris Hrund Halldórsdóttir - HA" userId="S::irish@rmf.is::bd297786-d3ca-4568-8648-19130a3c3ac5" providerId="AD" clId="Web-{4597F1FE-DE0E-4BEF-8AF2-6DE2B0B2ECEA}"/>
    <pc:docChg chg="addSld modSld">
      <pc:chgData name="Íris Hrund Halldórsdóttir - HA" userId="S::irish@rmf.is::bd297786-d3ca-4568-8648-19130a3c3ac5" providerId="AD" clId="Web-{4597F1FE-DE0E-4BEF-8AF2-6DE2B0B2ECEA}" dt="2023-08-02T11:07:54.499" v="21"/>
      <pc:docMkLst>
        <pc:docMk/>
      </pc:docMkLst>
      <pc:sldChg chg="modSp">
        <pc:chgData name="Íris Hrund Halldórsdóttir - HA" userId="S::irish@rmf.is::bd297786-d3ca-4568-8648-19130a3c3ac5" providerId="AD" clId="Web-{4597F1FE-DE0E-4BEF-8AF2-6DE2B0B2ECEA}" dt="2023-08-02T11:06:44.919" v="19" actId="20577"/>
        <pc:sldMkLst>
          <pc:docMk/>
          <pc:sldMk cId="4272308308" sldId="5672"/>
        </pc:sldMkLst>
        <pc:spChg chg="mod">
          <ac:chgData name="Íris Hrund Halldórsdóttir - HA" userId="S::irish@rmf.is::bd297786-d3ca-4568-8648-19130a3c3ac5" providerId="AD" clId="Web-{4597F1FE-DE0E-4BEF-8AF2-6DE2B0B2ECEA}" dt="2023-08-02T11:06:44.919" v="19" actId="20577"/>
          <ac:spMkLst>
            <pc:docMk/>
            <pc:sldMk cId="4272308308" sldId="5672"/>
            <ac:spMk id="7" creationId="{25E31C95-D6E2-6C6A-1409-B2E0845A1FD2}"/>
          </ac:spMkLst>
        </pc:spChg>
      </pc:sldChg>
      <pc:sldChg chg="add">
        <pc:chgData name="Íris Hrund Halldórsdóttir - HA" userId="S::irish@rmf.is::bd297786-d3ca-4568-8648-19130a3c3ac5" providerId="AD" clId="Web-{4597F1FE-DE0E-4BEF-8AF2-6DE2B0B2ECEA}" dt="2023-08-02T11:07:54.359" v="20"/>
        <pc:sldMkLst>
          <pc:docMk/>
          <pc:sldMk cId="3687559726" sldId="6009"/>
        </pc:sldMkLst>
      </pc:sldChg>
      <pc:sldChg chg="add">
        <pc:chgData name="Íris Hrund Halldórsdóttir - HA" userId="S::irish@rmf.is::bd297786-d3ca-4568-8648-19130a3c3ac5" providerId="AD" clId="Web-{4597F1FE-DE0E-4BEF-8AF2-6DE2B0B2ECEA}" dt="2023-08-02T11:07:54.499" v="21"/>
        <pc:sldMkLst>
          <pc:docMk/>
          <pc:sldMk cId="1720084857" sldId="6010"/>
        </pc:sldMkLst>
      </pc:sldChg>
      <pc:sldMasterChg chg="addSldLayout">
        <pc:chgData name="Íris Hrund Halldórsdóttir - HA" userId="S::irish@rmf.is::bd297786-d3ca-4568-8648-19130a3c3ac5" providerId="AD" clId="Web-{4597F1FE-DE0E-4BEF-8AF2-6DE2B0B2ECEA}" dt="2023-08-02T11:07:54.359" v="20"/>
        <pc:sldMasterMkLst>
          <pc:docMk/>
          <pc:sldMasterMk cId="580465908" sldId="2147483828"/>
        </pc:sldMasterMkLst>
        <pc:sldLayoutChg chg="add">
          <pc:chgData name="Íris Hrund Halldórsdóttir - HA" userId="S::irish@rmf.is::bd297786-d3ca-4568-8648-19130a3c3ac5" providerId="AD" clId="Web-{4597F1FE-DE0E-4BEF-8AF2-6DE2B0B2ECEA}" dt="2023-08-02T11:07:54.359" v="20"/>
          <pc:sldLayoutMkLst>
            <pc:docMk/>
            <pc:sldMasterMk cId="580465908" sldId="2147483828"/>
            <pc:sldLayoutMk cId="4220865040" sldId="2147483908"/>
          </pc:sldLayoutMkLst>
        </pc:sldLayoutChg>
        <pc:sldLayoutChg chg="add">
          <pc:chgData name="Íris Hrund Halldórsdóttir - HA" userId="S::irish@rmf.is::bd297786-d3ca-4568-8648-19130a3c3ac5" providerId="AD" clId="Web-{4597F1FE-DE0E-4BEF-8AF2-6DE2B0B2ECEA}" dt="2023-08-02T11:07:54.359" v="20"/>
          <pc:sldLayoutMkLst>
            <pc:docMk/>
            <pc:sldMasterMk cId="580465908" sldId="2147483828"/>
            <pc:sldLayoutMk cId="3135426839" sldId="2147483909"/>
          </pc:sldLayoutMkLst>
        </pc:sldLayoutChg>
      </pc:sldMasterChg>
    </pc:docChg>
  </pc:docChgLst>
  <pc:docChgLst>
    <pc:chgData name="Íris Hrund Halldórsdóttir - HA" userId="S::irish@rmf.is::bd297786-d3ca-4568-8648-19130a3c3ac5" providerId="AD" clId="Web-{0FCAEB77-7CD0-4578-8470-75451EF50D1E}"/>
    <pc:docChg chg="modSld">
      <pc:chgData name="Íris Hrund Halldórsdóttir - HA" userId="S::irish@rmf.is::bd297786-d3ca-4568-8648-19130a3c3ac5" providerId="AD" clId="Web-{0FCAEB77-7CD0-4578-8470-75451EF50D1E}" dt="2023-08-01T15:04:22.217" v="15" actId="20577"/>
      <pc:docMkLst>
        <pc:docMk/>
      </pc:docMkLst>
      <pc:sldChg chg="modSp">
        <pc:chgData name="Íris Hrund Halldórsdóttir - HA" userId="S::irish@rmf.is::bd297786-d3ca-4568-8648-19130a3c3ac5" providerId="AD" clId="Web-{0FCAEB77-7CD0-4578-8470-75451EF50D1E}" dt="2023-08-01T15:04:00.545" v="11" actId="20577"/>
        <pc:sldMkLst>
          <pc:docMk/>
          <pc:sldMk cId="3321486535" sldId="5494"/>
        </pc:sldMkLst>
        <pc:spChg chg="mod">
          <ac:chgData name="Íris Hrund Halldórsdóttir - HA" userId="S::irish@rmf.is::bd297786-d3ca-4568-8648-19130a3c3ac5" providerId="AD" clId="Web-{0FCAEB77-7CD0-4578-8470-75451EF50D1E}" dt="2023-08-01T15:04:00.545" v="11" actId="20577"/>
          <ac:spMkLst>
            <pc:docMk/>
            <pc:sldMk cId="3321486535" sldId="5494"/>
            <ac:spMk id="3" creationId="{6CE3EA55-9759-7ED0-D15C-2C5A250022BE}"/>
          </ac:spMkLst>
        </pc:spChg>
      </pc:sldChg>
      <pc:sldChg chg="modSp">
        <pc:chgData name="Íris Hrund Halldórsdóttir - HA" userId="S::irish@rmf.is::bd297786-d3ca-4568-8648-19130a3c3ac5" providerId="AD" clId="Web-{0FCAEB77-7CD0-4578-8470-75451EF50D1E}" dt="2023-08-01T15:04:22.217" v="15" actId="20577"/>
        <pc:sldMkLst>
          <pc:docMk/>
          <pc:sldMk cId="1525542216" sldId="6002"/>
        </pc:sldMkLst>
        <pc:spChg chg="mod">
          <ac:chgData name="Íris Hrund Halldórsdóttir - HA" userId="S::irish@rmf.is::bd297786-d3ca-4568-8648-19130a3c3ac5" providerId="AD" clId="Web-{0FCAEB77-7CD0-4578-8470-75451EF50D1E}" dt="2023-08-01T15:04:22.217" v="15" actId="20577"/>
          <ac:spMkLst>
            <pc:docMk/>
            <pc:sldMk cId="1525542216" sldId="6002"/>
            <ac:spMk id="26" creationId="{9A71428C-FF1B-BA75-AD97-E413D9FAAE8D}"/>
          </ac:spMkLst>
        </pc:spChg>
      </pc:sldChg>
    </pc:docChg>
  </pc:docChgLst>
  <pc:docChgLst>
    <pc:chgData name="Íris Hrund Halldórsdóttir - HA" userId="S::irish@rmf.is::bd297786-d3ca-4568-8648-19130a3c3ac5" providerId="AD" clId="Web-{6EAD1EC5-05C7-4A03-BB32-377D42FFE358}"/>
    <pc:docChg chg="mod modSld">
      <pc:chgData name="Íris Hrund Halldórsdóttir - HA" userId="S::irish@rmf.is::bd297786-d3ca-4568-8648-19130a3c3ac5" providerId="AD" clId="Web-{6EAD1EC5-05C7-4A03-BB32-377D42FFE358}" dt="2023-08-09T20:08:30.391" v="37" actId="20577"/>
      <pc:docMkLst>
        <pc:docMk/>
      </pc:docMkLst>
      <pc:sldChg chg="modNotes">
        <pc:chgData name="Íris Hrund Halldórsdóttir - HA" userId="S::irish@rmf.is::bd297786-d3ca-4568-8648-19130a3c3ac5" providerId="AD" clId="Web-{6EAD1EC5-05C7-4A03-BB32-377D42FFE358}" dt="2023-08-09T20:01:23.239" v="0"/>
        <pc:sldMkLst>
          <pc:docMk/>
          <pc:sldMk cId="3321486535" sldId="5494"/>
        </pc:sldMkLst>
      </pc:sldChg>
      <pc:sldChg chg="modSp">
        <pc:chgData name="Íris Hrund Halldórsdóttir - HA" userId="S::irish@rmf.is::bd297786-d3ca-4568-8648-19130a3c3ac5" providerId="AD" clId="Web-{6EAD1EC5-05C7-4A03-BB32-377D42FFE358}" dt="2023-08-09T20:07:33.827" v="33"/>
        <pc:sldMkLst>
          <pc:docMk/>
          <pc:sldMk cId="4126001764" sldId="5618"/>
        </pc:sldMkLst>
        <pc:graphicFrameChg chg="mod modGraphic">
          <ac:chgData name="Íris Hrund Halldórsdóttir - HA" userId="S::irish@rmf.is::bd297786-d3ca-4568-8648-19130a3c3ac5" providerId="AD" clId="Web-{6EAD1EC5-05C7-4A03-BB32-377D42FFE358}" dt="2023-08-09T20:07:33.827" v="33"/>
          <ac:graphicFrameMkLst>
            <pc:docMk/>
            <pc:sldMk cId="4126001764" sldId="5618"/>
            <ac:graphicFrameMk id="7" creationId="{DCB01F89-B60B-E9C2-0DA8-AB5376AF1470}"/>
          </ac:graphicFrameMkLst>
        </pc:graphicFrameChg>
      </pc:sldChg>
      <pc:sldChg chg="modSp">
        <pc:chgData name="Íris Hrund Halldórsdóttir - HA" userId="S::irish@rmf.is::bd297786-d3ca-4568-8648-19130a3c3ac5" providerId="AD" clId="Web-{6EAD1EC5-05C7-4A03-BB32-377D42FFE358}" dt="2023-08-09T20:03:10.679" v="6" actId="20577"/>
        <pc:sldMkLst>
          <pc:docMk/>
          <pc:sldMk cId="4272308308" sldId="5672"/>
        </pc:sldMkLst>
        <pc:spChg chg="mod">
          <ac:chgData name="Íris Hrund Halldórsdóttir - HA" userId="S::irish@rmf.is::bd297786-d3ca-4568-8648-19130a3c3ac5" providerId="AD" clId="Web-{6EAD1EC5-05C7-4A03-BB32-377D42FFE358}" dt="2023-08-09T20:03:10.679" v="6" actId="20577"/>
          <ac:spMkLst>
            <pc:docMk/>
            <pc:sldMk cId="4272308308" sldId="5672"/>
            <ac:spMk id="7" creationId="{25E31C95-D6E2-6C6A-1409-B2E0845A1FD2}"/>
          </ac:spMkLst>
        </pc:spChg>
      </pc:sldChg>
      <pc:sldChg chg="delSp">
        <pc:chgData name="Íris Hrund Halldórsdóttir - HA" userId="S::irish@rmf.is::bd297786-d3ca-4568-8648-19130a3c3ac5" providerId="AD" clId="Web-{6EAD1EC5-05C7-4A03-BB32-377D42FFE358}" dt="2023-08-09T20:02:03.615" v="1"/>
        <pc:sldMkLst>
          <pc:docMk/>
          <pc:sldMk cId="1245498633" sldId="5673"/>
        </pc:sldMkLst>
        <pc:spChg chg="del">
          <ac:chgData name="Íris Hrund Halldórsdóttir - HA" userId="S::irish@rmf.is::bd297786-d3ca-4568-8648-19130a3c3ac5" providerId="AD" clId="Web-{6EAD1EC5-05C7-4A03-BB32-377D42FFE358}" dt="2023-08-09T20:02:03.615" v="1"/>
          <ac:spMkLst>
            <pc:docMk/>
            <pc:sldMk cId="1245498633" sldId="5673"/>
            <ac:spMk id="2" creationId="{5A888150-F2C9-184E-8EBA-47720D0D756E}"/>
          </ac:spMkLst>
        </pc:spChg>
      </pc:sldChg>
      <pc:sldChg chg="modNotes">
        <pc:chgData name="Íris Hrund Halldórsdóttir - HA" userId="S::irish@rmf.is::bd297786-d3ca-4568-8648-19130a3c3ac5" providerId="AD" clId="Web-{6EAD1EC5-05C7-4A03-BB32-377D42FFE358}" dt="2023-08-09T20:02:16.412" v="2"/>
        <pc:sldMkLst>
          <pc:docMk/>
          <pc:sldMk cId="59464917" sldId="5761"/>
        </pc:sldMkLst>
      </pc:sldChg>
      <pc:sldChg chg="modSp">
        <pc:chgData name="Íris Hrund Halldórsdóttir - HA" userId="S::irish@rmf.is::bd297786-d3ca-4568-8648-19130a3c3ac5" providerId="AD" clId="Web-{6EAD1EC5-05C7-4A03-BB32-377D42FFE358}" dt="2023-08-09T20:05:27.214" v="22" actId="20577"/>
        <pc:sldMkLst>
          <pc:docMk/>
          <pc:sldMk cId="2013513221" sldId="5762"/>
        </pc:sldMkLst>
        <pc:spChg chg="mod">
          <ac:chgData name="Íris Hrund Halldórsdóttir - HA" userId="S::irish@rmf.is::bd297786-d3ca-4568-8648-19130a3c3ac5" providerId="AD" clId="Web-{6EAD1EC5-05C7-4A03-BB32-377D42FFE358}" dt="2023-08-09T20:05:27.214" v="22" actId="20577"/>
          <ac:spMkLst>
            <pc:docMk/>
            <pc:sldMk cId="2013513221" sldId="5762"/>
            <ac:spMk id="7" creationId="{884B3C6C-9626-BC8A-EF39-D7DC8022D624}"/>
          </ac:spMkLst>
        </pc:spChg>
      </pc:sldChg>
      <pc:sldChg chg="modNotes">
        <pc:chgData name="Íris Hrund Halldórsdóttir - HA" userId="S::irish@rmf.is::bd297786-d3ca-4568-8648-19130a3c3ac5" providerId="AD" clId="Web-{6EAD1EC5-05C7-4A03-BB32-377D42FFE358}" dt="2023-08-09T20:03:23.367" v="7"/>
        <pc:sldMkLst>
          <pc:docMk/>
          <pc:sldMk cId="2130979221" sldId="5789"/>
        </pc:sldMkLst>
      </pc:sldChg>
      <pc:sldChg chg="delSp">
        <pc:chgData name="Íris Hrund Halldórsdóttir - HA" userId="S::irish@rmf.is::bd297786-d3ca-4568-8648-19130a3c3ac5" providerId="AD" clId="Web-{6EAD1EC5-05C7-4A03-BB32-377D42FFE358}" dt="2023-08-09T20:05:11.073" v="21"/>
        <pc:sldMkLst>
          <pc:docMk/>
          <pc:sldMk cId="1193851502" sldId="5871"/>
        </pc:sldMkLst>
        <pc:spChg chg="del">
          <ac:chgData name="Íris Hrund Halldórsdóttir - HA" userId="S::irish@rmf.is::bd297786-d3ca-4568-8648-19130a3c3ac5" providerId="AD" clId="Web-{6EAD1EC5-05C7-4A03-BB32-377D42FFE358}" dt="2023-08-09T20:05:11.073" v="21"/>
          <ac:spMkLst>
            <pc:docMk/>
            <pc:sldMk cId="1193851502" sldId="5871"/>
            <ac:spMk id="8" creationId="{0CE94DDE-E5F7-C54D-14D7-EF3077043E6F}"/>
          </ac:spMkLst>
        </pc:spChg>
      </pc:sldChg>
      <pc:sldChg chg="modSp modNotes">
        <pc:chgData name="Íris Hrund Halldórsdóttir - HA" userId="S::irish@rmf.is::bd297786-d3ca-4568-8648-19130a3c3ac5" providerId="AD" clId="Web-{6EAD1EC5-05C7-4A03-BB32-377D42FFE358}" dt="2023-08-09T20:06:00.262" v="25" actId="20577"/>
        <pc:sldMkLst>
          <pc:docMk/>
          <pc:sldMk cId="3658228782" sldId="5872"/>
        </pc:sldMkLst>
        <pc:spChg chg="mod">
          <ac:chgData name="Íris Hrund Halldórsdóttir - HA" userId="S::irish@rmf.is::bd297786-d3ca-4568-8648-19130a3c3ac5" providerId="AD" clId="Web-{6EAD1EC5-05C7-4A03-BB32-377D42FFE358}" dt="2023-08-09T20:06:00.262" v="25" actId="20577"/>
          <ac:spMkLst>
            <pc:docMk/>
            <pc:sldMk cId="3658228782" sldId="5872"/>
            <ac:spMk id="7" creationId="{9289C617-D286-94FE-99A4-C669FEF29D75}"/>
          </ac:spMkLst>
        </pc:spChg>
      </pc:sldChg>
      <pc:sldChg chg="modSp">
        <pc:chgData name="Íris Hrund Halldórsdóttir - HA" userId="S::irish@rmf.is::bd297786-d3ca-4568-8648-19130a3c3ac5" providerId="AD" clId="Web-{6EAD1EC5-05C7-4A03-BB32-377D42FFE358}" dt="2023-08-09T20:06:08.153" v="26" actId="20577"/>
        <pc:sldMkLst>
          <pc:docMk/>
          <pc:sldMk cId="3284374018" sldId="5873"/>
        </pc:sldMkLst>
        <pc:spChg chg="mod">
          <ac:chgData name="Íris Hrund Halldórsdóttir - HA" userId="S::irish@rmf.is::bd297786-d3ca-4568-8648-19130a3c3ac5" providerId="AD" clId="Web-{6EAD1EC5-05C7-4A03-BB32-377D42FFE358}" dt="2023-08-09T20:06:08.153" v="26" actId="20577"/>
          <ac:spMkLst>
            <pc:docMk/>
            <pc:sldMk cId="3284374018" sldId="5873"/>
            <ac:spMk id="7" creationId="{9289C617-D286-94FE-99A4-C669FEF29D75}"/>
          </ac:spMkLst>
        </pc:spChg>
      </pc:sldChg>
      <pc:sldChg chg="delSp modSp modCm">
        <pc:chgData name="Íris Hrund Halldórsdóttir - HA" userId="S::irish@rmf.is::bd297786-d3ca-4568-8648-19130a3c3ac5" providerId="AD" clId="Web-{6EAD1EC5-05C7-4A03-BB32-377D42FFE358}" dt="2023-08-09T20:08:30.391" v="37" actId="20577"/>
        <pc:sldMkLst>
          <pc:docMk/>
          <pc:sldMk cId="143365816" sldId="5890"/>
        </pc:sldMkLst>
        <pc:spChg chg="del">
          <ac:chgData name="Íris Hrund Halldórsdóttir - HA" userId="S::irish@rmf.is::bd297786-d3ca-4568-8648-19130a3c3ac5" providerId="AD" clId="Web-{6EAD1EC5-05C7-4A03-BB32-377D42FFE358}" dt="2023-08-09T20:08:08.484" v="34"/>
          <ac:spMkLst>
            <pc:docMk/>
            <pc:sldMk cId="143365816" sldId="5890"/>
            <ac:spMk id="4" creationId="{71521B88-1219-36FB-1AC7-7885AE4D5D9C}"/>
          </ac:spMkLst>
        </pc:spChg>
        <pc:spChg chg="mod">
          <ac:chgData name="Íris Hrund Halldórsdóttir - HA" userId="S::irish@rmf.is::bd297786-d3ca-4568-8648-19130a3c3ac5" providerId="AD" clId="Web-{6EAD1EC5-05C7-4A03-BB32-377D42FFE358}" dt="2023-08-09T20:08:30.391" v="37" actId="20577"/>
          <ac:spMkLst>
            <pc:docMk/>
            <pc:sldMk cId="143365816" sldId="5890"/>
            <ac:spMk id="5" creationId="{3EDDAC77-E330-4B74-139E-853D460492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6EAD1EC5-05C7-4A03-BB32-377D42FFE358}" dt="2023-08-09T20:08:24.235" v="36" actId="20577"/>
              <pc2:cmMkLst xmlns:pc2="http://schemas.microsoft.com/office/powerpoint/2019/9/main/command">
                <pc:docMk/>
                <pc:sldMk cId="143365816" sldId="5890"/>
                <pc2:cmMk id="{BD09CC62-704F-43BB-ADB6-5EF5596AF477}"/>
              </pc2:cmMkLst>
            </pc226:cmChg>
          </p:ext>
        </pc:extLst>
      </pc:sldChg>
      <pc:sldChg chg="delCm modNotes">
        <pc:chgData name="Íris Hrund Halldórsdóttir - HA" userId="S::irish@rmf.is::bd297786-d3ca-4568-8648-19130a3c3ac5" providerId="AD" clId="Web-{6EAD1EC5-05C7-4A03-BB32-377D42FFE358}" dt="2023-08-09T20:06:41.732" v="29"/>
        <pc:sldMkLst>
          <pc:docMk/>
          <pc:sldMk cId="2381401098" sldId="58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A" userId="S::irish@rmf.is::bd297786-d3ca-4568-8648-19130a3c3ac5" providerId="AD" clId="Web-{6EAD1EC5-05C7-4A03-BB32-377D42FFE358}" dt="2023-08-09T20:06:27.169" v="28"/>
              <pc2:cmMkLst xmlns:pc2="http://schemas.microsoft.com/office/powerpoint/2019/9/main/command">
                <pc:docMk/>
                <pc:sldMk cId="2381401098" sldId="5894"/>
                <pc2:cmMk id="{6CF3FC3C-8817-4035-8AE8-22F37F6B7543}"/>
              </pc2:cmMkLst>
            </pc226:cmChg>
            <pc226:cmChg xmlns:pc226="http://schemas.microsoft.com/office/powerpoint/2022/06/main/command" chg="del">
              <pc226:chgData name="Íris Hrund Halldórsdóttir - HA" userId="S::irish@rmf.is::bd297786-d3ca-4568-8648-19130a3c3ac5" providerId="AD" clId="Web-{6EAD1EC5-05C7-4A03-BB32-377D42FFE358}" dt="2023-08-09T20:06:41.732" v="29"/>
              <pc2:cmMkLst xmlns:pc2="http://schemas.microsoft.com/office/powerpoint/2019/9/main/command">
                <pc:docMk/>
                <pc:sldMk cId="2381401098" sldId="5894"/>
                <pc2:cmMk id="{7835CA8D-1B55-4A1B-9BD9-917CAE9E9A8F}"/>
              </pc2:cmMkLst>
            </pc226:cmChg>
          </p:ext>
        </pc:extLst>
      </pc:sldChg>
      <pc:sldChg chg="modNotes">
        <pc:chgData name="Íris Hrund Halldórsdóttir - HA" userId="S::irish@rmf.is::bd297786-d3ca-4568-8648-19130a3c3ac5" providerId="AD" clId="Web-{6EAD1EC5-05C7-4A03-BB32-377D42FFE358}" dt="2023-08-09T20:02:28.006" v="3"/>
        <pc:sldMkLst>
          <pc:docMk/>
          <pc:sldMk cId="3988478023" sldId="5927"/>
        </pc:sldMkLst>
      </pc:sldChg>
      <pc:sldChg chg="modCm">
        <pc:chgData name="Íris Hrund Halldórsdóttir - HA" userId="S::irish@rmf.is::bd297786-d3ca-4568-8648-19130a3c3ac5" providerId="AD" clId="Web-{6EAD1EC5-05C7-4A03-BB32-377D42FFE358}" dt="2023-08-09T20:02:49.429" v="5"/>
        <pc:sldMkLst>
          <pc:docMk/>
          <pc:sldMk cId="1525542216" sldId="60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Íris Hrund Halldórsdóttir - HA" userId="S::irish@rmf.is::bd297786-d3ca-4568-8648-19130a3c3ac5" providerId="AD" clId="Web-{6EAD1EC5-05C7-4A03-BB32-377D42FFE358}" dt="2023-08-09T20:02:49.429" v="5"/>
              <pc2:cmMkLst xmlns:pc2="http://schemas.microsoft.com/office/powerpoint/2019/9/main/command">
                <pc:docMk/>
                <pc:sldMk cId="1525542216" sldId="6002"/>
                <pc2:cmMk id="{5CBA3A40-6062-4613-9618-2F58477609AE}"/>
              </pc2:cmMkLst>
              <pc226:cmRplyChg chg="add">
                <pc226:chgData name="Íris Hrund Halldórsdóttir - HA" userId="S::irish@rmf.is::bd297786-d3ca-4568-8648-19130a3c3ac5" providerId="AD" clId="Web-{6EAD1EC5-05C7-4A03-BB32-377D42FFE358}" dt="2023-08-09T20:02:49.429" v="5"/>
                <pc2:cmRplyMkLst xmlns:pc2="http://schemas.microsoft.com/office/powerpoint/2019/9/main/command">
                  <pc:docMk/>
                  <pc:sldMk cId="1525542216" sldId="6002"/>
                  <pc2:cmMk id="{5CBA3A40-6062-4613-9618-2F58477609AE}"/>
                  <pc2:cmRplyMk id="{314A25A7-80CC-4F81-8056-1AC39FC48E8E}"/>
                </pc2:cmRplyMkLst>
              </pc226:cmRplyChg>
            </pc226:cmChg>
          </p:ext>
        </pc:extLst>
      </pc:sldChg>
      <pc:sldChg chg="modNotes">
        <pc:chgData name="Íris Hrund Halldórsdóttir - HA" userId="S::irish@rmf.is::bd297786-d3ca-4568-8648-19130a3c3ac5" providerId="AD" clId="Web-{6EAD1EC5-05C7-4A03-BB32-377D42FFE358}" dt="2023-08-09T20:04:49.932" v="18"/>
        <pc:sldMkLst>
          <pc:docMk/>
          <pc:sldMk cId="2819923834" sldId="6006"/>
        </pc:sldMkLst>
      </pc:sldChg>
      <pc:sldChg chg="modNotes">
        <pc:chgData name="Íris Hrund Halldórsdóttir - HA" userId="S::irish@rmf.is::bd297786-d3ca-4568-8648-19130a3c3ac5" providerId="AD" clId="Web-{6EAD1EC5-05C7-4A03-BB32-377D42FFE358}" dt="2023-08-09T20:04:54.823" v="19"/>
        <pc:sldMkLst>
          <pc:docMk/>
          <pc:sldMk cId="3711285605" sldId="6007"/>
        </pc:sldMkLst>
      </pc:sldChg>
      <pc:sldChg chg="modNotes">
        <pc:chgData name="Íris Hrund Halldórsdóttir - HA" userId="S::irish@rmf.is::bd297786-d3ca-4568-8648-19130a3c3ac5" providerId="AD" clId="Web-{6EAD1EC5-05C7-4A03-BB32-377D42FFE358}" dt="2023-08-09T20:04:59.510" v="20"/>
        <pc:sldMkLst>
          <pc:docMk/>
          <pc:sldMk cId="3446429388" sldId="6008"/>
        </pc:sldMkLst>
      </pc:sldChg>
      <pc:sldChg chg="modSp">
        <pc:chgData name="Íris Hrund Halldórsdóttir - HA" userId="S::irish@rmf.is::bd297786-d3ca-4568-8648-19130a3c3ac5" providerId="AD" clId="Web-{6EAD1EC5-05C7-4A03-BB32-377D42FFE358}" dt="2023-08-09T20:04:08.290" v="17" actId="20577"/>
        <pc:sldMkLst>
          <pc:docMk/>
          <pc:sldMk cId="1720084857" sldId="6010"/>
        </pc:sldMkLst>
        <pc:spChg chg="mod">
          <ac:chgData name="Íris Hrund Halldórsdóttir - HA" userId="S::irish@rmf.is::bd297786-d3ca-4568-8648-19130a3c3ac5" providerId="AD" clId="Web-{6EAD1EC5-05C7-4A03-BB32-377D42FFE358}" dt="2023-08-09T20:04:08.290" v="17" actId="20577"/>
          <ac:spMkLst>
            <pc:docMk/>
            <pc:sldMk cId="1720084857" sldId="6010"/>
            <ac:spMk id="2" creationId="{5F198F5F-AA2A-1C41-AC03-F58D03DB52FF}"/>
          </ac:spMkLst>
        </pc:spChg>
      </pc:sldChg>
    </pc:docChg>
  </pc:docChgLst>
  <pc:docChgLst>
    <pc:chgData name="Íris Hrund Halldórsdóttir - HI" userId="0834478e-9d1d-489a-b867-717661bcfdc5" providerId="ADAL" clId="{68C16786-AA4A-4CB7-AC17-6438B616ED12}"/>
    <pc:docChg chg="undo custSel addSld delSld modSld sldOrd modMainMaster">
      <pc:chgData name="Íris Hrund Halldórsdóttir - HI" userId="0834478e-9d1d-489a-b867-717661bcfdc5" providerId="ADAL" clId="{68C16786-AA4A-4CB7-AC17-6438B616ED12}" dt="2023-08-31T10:37:04.402" v="150" actId="20577"/>
      <pc:docMkLst>
        <pc:docMk/>
      </pc:docMkLst>
      <pc:sldChg chg="modSp add del mod">
        <pc:chgData name="Íris Hrund Halldórsdóttir - HI" userId="0834478e-9d1d-489a-b867-717661bcfdc5" providerId="ADAL" clId="{68C16786-AA4A-4CB7-AC17-6438B616ED12}" dt="2023-08-31T10:37:04.402" v="150" actId="20577"/>
        <pc:sldMkLst>
          <pc:docMk/>
          <pc:sldMk cId="2223102388" sldId="5478"/>
        </pc:sldMkLst>
        <pc:spChg chg="mod">
          <ac:chgData name="Íris Hrund Halldórsdóttir - HI" userId="0834478e-9d1d-489a-b867-717661bcfdc5" providerId="ADAL" clId="{68C16786-AA4A-4CB7-AC17-6438B616ED12}" dt="2023-08-31T10:37:04.402" v="150" actId="20577"/>
          <ac:spMkLst>
            <pc:docMk/>
            <pc:sldMk cId="2223102388" sldId="5478"/>
            <ac:spMk id="25" creationId="{CE502EDD-988E-1B8E-D6B0-D0F35BBA060C}"/>
          </ac:spMkLst>
        </pc:spChg>
        <pc:spChg chg="mod">
          <ac:chgData name="Íris Hrund Halldórsdóttir - HI" userId="0834478e-9d1d-489a-b867-717661bcfdc5" providerId="ADAL" clId="{68C16786-AA4A-4CB7-AC17-6438B616ED12}" dt="2023-08-31T10:20:51.753" v="148"/>
          <ac:spMkLst>
            <pc:docMk/>
            <pc:sldMk cId="2223102388" sldId="5478"/>
            <ac:spMk id="34" creationId="{E93438AD-EA15-CD96-A656-CE420AA275E8}"/>
          </ac:spMkLst>
        </pc:spChg>
      </pc:sldChg>
      <pc:sldChg chg="modSp mod">
        <pc:chgData name="Íris Hrund Halldórsdóttir - HI" userId="0834478e-9d1d-489a-b867-717661bcfdc5" providerId="ADAL" clId="{68C16786-AA4A-4CB7-AC17-6438B616ED12}" dt="2023-08-23T14:42:43.392" v="5"/>
        <pc:sldMkLst>
          <pc:docMk/>
          <pc:sldMk cId="3321486535" sldId="5494"/>
        </pc:sldMkLst>
        <pc:spChg chg="mod">
          <ac:chgData name="Íris Hrund Halldórsdóttir - HI" userId="0834478e-9d1d-489a-b867-717661bcfdc5" providerId="ADAL" clId="{68C16786-AA4A-4CB7-AC17-6438B616ED12}" dt="2023-08-23T14:42:43.392" v="5"/>
          <ac:spMkLst>
            <pc:docMk/>
            <pc:sldMk cId="3321486535" sldId="5494"/>
            <ac:spMk id="3" creationId="{6CE3EA55-9759-7ED0-D15C-2C5A250022BE}"/>
          </ac:spMkLst>
        </pc:spChg>
      </pc:sldChg>
      <pc:sldChg chg="add del">
        <pc:chgData name="Íris Hrund Halldórsdóttir - HI" userId="0834478e-9d1d-489a-b867-717661bcfdc5" providerId="ADAL" clId="{68C16786-AA4A-4CB7-AC17-6438B616ED12}" dt="2023-08-31T10:14:27.128" v="143"/>
        <pc:sldMkLst>
          <pc:docMk/>
          <pc:sldMk cId="877346367" sldId="5506"/>
        </pc:sldMkLst>
      </pc:sldChg>
      <pc:sldChg chg="delCm">
        <pc:chgData name="Íris Hrund Halldórsdóttir - HI" userId="0834478e-9d1d-489a-b867-717661bcfdc5" providerId="ADAL" clId="{68C16786-AA4A-4CB7-AC17-6438B616ED12}" dt="2023-08-23T15:01:16.368" v="52"/>
        <pc:sldMkLst>
          <pc:docMk/>
          <pc:sldMk cId="4126001764" sldId="56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5:01:15.268" v="51"/>
              <pc2:cmMkLst xmlns:pc2="http://schemas.microsoft.com/office/powerpoint/2019/9/main/command">
                <pc:docMk/>
                <pc:sldMk cId="4126001764" sldId="5618"/>
                <pc2:cmMk id="{582F904A-D0A5-4EC3-BF99-41108FE5F0C2}"/>
              </pc2:cmMkLst>
            </pc226:cmChg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5:01:16.368" v="52"/>
              <pc2:cmMkLst xmlns:pc2="http://schemas.microsoft.com/office/powerpoint/2019/9/main/command">
                <pc:docMk/>
                <pc:sldMk cId="4126001764" sldId="5618"/>
                <pc2:cmMk id="{A9CEBA5A-6AE4-4DEE-A9F6-82C30BE2127B}"/>
              </pc2:cmMkLst>
            </pc226:cmChg>
          </p:ext>
        </pc:extLst>
      </pc:sldChg>
      <pc:sldChg chg="modSp mod">
        <pc:chgData name="Íris Hrund Halldórsdóttir - HI" userId="0834478e-9d1d-489a-b867-717661bcfdc5" providerId="ADAL" clId="{68C16786-AA4A-4CB7-AC17-6438B616ED12}" dt="2023-08-23T15:02:33.559" v="77" actId="6549"/>
        <pc:sldMkLst>
          <pc:docMk/>
          <pc:sldMk cId="1572786952" sldId="5688"/>
        </pc:sldMkLst>
        <pc:spChg chg="mod">
          <ac:chgData name="Íris Hrund Halldórsdóttir - HI" userId="0834478e-9d1d-489a-b867-717661bcfdc5" providerId="ADAL" clId="{68C16786-AA4A-4CB7-AC17-6438B616ED12}" dt="2023-08-23T15:02:33.559" v="77" actId="6549"/>
          <ac:spMkLst>
            <pc:docMk/>
            <pc:sldMk cId="1572786952" sldId="5688"/>
            <ac:spMk id="3" creationId="{40F7FE8B-6223-51C1-715E-2178FDCE5A8C}"/>
          </ac:spMkLst>
        </pc:spChg>
      </pc:sldChg>
      <pc:sldChg chg="modSp mod">
        <pc:chgData name="Íris Hrund Halldórsdóttir - HI" userId="0834478e-9d1d-489a-b867-717661bcfdc5" providerId="ADAL" clId="{68C16786-AA4A-4CB7-AC17-6438B616ED12}" dt="2023-08-23T14:51:26.401" v="17" actId="20577"/>
        <pc:sldMkLst>
          <pc:docMk/>
          <pc:sldMk cId="1561344141" sldId="5759"/>
        </pc:sldMkLst>
        <pc:spChg chg="mod">
          <ac:chgData name="Íris Hrund Halldórsdóttir - HI" userId="0834478e-9d1d-489a-b867-717661bcfdc5" providerId="ADAL" clId="{68C16786-AA4A-4CB7-AC17-6438B616ED12}" dt="2023-08-23T14:51:26.401" v="17" actId="20577"/>
          <ac:spMkLst>
            <pc:docMk/>
            <pc:sldMk cId="1561344141" sldId="5759"/>
            <ac:spMk id="4" creationId="{11BC7FB4-04B0-8393-C572-1EAE7D047CD7}"/>
          </ac:spMkLst>
        </pc:spChg>
      </pc:sldChg>
      <pc:sldChg chg="delCm">
        <pc:chgData name="Íris Hrund Halldórsdóttir - HI" userId="0834478e-9d1d-489a-b867-717661bcfdc5" providerId="ADAL" clId="{68C16786-AA4A-4CB7-AC17-6438B616ED12}" dt="2023-08-23T14:57:03.270" v="19"/>
        <pc:sldMkLst>
          <pc:docMk/>
          <pc:sldMk cId="2013513221" sldId="57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4:57:03.270" v="19"/>
              <pc2:cmMkLst xmlns:pc2="http://schemas.microsoft.com/office/powerpoint/2019/9/main/command">
                <pc:docMk/>
                <pc:sldMk cId="2013513221" sldId="5762"/>
                <pc2:cmMk id="{D4ADA707-C77C-41EE-A2B1-660254A15AE1}"/>
              </pc2:cmMkLst>
            </pc226:cmChg>
          </p:ext>
        </pc:extLst>
      </pc:sldChg>
      <pc:sldChg chg="modSp mod">
        <pc:chgData name="Íris Hrund Halldórsdóttir - HI" userId="0834478e-9d1d-489a-b867-717661bcfdc5" providerId="ADAL" clId="{68C16786-AA4A-4CB7-AC17-6438B616ED12}" dt="2023-08-23T14:56:50.069" v="18" actId="6549"/>
        <pc:sldMkLst>
          <pc:docMk/>
          <pc:sldMk cId="1193851502" sldId="5871"/>
        </pc:sldMkLst>
        <pc:spChg chg="mod">
          <ac:chgData name="Íris Hrund Halldórsdóttir - HI" userId="0834478e-9d1d-489a-b867-717661bcfdc5" providerId="ADAL" clId="{68C16786-AA4A-4CB7-AC17-6438B616ED12}" dt="2023-08-23T14:56:50.069" v="18" actId="6549"/>
          <ac:spMkLst>
            <pc:docMk/>
            <pc:sldMk cId="1193851502" sldId="5871"/>
            <ac:spMk id="7" creationId="{83AB6786-ED78-52D6-CDF0-5345534EEFC4}"/>
          </ac:spMkLst>
        </pc:spChg>
      </pc:sldChg>
      <pc:sldChg chg="modSp mod delCm">
        <pc:chgData name="Íris Hrund Halldórsdóttir - HI" userId="0834478e-9d1d-489a-b867-717661bcfdc5" providerId="ADAL" clId="{68C16786-AA4A-4CB7-AC17-6438B616ED12}" dt="2023-08-23T14:57:33.825" v="32"/>
        <pc:sldMkLst>
          <pc:docMk/>
          <pc:sldMk cId="3658228782" sldId="5872"/>
        </pc:sldMkLst>
        <pc:spChg chg="mod">
          <ac:chgData name="Íris Hrund Halldórsdóttir - HI" userId="0834478e-9d1d-489a-b867-717661bcfdc5" providerId="ADAL" clId="{68C16786-AA4A-4CB7-AC17-6438B616ED12}" dt="2023-08-23T14:57:30.127" v="31" actId="403"/>
          <ac:spMkLst>
            <pc:docMk/>
            <pc:sldMk cId="3658228782" sldId="5872"/>
            <ac:spMk id="6" creationId="{4A8D8C5F-0A80-F081-89FF-3C1C7C80BBF6}"/>
          </ac:spMkLst>
        </pc:spChg>
        <pc:spChg chg="mod">
          <ac:chgData name="Íris Hrund Halldórsdóttir - HI" userId="0834478e-9d1d-489a-b867-717661bcfdc5" providerId="ADAL" clId="{68C16786-AA4A-4CB7-AC17-6438B616ED12}" dt="2023-08-23T14:57:24.706" v="28" actId="20577"/>
          <ac:spMkLst>
            <pc:docMk/>
            <pc:sldMk cId="3658228782" sldId="5872"/>
            <ac:spMk id="9" creationId="{41C8D95A-11EB-1EB3-75BB-A603DE01ED6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4:57:33.825" v="32"/>
              <pc2:cmMkLst xmlns:pc2="http://schemas.microsoft.com/office/powerpoint/2019/9/main/command">
                <pc:docMk/>
                <pc:sldMk cId="3658228782" sldId="5872"/>
                <pc2:cmMk id="{9733A3B9-3267-4DFD-93FE-3949DEA72FEB}"/>
              </pc2:cmMkLst>
            </pc226:cmChg>
          </p:ext>
        </pc:extLst>
      </pc:sldChg>
      <pc:sldChg chg="delCm">
        <pc:chgData name="Íris Hrund Halldórsdóttir - HI" userId="0834478e-9d1d-489a-b867-717661bcfdc5" providerId="ADAL" clId="{68C16786-AA4A-4CB7-AC17-6438B616ED12}" dt="2023-08-23T14:57:58.688" v="34"/>
        <pc:sldMkLst>
          <pc:docMk/>
          <pc:sldMk cId="3284374018" sldId="58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4:57:58.688" v="34"/>
              <pc2:cmMkLst xmlns:pc2="http://schemas.microsoft.com/office/powerpoint/2019/9/main/command">
                <pc:docMk/>
                <pc:sldMk cId="3284374018" sldId="5873"/>
                <pc2:cmMk id="{B9BB6311-BEF4-4E51-A9EC-C8EA6C5C8E39}"/>
              </pc2:cmMkLst>
            </pc226:cmChg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4:57:57.690" v="33"/>
              <pc2:cmMkLst xmlns:pc2="http://schemas.microsoft.com/office/powerpoint/2019/9/main/command">
                <pc:docMk/>
                <pc:sldMk cId="3284374018" sldId="5873"/>
                <pc2:cmMk id="{E6D3A241-9614-45E2-A1C6-5470C072ABD8}"/>
              </pc2:cmMkLst>
            </pc226:cmChg>
          </p:ext>
        </pc:extLst>
      </pc:sldChg>
      <pc:sldChg chg="delCm">
        <pc:chgData name="Íris Hrund Halldórsdóttir - HI" userId="0834478e-9d1d-489a-b867-717661bcfdc5" providerId="ADAL" clId="{68C16786-AA4A-4CB7-AC17-6438B616ED12}" dt="2023-08-31T10:15:06.161" v="147"/>
        <pc:sldMkLst>
          <pc:docMk/>
          <pc:sldMk cId="2843850060" sldId="58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31T10:15:06.161" v="147"/>
              <pc2:cmMkLst xmlns:pc2="http://schemas.microsoft.com/office/powerpoint/2019/9/main/command">
                <pc:docMk/>
                <pc:sldMk cId="2843850060" sldId="5875"/>
                <pc2:cmMk id="{3932B472-BBE3-49CA-8245-F442D9A46E20}"/>
              </pc2:cmMkLst>
            </pc226:cmChg>
          </p:ext>
        </pc:extLst>
      </pc:sldChg>
      <pc:sldChg chg="delCm">
        <pc:chgData name="Íris Hrund Halldórsdóttir - HI" userId="0834478e-9d1d-489a-b867-717661bcfdc5" providerId="ADAL" clId="{68C16786-AA4A-4CB7-AC17-6438B616ED12}" dt="2023-08-23T14:59:51.036" v="39"/>
        <pc:sldMkLst>
          <pc:docMk/>
          <pc:sldMk cId="75299415" sldId="58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4:59:51.036" v="39"/>
              <pc2:cmMkLst xmlns:pc2="http://schemas.microsoft.com/office/powerpoint/2019/9/main/command">
                <pc:docMk/>
                <pc:sldMk cId="75299415" sldId="5878"/>
                <pc2:cmMk id="{BA98D0C8-AC6D-4D1A-B592-95E1EE68ADF1}"/>
              </pc2:cmMkLst>
            </pc226:cmChg>
          </p:ext>
        </pc:extLst>
      </pc:sldChg>
      <pc:sldChg chg="modSp mod delCm">
        <pc:chgData name="Íris Hrund Halldórsdóttir - HI" userId="0834478e-9d1d-489a-b867-717661bcfdc5" providerId="ADAL" clId="{68C16786-AA4A-4CB7-AC17-6438B616ED12}" dt="2023-08-23T15:00:58.866" v="50" actId="20577"/>
        <pc:sldMkLst>
          <pc:docMk/>
          <pc:sldMk cId="3834253512" sldId="5883"/>
        </pc:sldMkLst>
        <pc:spChg chg="mod">
          <ac:chgData name="Íris Hrund Halldórsdóttir - HI" userId="0834478e-9d1d-489a-b867-717661bcfdc5" providerId="ADAL" clId="{68C16786-AA4A-4CB7-AC17-6438B616ED12}" dt="2023-08-23T15:00:58.866" v="50" actId="20577"/>
          <ac:spMkLst>
            <pc:docMk/>
            <pc:sldMk cId="3834253512" sldId="5883"/>
            <ac:spMk id="5" creationId="{3EDDAC77-E330-4B74-139E-853D460492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5:00:29.698" v="41"/>
              <pc2:cmMkLst xmlns:pc2="http://schemas.microsoft.com/office/powerpoint/2019/9/main/command">
                <pc:docMk/>
                <pc:sldMk cId="3834253512" sldId="5883"/>
                <pc2:cmMk id="{D4C1D28E-7F52-4A3C-8AC8-3625CE84A083}"/>
              </pc2:cmMkLst>
            </pc226:cmChg>
          </p:ext>
        </pc:extLst>
      </pc:sldChg>
      <pc:sldChg chg="modSp mod delCm modCm">
        <pc:chgData name="Íris Hrund Halldórsdóttir - HI" userId="0834478e-9d1d-489a-b867-717661bcfdc5" providerId="ADAL" clId="{68C16786-AA4A-4CB7-AC17-6438B616ED12}" dt="2023-08-23T15:02:16.450" v="76"/>
        <pc:sldMkLst>
          <pc:docMk/>
          <pc:sldMk cId="1399612279" sldId="5884"/>
        </pc:sldMkLst>
        <pc:graphicFrameChg chg="modGraphic">
          <ac:chgData name="Íris Hrund Halldórsdóttir - HI" userId="0834478e-9d1d-489a-b867-717661bcfdc5" providerId="ADAL" clId="{68C16786-AA4A-4CB7-AC17-6438B616ED12}" dt="2023-08-23T15:02:01.608" v="73" actId="20577"/>
          <ac:graphicFrameMkLst>
            <pc:docMk/>
            <pc:sldMk cId="1399612279" sldId="5884"/>
            <ac:graphicFrameMk id="7" creationId="{DCB01F89-B60B-E9C2-0DA8-AB5376AF147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Íris Hrund Halldórsdóttir - HI" userId="0834478e-9d1d-489a-b867-717661bcfdc5" providerId="ADAL" clId="{68C16786-AA4A-4CB7-AC17-6438B616ED12}" dt="2023-08-23T15:02:16.450" v="76"/>
              <pc2:cmMkLst xmlns:pc2="http://schemas.microsoft.com/office/powerpoint/2019/9/main/command">
                <pc:docMk/>
                <pc:sldMk cId="1399612279" sldId="5884"/>
                <pc2:cmMk id="{889F1423-79AC-4B2C-A014-A88454B628FE}"/>
              </pc2:cmMkLst>
            </pc226:cmChg>
            <pc226:cmChg xmlns:pc226="http://schemas.microsoft.com/office/powerpoint/2022/06/main/command" chg="del mod">
              <pc226:chgData name="Íris Hrund Halldórsdóttir - HI" userId="0834478e-9d1d-489a-b867-717661bcfdc5" providerId="ADAL" clId="{68C16786-AA4A-4CB7-AC17-6438B616ED12}" dt="2023-08-23T15:02:06.193" v="74"/>
              <pc2:cmMkLst xmlns:pc2="http://schemas.microsoft.com/office/powerpoint/2019/9/main/command">
                <pc:docMk/>
                <pc:sldMk cId="1399612279" sldId="5884"/>
                <pc2:cmMk id="{BBC31353-8832-40D3-8CF7-55D76E0FEDC9}"/>
              </pc2:cmMkLst>
            </pc226:cmChg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5:02:13.429" v="75"/>
              <pc2:cmMkLst xmlns:pc2="http://schemas.microsoft.com/office/powerpoint/2019/9/main/command">
                <pc:docMk/>
                <pc:sldMk cId="1399612279" sldId="5884"/>
                <pc2:cmMk id="{AA00F875-0083-49F0-98C8-0AD6BDA4F01F}"/>
              </pc2:cmMkLst>
            </pc226:cmChg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5:01:25.276" v="53"/>
              <pc2:cmMkLst xmlns:pc2="http://schemas.microsoft.com/office/powerpoint/2019/9/main/command">
                <pc:docMk/>
                <pc:sldMk cId="1399612279" sldId="5884"/>
                <pc2:cmMk id="{A09747AC-16AA-4777-8B8C-591708750062}"/>
              </pc2:cmMkLst>
            </pc226:cmChg>
          </p:ext>
        </pc:extLst>
      </pc:sldChg>
      <pc:sldChg chg="modSp mod">
        <pc:chgData name="Íris Hrund Halldórsdóttir - HI" userId="0834478e-9d1d-489a-b867-717661bcfdc5" providerId="ADAL" clId="{68C16786-AA4A-4CB7-AC17-6438B616ED12}" dt="2023-08-23T15:02:57.492" v="86" actId="20577"/>
        <pc:sldMkLst>
          <pc:docMk/>
          <pc:sldMk cId="740154697" sldId="5885"/>
        </pc:sldMkLst>
        <pc:spChg chg="mod">
          <ac:chgData name="Íris Hrund Halldórsdóttir - HI" userId="0834478e-9d1d-489a-b867-717661bcfdc5" providerId="ADAL" clId="{68C16786-AA4A-4CB7-AC17-6438B616ED12}" dt="2023-08-23T15:02:57.492" v="86" actId="20577"/>
          <ac:spMkLst>
            <pc:docMk/>
            <pc:sldMk cId="740154697" sldId="5885"/>
            <ac:spMk id="6" creationId="{1E60E6C5-CB50-D836-5052-2382F1656EA6}"/>
          </ac:spMkLst>
        </pc:spChg>
      </pc:sldChg>
      <pc:sldChg chg="modSp mod">
        <pc:chgData name="Íris Hrund Halldórsdóttir - HI" userId="0834478e-9d1d-489a-b867-717661bcfdc5" providerId="ADAL" clId="{68C16786-AA4A-4CB7-AC17-6438B616ED12}" dt="2023-08-23T15:03:15.722" v="95" actId="20577"/>
        <pc:sldMkLst>
          <pc:docMk/>
          <pc:sldMk cId="2533681628" sldId="5886"/>
        </pc:sldMkLst>
        <pc:spChg chg="mod">
          <ac:chgData name="Íris Hrund Halldórsdóttir - HI" userId="0834478e-9d1d-489a-b867-717661bcfdc5" providerId="ADAL" clId="{68C16786-AA4A-4CB7-AC17-6438B616ED12}" dt="2023-08-23T15:03:15.722" v="95" actId="20577"/>
          <ac:spMkLst>
            <pc:docMk/>
            <pc:sldMk cId="2533681628" sldId="5886"/>
            <ac:spMk id="6" creationId="{C4517E4F-5CC2-0340-7D1B-F7BE3F3AA6AF}"/>
          </ac:spMkLst>
        </pc:spChg>
      </pc:sldChg>
      <pc:sldChg chg="delCm">
        <pc:chgData name="Íris Hrund Halldórsdóttir - HI" userId="0834478e-9d1d-489a-b867-717661bcfdc5" providerId="ADAL" clId="{68C16786-AA4A-4CB7-AC17-6438B616ED12}" dt="2023-08-23T14:58:45.043" v="37"/>
        <pc:sldMkLst>
          <pc:docMk/>
          <pc:sldMk cId="1222948059" sldId="58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4:58:45.043" v="37"/>
              <pc2:cmMkLst xmlns:pc2="http://schemas.microsoft.com/office/powerpoint/2019/9/main/command">
                <pc:docMk/>
                <pc:sldMk cId="1222948059" sldId="5887"/>
                <pc2:cmMk id="{BCE815CA-C533-41CA-A76F-683C7E7A5D86}"/>
              </pc2:cmMkLst>
            </pc226:cmChg>
          </p:ext>
        </pc:extLst>
      </pc:sldChg>
      <pc:sldChg chg="delCm">
        <pc:chgData name="Íris Hrund Halldórsdóttir - HI" userId="0834478e-9d1d-489a-b867-717661bcfdc5" providerId="ADAL" clId="{68C16786-AA4A-4CB7-AC17-6438B616ED12}" dt="2023-08-23T14:59:32.400" v="38"/>
        <pc:sldMkLst>
          <pc:docMk/>
          <pc:sldMk cId="534781383" sldId="58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4:59:32.400" v="38"/>
              <pc2:cmMkLst xmlns:pc2="http://schemas.microsoft.com/office/powerpoint/2019/9/main/command">
                <pc:docMk/>
                <pc:sldMk cId="534781383" sldId="5889"/>
                <pc2:cmMk id="{55FEAAD4-F053-4481-9F3D-784C5EEF15F6}"/>
              </pc2:cmMkLst>
            </pc226:cmChg>
          </p:ext>
        </pc:extLst>
      </pc:sldChg>
      <pc:sldChg chg="modSp mod delCm">
        <pc:chgData name="Íris Hrund Halldórsdóttir - HI" userId="0834478e-9d1d-489a-b867-717661bcfdc5" providerId="ADAL" clId="{68C16786-AA4A-4CB7-AC17-6438B616ED12}" dt="2023-08-23T15:05:23.597" v="125" actId="6549"/>
        <pc:sldMkLst>
          <pc:docMk/>
          <pc:sldMk cId="143365816" sldId="5890"/>
        </pc:sldMkLst>
        <pc:spChg chg="mod">
          <ac:chgData name="Íris Hrund Halldórsdóttir - HI" userId="0834478e-9d1d-489a-b867-717661bcfdc5" providerId="ADAL" clId="{68C16786-AA4A-4CB7-AC17-6438B616ED12}" dt="2023-08-23T15:05:23.597" v="125" actId="6549"/>
          <ac:spMkLst>
            <pc:docMk/>
            <pc:sldMk cId="143365816" sldId="5890"/>
            <ac:spMk id="5" creationId="{3EDDAC77-E330-4B74-139E-853D46049269}"/>
          </ac:spMkLst>
        </pc:spChg>
        <pc:spChg chg="mod">
          <ac:chgData name="Íris Hrund Halldórsdóttir - HI" userId="0834478e-9d1d-489a-b867-717661bcfdc5" providerId="ADAL" clId="{68C16786-AA4A-4CB7-AC17-6438B616ED12}" dt="2023-08-23T15:04:55.594" v="124" actId="207"/>
          <ac:spMkLst>
            <pc:docMk/>
            <pc:sldMk cId="143365816" sldId="5890"/>
            <ac:spMk id="7" creationId="{465FAFAE-09EF-9B5A-5ABE-D519C0C7F3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5:03:34.664" v="97"/>
              <pc2:cmMkLst xmlns:pc2="http://schemas.microsoft.com/office/powerpoint/2019/9/main/command">
                <pc:docMk/>
                <pc:sldMk cId="143365816" sldId="5890"/>
                <pc2:cmMk id="{BD63283C-707D-468B-A667-F32E043A52F0}"/>
              </pc2:cmMkLst>
            </pc226:cmChg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5:03:33.458" v="96"/>
              <pc2:cmMkLst xmlns:pc2="http://schemas.microsoft.com/office/powerpoint/2019/9/main/command">
                <pc:docMk/>
                <pc:sldMk cId="143365816" sldId="5890"/>
                <pc2:cmMk id="{BD09CC62-704F-43BB-ADB6-5EF5596AF477}"/>
              </pc2:cmMkLst>
            </pc226:cmChg>
          </p:ext>
        </pc:extLst>
      </pc:sldChg>
      <pc:sldChg chg="delCm">
        <pc:chgData name="Íris Hrund Halldórsdóttir - HI" userId="0834478e-9d1d-489a-b867-717661bcfdc5" providerId="ADAL" clId="{68C16786-AA4A-4CB7-AC17-6438B616ED12}" dt="2023-08-23T14:58:40.823" v="36"/>
        <pc:sldMkLst>
          <pc:docMk/>
          <pc:sldMk cId="2381401098" sldId="58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4:58:40.823" v="36"/>
              <pc2:cmMkLst xmlns:pc2="http://schemas.microsoft.com/office/powerpoint/2019/9/main/command">
                <pc:docMk/>
                <pc:sldMk cId="2381401098" sldId="5894"/>
                <pc2:cmMk id="{DC7D6B9F-EA6B-4384-BA12-D35A7F6C51C5}"/>
              </pc2:cmMkLst>
            </pc226:cmChg>
          </p:ext>
        </pc:extLst>
      </pc:sldChg>
      <pc:sldChg chg="add">
        <pc:chgData name="Íris Hrund Halldórsdóttir - HI" userId="0834478e-9d1d-489a-b867-717661bcfdc5" providerId="ADAL" clId="{68C16786-AA4A-4CB7-AC17-6438B616ED12}" dt="2023-08-23T14:42:21.701" v="2"/>
        <pc:sldMkLst>
          <pc:docMk/>
          <pc:sldMk cId="2445064389" sldId="5942"/>
        </pc:sldMkLst>
      </pc:sldChg>
      <pc:sldChg chg="addSp modSp mod ord">
        <pc:chgData name="Íris Hrund Halldórsdóttir - HI" userId="0834478e-9d1d-489a-b867-717661bcfdc5" providerId="ADAL" clId="{68C16786-AA4A-4CB7-AC17-6438B616ED12}" dt="2023-08-31T10:14:29.162" v="145"/>
        <pc:sldMkLst>
          <pc:docMk/>
          <pc:sldMk cId="1525542216" sldId="6002"/>
        </pc:sldMkLst>
        <pc:spChg chg="add mod">
          <ac:chgData name="Íris Hrund Halldórsdóttir - HI" userId="0834478e-9d1d-489a-b867-717661bcfdc5" providerId="ADAL" clId="{68C16786-AA4A-4CB7-AC17-6438B616ED12}" dt="2023-08-31T10:13:54.811" v="132" actId="571"/>
          <ac:spMkLst>
            <pc:docMk/>
            <pc:sldMk cId="1525542216" sldId="6002"/>
            <ac:spMk id="2" creationId="{C20FCFC9-E5BA-1A45-D143-DE811EA2ED12}"/>
          </ac:spMkLst>
        </pc:spChg>
        <pc:spChg chg="mod">
          <ac:chgData name="Íris Hrund Halldórsdóttir - HI" userId="0834478e-9d1d-489a-b867-717661bcfdc5" providerId="ADAL" clId="{68C16786-AA4A-4CB7-AC17-6438B616ED12}" dt="2023-08-31T10:14:07.605" v="141" actId="6549"/>
          <ac:spMkLst>
            <pc:docMk/>
            <pc:sldMk cId="1525542216" sldId="6002"/>
            <ac:spMk id="26" creationId="{9A71428C-FF1B-BA75-AD97-E413D9FAAE8D}"/>
          </ac:spMkLst>
        </pc:spChg>
      </pc:sldChg>
      <pc:sldChg chg="delCm">
        <pc:chgData name="Íris Hrund Halldórsdóttir - HI" userId="0834478e-9d1d-489a-b867-717661bcfdc5" providerId="ADAL" clId="{68C16786-AA4A-4CB7-AC17-6438B616ED12}" dt="2023-08-23T14:58:08.245" v="35"/>
        <pc:sldMkLst>
          <pc:docMk/>
          <pc:sldMk cId="3269137224" sldId="60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Íris Hrund Halldórsdóttir - HI" userId="0834478e-9d1d-489a-b867-717661bcfdc5" providerId="ADAL" clId="{68C16786-AA4A-4CB7-AC17-6438B616ED12}" dt="2023-08-23T14:58:08.245" v="35"/>
              <pc2:cmMkLst xmlns:pc2="http://schemas.microsoft.com/office/powerpoint/2019/9/main/command">
                <pc:docMk/>
                <pc:sldMk cId="3269137224" sldId="6003"/>
                <pc2:cmMk id="{BE72215A-BF1C-4B36-8069-CE63101CD80C}"/>
              </pc2:cmMkLst>
            </pc226:cmChg>
          </p:ext>
        </pc:extLst>
      </pc:sldChg>
      <pc:sldChg chg="delSp mod">
        <pc:chgData name="Íris Hrund Halldórsdóttir - HI" userId="0834478e-9d1d-489a-b867-717661bcfdc5" providerId="ADAL" clId="{68C16786-AA4A-4CB7-AC17-6438B616ED12}" dt="2023-08-31T10:14:46.765" v="146" actId="478"/>
        <pc:sldMkLst>
          <pc:docMk/>
          <pc:sldMk cId="1255757555" sldId="6004"/>
        </pc:sldMkLst>
        <pc:spChg chg="del">
          <ac:chgData name="Íris Hrund Halldórsdóttir - HI" userId="0834478e-9d1d-489a-b867-717661bcfdc5" providerId="ADAL" clId="{68C16786-AA4A-4CB7-AC17-6438B616ED12}" dt="2023-08-31T10:14:46.765" v="146" actId="478"/>
          <ac:spMkLst>
            <pc:docMk/>
            <pc:sldMk cId="1255757555" sldId="6004"/>
            <ac:spMk id="2" creationId="{2A923C34-F7D7-60C2-F31E-2B64BAD784E8}"/>
          </ac:spMkLst>
        </pc:spChg>
      </pc:sldChg>
      <pc:sldChg chg="add del">
        <pc:chgData name="Íris Hrund Halldórsdóttir - HI" userId="0834478e-9d1d-489a-b867-717661bcfdc5" providerId="ADAL" clId="{68C16786-AA4A-4CB7-AC17-6438B616ED12}" dt="2023-08-23T14:42:11.280" v="1"/>
        <pc:sldMkLst>
          <pc:docMk/>
          <pc:sldMk cId="936871136" sldId="6009"/>
        </pc:sldMkLst>
      </pc:sldChg>
      <pc:sldMasterChg chg="modSldLayout">
        <pc:chgData name="Íris Hrund Halldórsdóttir - HI" userId="0834478e-9d1d-489a-b867-717661bcfdc5" providerId="ADAL" clId="{68C16786-AA4A-4CB7-AC17-6438B616ED12}" dt="2023-08-29T09:11:26.358" v="130" actId="1076"/>
        <pc:sldMasterMkLst>
          <pc:docMk/>
          <pc:sldMasterMk cId="580465908" sldId="2147483828"/>
        </pc:sldMasterMkLst>
        <pc:sldLayoutChg chg="addSp delSp modSp mod">
          <pc:chgData name="Íris Hrund Halldórsdóttir - HI" userId="0834478e-9d1d-489a-b867-717661bcfdc5" providerId="ADAL" clId="{68C16786-AA4A-4CB7-AC17-6438B616ED12}" dt="2023-08-29T09:11:26.358" v="130" actId="1076"/>
          <pc:sldLayoutMkLst>
            <pc:docMk/>
            <pc:sldMasterMk cId="580465908" sldId="2147483828"/>
            <pc:sldLayoutMk cId="4220865040" sldId="2147483829"/>
          </pc:sldLayoutMkLst>
          <pc:spChg chg="del">
            <ac:chgData name="Íris Hrund Halldórsdóttir - HI" userId="0834478e-9d1d-489a-b867-717661bcfdc5" providerId="ADAL" clId="{68C16786-AA4A-4CB7-AC17-6438B616ED12}" dt="2023-08-29T09:11:17.310" v="126" actId="478"/>
            <ac:spMkLst>
              <pc:docMk/>
              <pc:sldMasterMk cId="580465908" sldId="2147483828"/>
              <pc:sldLayoutMk cId="4220865040" sldId="2147483829"/>
              <ac:spMk id="23" creationId="{23FAF6BC-92F1-BF4F-87ED-EB5FDA663DAD}"/>
            </ac:spMkLst>
          </pc:spChg>
          <pc:grpChg chg="del">
            <ac:chgData name="Íris Hrund Halldórsdóttir - HI" userId="0834478e-9d1d-489a-b867-717661bcfdc5" providerId="ADAL" clId="{68C16786-AA4A-4CB7-AC17-6438B616ED12}" dt="2023-08-29T09:11:19.401" v="127" actId="478"/>
            <ac:grpSpMkLst>
              <pc:docMk/>
              <pc:sldMasterMk cId="580465908" sldId="2147483828"/>
              <pc:sldLayoutMk cId="4220865040" sldId="2147483829"/>
              <ac:grpSpMk id="24" creationId="{42477C97-4AB2-0B46-A1B1-C5A8EC75C110}"/>
            </ac:grpSpMkLst>
          </pc:grpChg>
          <pc:picChg chg="add mod">
            <ac:chgData name="Íris Hrund Halldórsdóttir - HI" userId="0834478e-9d1d-489a-b867-717661bcfdc5" providerId="ADAL" clId="{68C16786-AA4A-4CB7-AC17-6438B616ED12}" dt="2023-08-29T09:11:26.358" v="130" actId="1076"/>
            <ac:picMkLst>
              <pc:docMk/>
              <pc:sldMasterMk cId="580465908" sldId="2147483828"/>
              <pc:sldLayoutMk cId="4220865040" sldId="2147483829"/>
              <ac:picMk id="1026" creationId="{6035C6D7-CF0A-9C16-5711-DFE769EBCA20}"/>
            </ac:picMkLst>
          </pc:picChg>
        </pc:sldLayoutChg>
      </pc:sldMasterChg>
    </pc:docChg>
  </pc:docChgLst>
  <pc:docChgLst>
    <pc:chgData name="Íris Hrund Halldórsdóttir - HA" userId="S::irish@rmf.is::bd297786-d3ca-4568-8648-19130a3c3ac5" providerId="AD" clId="Web-{9FA691DA-8023-4F43-B7AC-A492DE49B482}"/>
    <pc:docChg chg="modSld">
      <pc:chgData name="Íris Hrund Halldórsdóttir - HA" userId="S::irish@rmf.is::bd297786-d3ca-4568-8648-19130a3c3ac5" providerId="AD" clId="Web-{9FA691DA-8023-4F43-B7AC-A492DE49B482}" dt="2023-08-02T13:49:27.396" v="174" actId="20577"/>
      <pc:docMkLst>
        <pc:docMk/>
      </pc:docMkLst>
      <pc:sldChg chg="modSp">
        <pc:chgData name="Íris Hrund Halldórsdóttir - HA" userId="S::irish@rmf.is::bd297786-d3ca-4568-8648-19130a3c3ac5" providerId="AD" clId="Web-{9FA691DA-8023-4F43-B7AC-A492DE49B482}" dt="2023-08-02T13:48:49.911" v="138" actId="20577"/>
        <pc:sldMkLst>
          <pc:docMk/>
          <pc:sldMk cId="4272308308" sldId="5672"/>
        </pc:sldMkLst>
        <pc:spChg chg="mod">
          <ac:chgData name="Íris Hrund Halldórsdóttir - HA" userId="S::irish@rmf.is::bd297786-d3ca-4568-8648-19130a3c3ac5" providerId="AD" clId="Web-{9FA691DA-8023-4F43-B7AC-A492DE49B482}" dt="2023-08-02T13:48:49.911" v="138" actId="20577"/>
          <ac:spMkLst>
            <pc:docMk/>
            <pc:sldMk cId="4272308308" sldId="5672"/>
            <ac:spMk id="7" creationId="{25E31C95-D6E2-6C6A-1409-B2E0845A1FD2}"/>
          </ac:spMkLst>
        </pc:spChg>
      </pc:sldChg>
      <pc:sldChg chg="modSp">
        <pc:chgData name="Íris Hrund Halldórsdóttir - HA" userId="S::irish@rmf.is::bd297786-d3ca-4568-8648-19130a3c3ac5" providerId="AD" clId="Web-{9FA691DA-8023-4F43-B7AC-A492DE49B482}" dt="2023-08-02T13:46:15.063" v="26" actId="20577"/>
        <pc:sldMkLst>
          <pc:docMk/>
          <pc:sldMk cId="1251032674" sldId="5760"/>
        </pc:sldMkLst>
        <pc:spChg chg="mod">
          <ac:chgData name="Íris Hrund Halldórsdóttir - HA" userId="S::irish@rmf.is::bd297786-d3ca-4568-8648-19130a3c3ac5" providerId="AD" clId="Web-{9FA691DA-8023-4F43-B7AC-A492DE49B482}" dt="2023-08-02T13:46:15.063" v="26" actId="20577"/>
          <ac:spMkLst>
            <pc:docMk/>
            <pc:sldMk cId="1251032674" sldId="5760"/>
            <ac:spMk id="3" creationId="{0AB73191-6D01-C386-864A-A70E5D6008E7}"/>
          </ac:spMkLst>
        </pc:spChg>
        <pc:spChg chg="mod">
          <ac:chgData name="Íris Hrund Halldórsdóttir - HA" userId="S::irish@rmf.is::bd297786-d3ca-4568-8648-19130a3c3ac5" providerId="AD" clId="Web-{9FA691DA-8023-4F43-B7AC-A492DE49B482}" dt="2023-08-02T13:45:59.376" v="15" actId="20577"/>
          <ac:spMkLst>
            <pc:docMk/>
            <pc:sldMk cId="1251032674" sldId="5760"/>
            <ac:spMk id="4" creationId="{11BC7FB4-04B0-8393-C572-1EAE7D047CD7}"/>
          </ac:spMkLst>
        </pc:spChg>
      </pc:sldChg>
      <pc:sldChg chg="modSp modCm">
        <pc:chgData name="Íris Hrund Halldórsdóttir - HA" userId="S::irish@rmf.is::bd297786-d3ca-4568-8648-19130a3c3ac5" providerId="AD" clId="Web-{9FA691DA-8023-4F43-B7AC-A492DE49B482}" dt="2023-08-02T13:47:58.238" v="127" actId="20577"/>
        <pc:sldMkLst>
          <pc:docMk/>
          <pc:sldMk cId="59464917" sldId="5761"/>
        </pc:sldMkLst>
        <pc:spChg chg="mod">
          <ac:chgData name="Íris Hrund Halldórsdóttir - HA" userId="S::irish@rmf.is::bd297786-d3ca-4568-8648-19130a3c3ac5" providerId="AD" clId="Web-{9FA691DA-8023-4F43-B7AC-A492DE49B482}" dt="2023-08-02T13:47:58.238" v="127" actId="20577"/>
          <ac:spMkLst>
            <pc:docMk/>
            <pc:sldMk cId="59464917" sldId="5761"/>
            <ac:spMk id="4" creationId="{7B507A8C-5E5E-C229-D786-FF1442E9A5F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Íris Hrund Halldórsdóttir - HA" userId="S::irish@rmf.is::bd297786-d3ca-4568-8648-19130a3c3ac5" providerId="AD" clId="Web-{9FA691DA-8023-4F43-B7AC-A492DE49B482}" dt="2023-08-02T13:47:58.238" v="126" actId="20577"/>
              <pc2:cmMkLst xmlns:pc2="http://schemas.microsoft.com/office/powerpoint/2019/9/main/command">
                <pc:docMk/>
                <pc:sldMk cId="59464917" sldId="5761"/>
                <pc2:cmMk id="{A687D8C1-1169-4CA5-B4D4-27BABCA59555}"/>
              </pc2:cmMkLst>
            </pc226:cmChg>
          </p:ext>
        </pc:extLst>
      </pc:sldChg>
      <pc:sldChg chg="modSp">
        <pc:chgData name="Íris Hrund Halldórsdóttir - HA" userId="S::irish@rmf.is::bd297786-d3ca-4568-8648-19130a3c3ac5" providerId="AD" clId="Web-{9FA691DA-8023-4F43-B7AC-A492DE49B482}" dt="2023-08-02T13:49:27.396" v="174" actId="20577"/>
        <pc:sldMkLst>
          <pc:docMk/>
          <pc:sldMk cId="2130979221" sldId="5789"/>
        </pc:sldMkLst>
        <pc:spChg chg="mod">
          <ac:chgData name="Íris Hrund Halldórsdóttir - HA" userId="S::irish@rmf.is::bd297786-d3ca-4568-8648-19130a3c3ac5" providerId="AD" clId="Web-{9FA691DA-8023-4F43-B7AC-A492DE49B482}" dt="2023-08-02T13:49:27.396" v="174" actId="20577"/>
          <ac:spMkLst>
            <pc:docMk/>
            <pc:sldMk cId="2130979221" sldId="5789"/>
            <ac:spMk id="2" creationId="{5F198F5F-AA2A-1C41-AC03-F58D03DB52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CB8698-B1B9-43B0-BB33-BDBA39EFB6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7F04F-2D48-4758-81BD-902905810F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C1735-4C2A-4388-9625-39B3B2E119F3}" type="datetimeFigureOut">
              <a:rPr lang="en-IE" smtClean="0"/>
              <a:t>06/09/2023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15A29-5C88-4027-B22A-9D40E07A10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6B7B5-7F1E-4889-AE58-9FD4216462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CCA3A-D2CB-47FF-BC0E-B2676212AF4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0575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6E11C-96CD-420A-BBB8-216160B7D62B}" type="datetimeFigureOut">
              <a:rPr lang="en-IE" smtClean="0"/>
              <a:t>06/09/2023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B2EDA-311B-44C4-9505-AE01BBB17C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592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>
              <a:solidFill>
                <a:srgbClr val="7A547C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2182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0465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8957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4184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3843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5461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3975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8102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921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750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398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811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601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191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209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315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59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B2EDA-311B-44C4-9505-AE01BBB17CFE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375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ypeca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NAVIGATING TOURISM</a:t>
            </a:r>
          </a:p>
          <a:p>
            <a:pPr fontAlgn="base"/>
            <a:r>
              <a:rPr lang="en-IE" sz="4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/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8" y="2883583"/>
            <a:ext cx="58455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NAVIGATING TOURISM 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A36C06-0CE7-D844-A324-5468406F7C91}"/>
              </a:ext>
            </a:extLst>
          </p:cNvPr>
          <p:cNvSpPr/>
          <p:nvPr userDrawn="1"/>
        </p:nvSpPr>
        <p:spPr>
          <a:xfrm>
            <a:off x="241300" y="367062"/>
            <a:ext cx="11696700" cy="5784022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B286B499-2CED-0E4E-8332-7D7387BEC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6635" y="4512778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99F1A9DE-C995-2749-9FD6-8A286B1B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512" y="810208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994C396-75A1-AE41-B1B8-01F99CBA21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096" y="612890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CD15D22-E2D6-9B4A-88C5-89653C94D3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57047" y="0"/>
            <a:ext cx="5395869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 to add photo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2473B6-8361-6B4D-A009-F41DC8359C92}"/>
              </a:ext>
            </a:extLst>
          </p:cNvPr>
          <p:cNvGrpSpPr/>
          <p:nvPr userDrawn="1"/>
        </p:nvGrpSpPr>
        <p:grpSpPr>
          <a:xfrm>
            <a:off x="291189" y="6151084"/>
            <a:ext cx="3144242" cy="374574"/>
            <a:chOff x="301128" y="6151084"/>
            <a:chExt cx="3144242" cy="374574"/>
          </a:xfrm>
        </p:grpSpPr>
        <p:pic>
          <p:nvPicPr>
            <p:cNvPr id="3" name="Picture 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5EAF58F-DFF8-4E4B-94AA-E82F3B495E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B504119-BF72-B741-B526-206F56B6B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1" name="Picture 2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CE0EC26-1684-8F4A-B7C5-35DA0735C4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32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D0DC2C-A428-934B-B2CD-33EA01036C84}"/>
              </a:ext>
            </a:extLst>
          </p:cNvPr>
          <p:cNvSpPr/>
          <p:nvPr userDrawn="1"/>
        </p:nvSpPr>
        <p:spPr>
          <a:xfrm>
            <a:off x="241300" y="367062"/>
            <a:ext cx="11696700" cy="5680730"/>
          </a:xfrm>
          <a:prstGeom prst="rect">
            <a:avLst/>
          </a:prstGeom>
          <a:solidFill>
            <a:srgbClr val="3A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4D734847-73F0-D74C-9196-0C62282DDA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6635" y="4512778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50529F2B-6A15-7F4F-A86A-73B054F9CD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512" y="810208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370A3C62-9C33-6442-AA56-3D5560A5CE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096" y="612890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8CC6C34D-3A90-F048-B53A-BC616573EE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57047" y="0"/>
            <a:ext cx="5395869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 to add photo</a:t>
            </a:r>
          </a:p>
        </p:txBody>
      </p:sp>
      <p:pic>
        <p:nvPicPr>
          <p:cNvPr id="18" name="Picture 17" descr="A black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EE2566D1-75F4-854F-B455-4E00E261FDF7}"/>
              </a:ext>
            </a:extLst>
          </p:cNvPr>
          <p:cNvPicPr/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4" r="3674" b="11294"/>
          <a:stretch/>
        </p:blipFill>
        <p:spPr>
          <a:xfrm rot="16200000">
            <a:off x="2769567" y="-1426306"/>
            <a:ext cx="2640661" cy="44730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8A89666-E704-7640-A996-92B2F1974248}"/>
              </a:ext>
            </a:extLst>
          </p:cNvPr>
          <p:cNvGrpSpPr/>
          <p:nvPr userDrawn="1"/>
        </p:nvGrpSpPr>
        <p:grpSpPr>
          <a:xfrm>
            <a:off x="301128" y="6151084"/>
            <a:ext cx="3144242" cy="374574"/>
            <a:chOff x="301128" y="6151084"/>
            <a:chExt cx="3144242" cy="374574"/>
          </a:xfrm>
        </p:grpSpPr>
        <p:pic>
          <p:nvPicPr>
            <p:cNvPr id="11" name="Picture 1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52A25C1-BB81-4B45-B8E6-7B8C19A024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2" name="Picture 1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D2B9874-7F2B-1548-A278-B99A14E631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3D61BB9-8E34-8F4F-9A2B-2F3CAEC38D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0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D0DC2C-A428-934B-B2CD-33EA01036C84}"/>
              </a:ext>
            </a:extLst>
          </p:cNvPr>
          <p:cNvSpPr/>
          <p:nvPr userDrawn="1"/>
        </p:nvSpPr>
        <p:spPr>
          <a:xfrm>
            <a:off x="241300" y="367061"/>
            <a:ext cx="11696700" cy="5778935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4D734847-73F0-D74C-9196-0C62282DDA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6635" y="4512778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50529F2B-6A15-7F4F-A86A-73B054F9CD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512" y="810208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370A3C62-9C33-6442-AA56-3D5560A5CE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096" y="612890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8CC6C34D-3A90-F048-B53A-BC616573EE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57047" y="0"/>
            <a:ext cx="5395869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 to add photo</a:t>
            </a:r>
          </a:p>
        </p:txBody>
      </p:sp>
      <p:pic>
        <p:nvPicPr>
          <p:cNvPr id="18" name="Picture 17" descr="A black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EE2566D1-75F4-854F-B455-4E00E261FDF7}"/>
              </a:ext>
            </a:extLst>
          </p:cNvPr>
          <p:cNvPicPr/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4" r="3674" b="11294"/>
          <a:stretch/>
        </p:blipFill>
        <p:spPr>
          <a:xfrm rot="16200000">
            <a:off x="2769567" y="-1426306"/>
            <a:ext cx="2640661" cy="44730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AD5ACE-C426-6C43-9319-4A893B92BE9D}"/>
              </a:ext>
            </a:extLst>
          </p:cNvPr>
          <p:cNvGrpSpPr/>
          <p:nvPr userDrawn="1"/>
        </p:nvGrpSpPr>
        <p:grpSpPr>
          <a:xfrm>
            <a:off x="301128" y="6151084"/>
            <a:ext cx="3144242" cy="374574"/>
            <a:chOff x="301128" y="6151084"/>
            <a:chExt cx="3144242" cy="374574"/>
          </a:xfrm>
        </p:grpSpPr>
        <p:pic>
          <p:nvPicPr>
            <p:cNvPr id="11" name="Picture 1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174A39B-2588-454E-8B92-21A97B8C00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2" name="Picture 1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51B80BD-BB09-3340-9FB7-F34FD7E296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F22F465-AD0B-6C4B-A985-F29D199EEB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752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8CC6C34D-3A90-F048-B53A-BC616573EE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57047" y="0"/>
            <a:ext cx="5395869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 to add photo</a:t>
            </a:r>
          </a:p>
        </p:txBody>
      </p:sp>
      <p:pic>
        <p:nvPicPr>
          <p:cNvPr id="18" name="Picture 17" descr="A black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EE2566D1-75F4-854F-B455-4E00E261FDF7}"/>
              </a:ext>
            </a:extLst>
          </p:cNvPr>
          <p:cNvPicPr/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4" r="3674" b="11294"/>
          <a:stretch/>
        </p:blipFill>
        <p:spPr>
          <a:xfrm rot="16200000">
            <a:off x="2769567" y="-1426306"/>
            <a:ext cx="2640661" cy="44730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AD5ACE-C426-6C43-9319-4A893B92BE9D}"/>
              </a:ext>
            </a:extLst>
          </p:cNvPr>
          <p:cNvGrpSpPr/>
          <p:nvPr userDrawn="1"/>
        </p:nvGrpSpPr>
        <p:grpSpPr>
          <a:xfrm>
            <a:off x="839084" y="6190727"/>
            <a:ext cx="3144242" cy="374574"/>
            <a:chOff x="301128" y="6151084"/>
            <a:chExt cx="3144242" cy="374574"/>
          </a:xfrm>
        </p:grpSpPr>
        <p:pic>
          <p:nvPicPr>
            <p:cNvPr id="11" name="Picture 1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174A39B-2588-454E-8B92-21A97B8C00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2" name="Picture 1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51B80BD-BB09-3340-9FB7-F34FD7E296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F22F465-AD0B-6C4B-A985-F29D199EEB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B2AF589B-E89B-6432-A165-EDA5F0BC23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3139" y="595510"/>
            <a:ext cx="4716425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4D4D4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DD8681A-A247-A7C9-2298-A2613386E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083" y="1427837"/>
            <a:ext cx="4621841" cy="452595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0" spc="0">
                <a:solidFill>
                  <a:srgbClr val="4D4D4D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74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2DAECA-6A8B-594E-B1E4-23E33E8E629F}"/>
              </a:ext>
            </a:extLst>
          </p:cNvPr>
          <p:cNvSpPr/>
          <p:nvPr userDrawn="1"/>
        </p:nvSpPr>
        <p:spPr>
          <a:xfrm>
            <a:off x="0" y="0"/>
            <a:ext cx="12192000" cy="5502729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E58D2A95-2D21-B044-98BE-78D2FE830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708" y="752638"/>
            <a:ext cx="4329835" cy="164766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4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3AA866-09BE-3E45-AC4B-5DCA1538509A}"/>
              </a:ext>
            </a:extLst>
          </p:cNvPr>
          <p:cNvGrpSpPr/>
          <p:nvPr userDrawn="1"/>
        </p:nvGrpSpPr>
        <p:grpSpPr>
          <a:xfrm>
            <a:off x="8448790" y="6057987"/>
            <a:ext cx="3144242" cy="374574"/>
            <a:chOff x="301128" y="6151084"/>
            <a:chExt cx="3144242" cy="374574"/>
          </a:xfrm>
        </p:grpSpPr>
        <p:pic>
          <p:nvPicPr>
            <p:cNvPr id="20" name="Picture 1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AE41CC1-EDB3-2548-A91C-4CBFE25D6E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2" name="Picture 2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3839A09-B16C-214F-B447-EF3CBEBB9B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45CABEE-DC0A-C74D-BFF6-3BC5266AD0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pic>
        <p:nvPicPr>
          <p:cNvPr id="3" name="Picture 2" descr="A black and white striped pattern&#10;&#10;Description automatically generated with medium confidence">
            <a:extLst>
              <a:ext uri="{FF2B5EF4-FFF2-40B4-BE49-F238E27FC236}">
                <a16:creationId xmlns:a16="http://schemas.microsoft.com/office/drawing/2014/main" id="{80B169DF-B0DD-EE45-9740-3EACBD7C0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172" t="20705" r="18173" b="15673"/>
          <a:stretch/>
        </p:blipFill>
        <p:spPr>
          <a:xfrm>
            <a:off x="5333853" y="1227"/>
            <a:ext cx="6825554" cy="55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4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2DAECA-6A8B-594E-B1E4-23E33E8E629F}"/>
              </a:ext>
            </a:extLst>
          </p:cNvPr>
          <p:cNvSpPr/>
          <p:nvPr userDrawn="1"/>
        </p:nvSpPr>
        <p:spPr>
          <a:xfrm>
            <a:off x="0" y="0"/>
            <a:ext cx="12192000" cy="6057987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E58D2A95-2D21-B044-98BE-78D2FE830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708" y="752638"/>
            <a:ext cx="4329835" cy="164766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4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3AA866-09BE-3E45-AC4B-5DCA1538509A}"/>
              </a:ext>
            </a:extLst>
          </p:cNvPr>
          <p:cNvGrpSpPr/>
          <p:nvPr userDrawn="1"/>
        </p:nvGrpSpPr>
        <p:grpSpPr>
          <a:xfrm>
            <a:off x="8448790" y="6057987"/>
            <a:ext cx="3144242" cy="374574"/>
            <a:chOff x="301128" y="6151084"/>
            <a:chExt cx="3144242" cy="374574"/>
          </a:xfrm>
        </p:grpSpPr>
        <p:pic>
          <p:nvPicPr>
            <p:cNvPr id="20" name="Picture 1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AE41CC1-EDB3-2548-A91C-4CBFE25D6E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2" name="Picture 2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3839A09-B16C-214F-B447-EF3CBEBB9B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45CABEE-DC0A-C74D-BFF6-3BC5266AD0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pic>
        <p:nvPicPr>
          <p:cNvPr id="3" name="Picture 2" descr="A black and white striped pattern&#10;&#10;Description automatically generated with medium confidence">
            <a:extLst>
              <a:ext uri="{FF2B5EF4-FFF2-40B4-BE49-F238E27FC236}">
                <a16:creationId xmlns:a16="http://schemas.microsoft.com/office/drawing/2014/main" id="{80B169DF-B0DD-EE45-9740-3EACBD7C0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172" t="20705" r="18173" b="15673"/>
          <a:stretch/>
        </p:blipFill>
        <p:spPr>
          <a:xfrm>
            <a:off x="5266178" y="1226"/>
            <a:ext cx="6893229" cy="55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8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B820F7-DCD5-2A4A-A25F-AEB27D39CB1E}"/>
              </a:ext>
            </a:extLst>
          </p:cNvPr>
          <p:cNvSpPr/>
          <p:nvPr userDrawn="1"/>
        </p:nvSpPr>
        <p:spPr>
          <a:xfrm>
            <a:off x="0" y="0"/>
            <a:ext cx="12192000" cy="5502729"/>
          </a:xfrm>
          <a:prstGeom prst="rect">
            <a:avLst/>
          </a:prstGeom>
          <a:solidFill>
            <a:srgbClr val="3A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96D3B320-D8C5-8E45-BC87-4EBD8C6B79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708" y="752638"/>
            <a:ext cx="4329835" cy="164766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4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38F6F7-7F7F-E74D-B2D1-02527DAF96C3}"/>
              </a:ext>
            </a:extLst>
          </p:cNvPr>
          <p:cNvGrpSpPr/>
          <p:nvPr userDrawn="1"/>
        </p:nvGrpSpPr>
        <p:grpSpPr>
          <a:xfrm>
            <a:off x="8448790" y="6057987"/>
            <a:ext cx="3144242" cy="374574"/>
            <a:chOff x="301128" y="6151084"/>
            <a:chExt cx="3144242" cy="374574"/>
          </a:xfrm>
        </p:grpSpPr>
        <p:pic>
          <p:nvPicPr>
            <p:cNvPr id="11" name="Picture 1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46C095F-E4BD-434A-B186-363DA67AE0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2" name="Picture 1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E23B117-BE17-9E40-8CDA-87F9E2CEB3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F79D006-B858-4044-B42E-325A6BFE1D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pic>
        <p:nvPicPr>
          <p:cNvPr id="17" name="Picture 16" descr="A black and white striped pattern&#10;&#10;Description automatically generated with medium confidence">
            <a:extLst>
              <a:ext uri="{FF2B5EF4-FFF2-40B4-BE49-F238E27FC236}">
                <a16:creationId xmlns:a16="http://schemas.microsoft.com/office/drawing/2014/main" id="{9C8DACC2-6144-4442-96EA-10648D63D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172" t="20705" r="18173" b="15673"/>
          <a:stretch/>
        </p:blipFill>
        <p:spPr>
          <a:xfrm>
            <a:off x="5333853" y="1227"/>
            <a:ext cx="6825554" cy="55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B820F7-DCD5-2A4A-A25F-AEB27D39CB1E}"/>
              </a:ext>
            </a:extLst>
          </p:cNvPr>
          <p:cNvSpPr/>
          <p:nvPr userDrawn="1"/>
        </p:nvSpPr>
        <p:spPr>
          <a:xfrm>
            <a:off x="0" y="0"/>
            <a:ext cx="12192000" cy="5502729"/>
          </a:xfrm>
          <a:prstGeom prst="rect">
            <a:avLst/>
          </a:prstGeom>
          <a:solidFill>
            <a:srgbClr val="08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96D3B320-D8C5-8E45-BC87-4EBD8C6B79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708" y="752638"/>
            <a:ext cx="4329835" cy="164766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4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38F6F7-7F7F-E74D-B2D1-02527DAF96C3}"/>
              </a:ext>
            </a:extLst>
          </p:cNvPr>
          <p:cNvGrpSpPr/>
          <p:nvPr userDrawn="1"/>
        </p:nvGrpSpPr>
        <p:grpSpPr>
          <a:xfrm>
            <a:off x="8448790" y="6057987"/>
            <a:ext cx="3144242" cy="374574"/>
            <a:chOff x="301128" y="6151084"/>
            <a:chExt cx="3144242" cy="374574"/>
          </a:xfrm>
        </p:grpSpPr>
        <p:pic>
          <p:nvPicPr>
            <p:cNvPr id="11" name="Picture 1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46C095F-E4BD-434A-B186-363DA67AE0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2" name="Picture 1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E23B117-BE17-9E40-8CDA-87F9E2CEB3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F79D006-B858-4044-B42E-325A6BFE1D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pic>
        <p:nvPicPr>
          <p:cNvPr id="17" name="Picture 16" descr="A black and white striped pattern&#10;&#10;Description automatically generated with medium confidence">
            <a:extLst>
              <a:ext uri="{FF2B5EF4-FFF2-40B4-BE49-F238E27FC236}">
                <a16:creationId xmlns:a16="http://schemas.microsoft.com/office/drawing/2014/main" id="{9C8DACC2-6144-4442-96EA-10648D63D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172" t="20705" r="18173" b="15673"/>
          <a:stretch/>
        </p:blipFill>
        <p:spPr>
          <a:xfrm>
            <a:off x="5333853" y="1227"/>
            <a:ext cx="6825554" cy="55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73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420941-B2F5-9544-AA96-C6DFC38157DA}"/>
              </a:ext>
            </a:extLst>
          </p:cNvPr>
          <p:cNvSpPr/>
          <p:nvPr userDrawn="1"/>
        </p:nvSpPr>
        <p:spPr>
          <a:xfrm>
            <a:off x="0" y="0"/>
            <a:ext cx="12192000" cy="5502729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F08D5A6B-F286-B342-9026-F2DFEB4C00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708" y="752638"/>
            <a:ext cx="4329835" cy="164766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4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F74629-2C51-1540-BFE3-30E1D7031BA4}"/>
              </a:ext>
            </a:extLst>
          </p:cNvPr>
          <p:cNvGrpSpPr/>
          <p:nvPr userDrawn="1"/>
        </p:nvGrpSpPr>
        <p:grpSpPr>
          <a:xfrm>
            <a:off x="8448790" y="6057987"/>
            <a:ext cx="3144242" cy="374574"/>
            <a:chOff x="301128" y="6151084"/>
            <a:chExt cx="3144242" cy="374574"/>
          </a:xfrm>
        </p:grpSpPr>
        <p:pic>
          <p:nvPicPr>
            <p:cNvPr id="15" name="Picture 1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C68759E-8C56-664F-AB4C-52EBB28755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1E06020-14D0-6D4D-A177-7F029E8A62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8" name="Picture 1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EE0F82E-5A40-934F-ABF9-B7F30AF945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pic>
        <p:nvPicPr>
          <p:cNvPr id="19" name="Picture 18" descr="A black and white striped pattern&#10;&#10;Description automatically generated with medium confidence">
            <a:extLst>
              <a:ext uri="{FF2B5EF4-FFF2-40B4-BE49-F238E27FC236}">
                <a16:creationId xmlns:a16="http://schemas.microsoft.com/office/drawing/2014/main" id="{7C0DDBDB-9357-8843-AA3D-D37055F16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172" t="20705" r="18173" b="15673"/>
          <a:stretch/>
        </p:blipFill>
        <p:spPr>
          <a:xfrm>
            <a:off x="5333853" y="1227"/>
            <a:ext cx="6825554" cy="55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32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3F487-F604-4546-B7CE-1F7FE26D0DFD}"/>
              </a:ext>
            </a:extLst>
          </p:cNvPr>
          <p:cNvSpPr/>
          <p:nvPr userDrawn="1"/>
        </p:nvSpPr>
        <p:spPr>
          <a:xfrm flipV="1">
            <a:off x="944570" y="0"/>
            <a:ext cx="6338119" cy="6892757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8105646A-9E0C-4145-97C2-3734A31A2B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43950" y="228600"/>
            <a:ext cx="4613233" cy="6362700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27CD189-A588-D340-AEE6-ABA0AF7E6B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84877" y="1268415"/>
            <a:ext cx="4621841" cy="544670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1C4A4EBF-8A47-914B-A531-A68FE8F2B6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7586" y="304399"/>
            <a:ext cx="4716425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F3587-1C99-C84D-8C21-5DDE52E9190C}"/>
              </a:ext>
            </a:extLst>
          </p:cNvPr>
          <p:cNvGrpSpPr/>
          <p:nvPr userDrawn="1"/>
        </p:nvGrpSpPr>
        <p:grpSpPr>
          <a:xfrm rot="16200000">
            <a:off x="-418181" y="5125361"/>
            <a:ext cx="2334324" cy="307260"/>
            <a:chOff x="301128" y="6151084"/>
            <a:chExt cx="3144242" cy="374574"/>
          </a:xfrm>
        </p:grpSpPr>
        <p:pic>
          <p:nvPicPr>
            <p:cNvPr id="11" name="Picture 1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73E22CE-D2CF-FA41-A12B-F46CD3ED8C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2" name="Picture 1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2B052AF-016A-E843-9FB7-A6C774CF80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3ADCBDB-E4A4-7D43-935E-E6500AC95D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0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81D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86901" y="491138"/>
            <a:ext cx="43095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NAVIGATING TOURISM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3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18AFA145-402A-1D43-B4EF-7E0A29ED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8140" y="228600"/>
            <a:ext cx="4659043" cy="6362700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BCFF70-40E8-713E-E8DC-748671379FB8}"/>
              </a:ext>
            </a:extLst>
          </p:cNvPr>
          <p:cNvGrpSpPr/>
          <p:nvPr userDrawn="1"/>
        </p:nvGrpSpPr>
        <p:grpSpPr>
          <a:xfrm rot="16200000">
            <a:off x="-418181" y="5125361"/>
            <a:ext cx="2334324" cy="307260"/>
            <a:chOff x="301128" y="6151084"/>
            <a:chExt cx="3144242" cy="374574"/>
          </a:xfrm>
        </p:grpSpPr>
        <p:pic>
          <p:nvPicPr>
            <p:cNvPr id="3" name="Picture 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C54085F-870F-12DB-92C3-F395A5C9ED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4" name="Picture 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78A697B-ADCC-EF4E-1AAA-3C5D9CD01F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507FA8B-605D-93F5-A7C8-D6A1D411E1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22CD07A-1F8F-86C6-4FD5-CADDB999EC3F}"/>
              </a:ext>
            </a:extLst>
          </p:cNvPr>
          <p:cNvSpPr/>
          <p:nvPr userDrawn="1"/>
        </p:nvSpPr>
        <p:spPr>
          <a:xfrm flipV="1">
            <a:off x="1099755" y="-36509"/>
            <a:ext cx="6338119" cy="6892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82C68F6-443C-7AA6-98E5-F22D4A1269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2836" y="1039558"/>
            <a:ext cx="5435642" cy="56660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4D92D9C6-6B69-684D-8179-2A5B17A88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2836" y="233560"/>
            <a:ext cx="5453764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C5D3EF-D61A-0EE8-AD84-7C04EEDB1703}"/>
              </a:ext>
            </a:extLst>
          </p:cNvPr>
          <p:cNvGrpSpPr/>
          <p:nvPr userDrawn="1"/>
        </p:nvGrpSpPr>
        <p:grpSpPr>
          <a:xfrm rot="16200000">
            <a:off x="-265781" y="5277761"/>
            <a:ext cx="2334324" cy="307260"/>
            <a:chOff x="301128" y="6151084"/>
            <a:chExt cx="3144242" cy="374574"/>
          </a:xfrm>
        </p:grpSpPr>
        <p:pic>
          <p:nvPicPr>
            <p:cNvPr id="11" name="Picture 1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227E750-2FB7-978F-967B-D39F8A9FB7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3D2A6F5-47B0-9B24-200E-BC8A122E1F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3F8704D-334F-9F5F-239C-2524733FC8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426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18AFA145-402A-1D43-B4EF-7E0A29ED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8140" y="228600"/>
            <a:ext cx="4659043" cy="6362700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BCFF70-40E8-713E-E8DC-748671379FB8}"/>
              </a:ext>
            </a:extLst>
          </p:cNvPr>
          <p:cNvGrpSpPr/>
          <p:nvPr userDrawn="1"/>
        </p:nvGrpSpPr>
        <p:grpSpPr>
          <a:xfrm rot="16200000">
            <a:off x="-418181" y="5125361"/>
            <a:ext cx="2334324" cy="307260"/>
            <a:chOff x="301128" y="6151084"/>
            <a:chExt cx="3144242" cy="374574"/>
          </a:xfrm>
        </p:grpSpPr>
        <p:pic>
          <p:nvPicPr>
            <p:cNvPr id="3" name="Picture 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C54085F-870F-12DB-92C3-F395A5C9ED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4" name="Picture 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78A697B-ADCC-EF4E-1AAA-3C5D9CD01F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507FA8B-605D-93F5-A7C8-D6A1D411E1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22CD07A-1F8F-86C6-4FD5-CADDB999EC3F}"/>
              </a:ext>
            </a:extLst>
          </p:cNvPr>
          <p:cNvSpPr/>
          <p:nvPr userDrawn="1"/>
        </p:nvSpPr>
        <p:spPr>
          <a:xfrm flipV="1">
            <a:off x="1099755" y="-36509"/>
            <a:ext cx="6338119" cy="6892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82C68F6-443C-7AA6-98E5-F22D4A1269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2836" y="1039558"/>
            <a:ext cx="5435642" cy="56660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4D92D9C6-6B69-684D-8179-2A5B17A88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2836" y="233560"/>
            <a:ext cx="5453764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135426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striped pattern&#10;&#10;Description automatically generated with medium confidence">
            <a:extLst>
              <a:ext uri="{FF2B5EF4-FFF2-40B4-BE49-F238E27FC236}">
                <a16:creationId xmlns:a16="http://schemas.microsoft.com/office/drawing/2014/main" id="{00998524-1A84-7048-985A-6A16BEBC6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172" t="20705" r="18173" b="15673"/>
          <a:stretch/>
        </p:blipFill>
        <p:spPr>
          <a:xfrm>
            <a:off x="5333853" y="1227"/>
            <a:ext cx="6825554" cy="55015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B89089-1C36-7244-9F09-526D03ABED84}"/>
              </a:ext>
            </a:extLst>
          </p:cNvPr>
          <p:cNvSpPr/>
          <p:nvPr userDrawn="1"/>
        </p:nvSpPr>
        <p:spPr>
          <a:xfrm flipV="1">
            <a:off x="1038225" y="-4"/>
            <a:ext cx="6216471" cy="6892757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2E6FEF1-361F-DA48-B081-56FB58B9D5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8140" y="228600"/>
            <a:ext cx="4659043" cy="6362700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44AB79-AB5C-FC77-7315-F5999D594395}"/>
              </a:ext>
            </a:extLst>
          </p:cNvPr>
          <p:cNvGrpSpPr/>
          <p:nvPr userDrawn="1"/>
        </p:nvGrpSpPr>
        <p:grpSpPr>
          <a:xfrm rot="16200000">
            <a:off x="-418181" y="5125361"/>
            <a:ext cx="2334324" cy="307260"/>
            <a:chOff x="301128" y="6151084"/>
            <a:chExt cx="3144242" cy="374574"/>
          </a:xfrm>
        </p:grpSpPr>
        <p:pic>
          <p:nvPicPr>
            <p:cNvPr id="3" name="Picture 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30E8B38-1179-778D-30F2-3B1C17DC22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4" name="Picture 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FB3520B-6B1C-FDBE-464E-45E624554BE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3EDCDD4-4D12-D8C2-59E6-10D96DC9E5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5B271E0A-EACD-B1EB-FF79-3045C2DBB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55110" y="1925641"/>
            <a:ext cx="4621841" cy="452595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23A83FCF-D9DD-3226-6480-FF9558285B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70961" y="747910"/>
            <a:ext cx="4716425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556858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striped pattern&#10;&#10;Description automatically generated with medium confidence">
            <a:extLst>
              <a:ext uri="{FF2B5EF4-FFF2-40B4-BE49-F238E27FC236}">
                <a16:creationId xmlns:a16="http://schemas.microsoft.com/office/drawing/2014/main" id="{00998524-1A84-7048-985A-6A16BEBC6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172" t="20705" r="18173" b="15673"/>
          <a:stretch/>
        </p:blipFill>
        <p:spPr>
          <a:xfrm>
            <a:off x="5333853" y="1227"/>
            <a:ext cx="6825554" cy="55015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B89089-1C36-7244-9F09-526D03ABED84}"/>
              </a:ext>
            </a:extLst>
          </p:cNvPr>
          <p:cNvSpPr/>
          <p:nvPr userDrawn="1"/>
        </p:nvSpPr>
        <p:spPr>
          <a:xfrm flipV="1">
            <a:off x="1038225" y="-4"/>
            <a:ext cx="6216471" cy="6892757"/>
          </a:xfrm>
          <a:prstGeom prst="rect">
            <a:avLst/>
          </a:prstGeom>
          <a:solidFill>
            <a:srgbClr val="08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2E6FEF1-361F-DA48-B081-56FB58B9D5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8140" y="228600"/>
            <a:ext cx="4659043" cy="6362700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BFE4BA-4DC1-23C7-EC0C-E0D80ECCC1BB}"/>
              </a:ext>
            </a:extLst>
          </p:cNvPr>
          <p:cNvGrpSpPr/>
          <p:nvPr userDrawn="1"/>
        </p:nvGrpSpPr>
        <p:grpSpPr>
          <a:xfrm rot="16200000">
            <a:off x="-418181" y="5125361"/>
            <a:ext cx="2334324" cy="307260"/>
            <a:chOff x="301128" y="6151084"/>
            <a:chExt cx="3144242" cy="374574"/>
          </a:xfrm>
        </p:grpSpPr>
        <p:pic>
          <p:nvPicPr>
            <p:cNvPr id="3" name="Picture 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39343F3-CF9F-A899-430F-11DDFEB8AB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4" name="Picture 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20B29C8-FDD9-B8FE-7F16-8DEFB12F02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C20644-C2F8-3CAA-9F5B-F51A3D4E2C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92285ABA-747B-6BBA-ADEB-F96D5C805C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59835" y="1563691"/>
            <a:ext cx="4621841" cy="452595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846C3958-84F9-D51E-CCEE-E33485589E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5686" y="385960"/>
            <a:ext cx="4716425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742586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AA5544-825C-D843-82F7-011BA29F10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7651" y="1278196"/>
            <a:ext cx="11696699" cy="4699000"/>
          </a:xfrm>
          <a:custGeom>
            <a:avLst/>
            <a:gdLst>
              <a:gd name="connsiteX0" fmla="*/ 0 w 11696699"/>
              <a:gd name="connsiteY0" fmla="*/ 0 h 4699000"/>
              <a:gd name="connsiteX1" fmla="*/ 11696699 w 11696699"/>
              <a:gd name="connsiteY1" fmla="*/ 0 h 4699000"/>
              <a:gd name="connsiteX2" fmla="*/ 11696699 w 11696699"/>
              <a:gd name="connsiteY2" fmla="*/ 1498601 h 4699000"/>
              <a:gd name="connsiteX3" fmla="*/ 7029451 w 11696699"/>
              <a:gd name="connsiteY3" fmla="*/ 1498601 h 4699000"/>
              <a:gd name="connsiteX4" fmla="*/ 7029451 w 11696699"/>
              <a:gd name="connsiteY4" fmla="*/ 2971529 h 4699000"/>
              <a:gd name="connsiteX5" fmla="*/ 11696699 w 11696699"/>
              <a:gd name="connsiteY5" fmla="*/ 2971529 h 4699000"/>
              <a:gd name="connsiteX6" fmla="*/ 11696699 w 11696699"/>
              <a:gd name="connsiteY6" fmla="*/ 4699000 h 4699000"/>
              <a:gd name="connsiteX7" fmla="*/ 536121 w 11696699"/>
              <a:gd name="connsiteY7" fmla="*/ 4699000 h 4699000"/>
              <a:gd name="connsiteX8" fmla="*/ 216546 w 11696699"/>
              <a:gd name="connsiteY8" fmla="*/ 4699000 h 4699000"/>
              <a:gd name="connsiteX9" fmla="*/ 180546 w 11696699"/>
              <a:gd name="connsiteY9" fmla="*/ 4699000 h 4699000"/>
              <a:gd name="connsiteX10" fmla="*/ 0 w 11696699"/>
              <a:gd name="connsiteY10" fmla="*/ 4699000 h 4699000"/>
              <a:gd name="connsiteX11" fmla="*/ 0 w 11696699"/>
              <a:gd name="connsiteY11" fmla="*/ 427891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6699" h="4699000">
                <a:moveTo>
                  <a:pt x="0" y="0"/>
                </a:moveTo>
                <a:lnTo>
                  <a:pt x="11696699" y="0"/>
                </a:lnTo>
                <a:lnTo>
                  <a:pt x="11696699" y="1498601"/>
                </a:lnTo>
                <a:lnTo>
                  <a:pt x="7029451" y="1498601"/>
                </a:lnTo>
                <a:lnTo>
                  <a:pt x="7029451" y="2971529"/>
                </a:lnTo>
                <a:lnTo>
                  <a:pt x="11696699" y="2971529"/>
                </a:lnTo>
                <a:lnTo>
                  <a:pt x="11696699" y="4699000"/>
                </a:lnTo>
                <a:lnTo>
                  <a:pt x="536121" y="4699000"/>
                </a:lnTo>
                <a:lnTo>
                  <a:pt x="216546" y="4699000"/>
                </a:lnTo>
                <a:lnTo>
                  <a:pt x="180546" y="4699000"/>
                </a:lnTo>
                <a:lnTo>
                  <a:pt x="0" y="4699000"/>
                </a:lnTo>
                <a:lnTo>
                  <a:pt x="0" y="427891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3A59673-F743-3548-A224-DA318708FD70}"/>
              </a:ext>
            </a:extLst>
          </p:cNvPr>
          <p:cNvSpPr txBox="1">
            <a:spLocks/>
          </p:cNvSpPr>
          <p:nvPr userDrawn="1"/>
        </p:nvSpPr>
        <p:spPr>
          <a:xfrm>
            <a:off x="7619999" y="3435786"/>
            <a:ext cx="4019670" cy="773557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Refers to a good or service being offered by a company.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B73D2-4537-B849-87DD-438424FEBE62}"/>
              </a:ext>
            </a:extLst>
          </p:cNvPr>
          <p:cNvSpPr/>
          <p:nvPr userDrawn="1"/>
        </p:nvSpPr>
        <p:spPr>
          <a:xfrm rot="10800000" flipV="1">
            <a:off x="7277101" y="2776797"/>
            <a:ext cx="4914900" cy="1472928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76282472-56C2-8A48-86C5-1BC4F9E9B0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77100" y="2783282"/>
            <a:ext cx="4667249" cy="1466443"/>
          </a:xfrm>
        </p:spPr>
        <p:txBody>
          <a:bodyPr anchor="ctr"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07B26C4-2A6B-404D-B6DF-133DAE8902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7301" y="336277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A2C570-7EFF-9645-9AC9-A2D45AC1D5B5}"/>
              </a:ext>
            </a:extLst>
          </p:cNvPr>
          <p:cNvGrpSpPr/>
          <p:nvPr userDrawn="1"/>
        </p:nvGrpSpPr>
        <p:grpSpPr>
          <a:xfrm>
            <a:off x="301128" y="6151084"/>
            <a:ext cx="3144242" cy="374574"/>
            <a:chOff x="301128" y="6151084"/>
            <a:chExt cx="3144242" cy="374574"/>
          </a:xfrm>
        </p:grpSpPr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8A861C1-1D07-1B46-A9AF-79FE9016429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D4D8DCE-A57E-0E47-9CCB-87C6875268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099184E-20E7-7B43-B73E-2F51073FD5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567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21714963-FB4D-9B4D-BE98-080E196FF6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300" y="228600"/>
            <a:ext cx="11696700" cy="5763986"/>
          </a:xfrm>
          <a:custGeom>
            <a:avLst/>
            <a:gdLst>
              <a:gd name="connsiteX0" fmla="*/ 0 w 11696700"/>
              <a:gd name="connsiteY0" fmla="*/ 0 h 5763986"/>
              <a:gd name="connsiteX1" fmla="*/ 11696700 w 11696700"/>
              <a:gd name="connsiteY1" fmla="*/ 0 h 5763986"/>
              <a:gd name="connsiteX2" fmla="*/ 11696700 w 11696700"/>
              <a:gd name="connsiteY2" fmla="*/ 757264 h 5763986"/>
              <a:gd name="connsiteX3" fmla="*/ 5956300 w 11696700"/>
              <a:gd name="connsiteY3" fmla="*/ 757264 h 5763986"/>
              <a:gd name="connsiteX4" fmla="*/ 5956300 w 11696700"/>
              <a:gd name="connsiteY4" fmla="*/ 3182964 h 5763986"/>
              <a:gd name="connsiteX5" fmla="*/ 11696700 w 11696700"/>
              <a:gd name="connsiteY5" fmla="*/ 3182964 h 5763986"/>
              <a:gd name="connsiteX6" fmla="*/ 11696700 w 11696700"/>
              <a:gd name="connsiteY6" fmla="*/ 5763986 h 5763986"/>
              <a:gd name="connsiteX7" fmla="*/ 0 w 11696700"/>
              <a:gd name="connsiteY7" fmla="*/ 5763986 h 57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6700" h="5763986">
                <a:moveTo>
                  <a:pt x="0" y="0"/>
                </a:moveTo>
                <a:lnTo>
                  <a:pt x="11696700" y="0"/>
                </a:lnTo>
                <a:lnTo>
                  <a:pt x="11696700" y="757264"/>
                </a:lnTo>
                <a:lnTo>
                  <a:pt x="5956300" y="757264"/>
                </a:lnTo>
                <a:lnTo>
                  <a:pt x="5956300" y="3182964"/>
                </a:lnTo>
                <a:lnTo>
                  <a:pt x="11696700" y="3182964"/>
                </a:lnTo>
                <a:lnTo>
                  <a:pt x="11696700" y="5763986"/>
                </a:lnTo>
                <a:lnTo>
                  <a:pt x="0" y="57639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</a:t>
            </a:r>
          </a:p>
          <a:p>
            <a:endParaRPr lang="en-US" dirty="0"/>
          </a:p>
          <a:p>
            <a:r>
              <a:rPr lang="en-US" dirty="0"/>
              <a:t>                             Click to add photo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72C2A-8F5D-5741-9D36-B642CB2931C5}"/>
              </a:ext>
            </a:extLst>
          </p:cNvPr>
          <p:cNvSpPr/>
          <p:nvPr userDrawn="1"/>
        </p:nvSpPr>
        <p:spPr>
          <a:xfrm>
            <a:off x="6197600" y="985864"/>
            <a:ext cx="5994400" cy="2425700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86CA7-9F9D-8D44-B94F-5A2669C8F7B2}"/>
              </a:ext>
            </a:extLst>
          </p:cNvPr>
          <p:cNvSpPr txBox="1"/>
          <p:nvPr userDrawn="1"/>
        </p:nvSpPr>
        <p:spPr>
          <a:xfrm>
            <a:off x="6637283" y="-804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9FD262A-DB5E-AA46-B482-A1055545E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0495" y="1328734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11F92C0B-314B-1D4F-96FF-2837F718C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495" y="2346524"/>
            <a:ext cx="5029134" cy="851567"/>
          </a:xfrm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6226AC-BA94-5A4B-96F3-2B04AFA7B8FB}"/>
              </a:ext>
            </a:extLst>
          </p:cNvPr>
          <p:cNvGrpSpPr/>
          <p:nvPr userDrawn="1"/>
        </p:nvGrpSpPr>
        <p:grpSpPr>
          <a:xfrm>
            <a:off x="301128" y="6151084"/>
            <a:ext cx="3144242" cy="374574"/>
            <a:chOff x="301128" y="6151084"/>
            <a:chExt cx="3144242" cy="374574"/>
          </a:xfrm>
        </p:grpSpPr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40DD448-DB0A-B74B-960D-98C5CD3899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4" name="Picture 1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885E182-277F-2744-9537-51648653FC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67E996A-AC35-7C43-9A90-E21C9C44B6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0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21714963-FB4D-9B4D-BE98-080E196FF6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300" y="228600"/>
            <a:ext cx="11696700" cy="5763986"/>
          </a:xfrm>
          <a:custGeom>
            <a:avLst/>
            <a:gdLst>
              <a:gd name="connsiteX0" fmla="*/ 0 w 11696700"/>
              <a:gd name="connsiteY0" fmla="*/ 0 h 5763986"/>
              <a:gd name="connsiteX1" fmla="*/ 11696700 w 11696700"/>
              <a:gd name="connsiteY1" fmla="*/ 0 h 5763986"/>
              <a:gd name="connsiteX2" fmla="*/ 11696700 w 11696700"/>
              <a:gd name="connsiteY2" fmla="*/ 757264 h 5763986"/>
              <a:gd name="connsiteX3" fmla="*/ 5956300 w 11696700"/>
              <a:gd name="connsiteY3" fmla="*/ 757264 h 5763986"/>
              <a:gd name="connsiteX4" fmla="*/ 5956300 w 11696700"/>
              <a:gd name="connsiteY4" fmla="*/ 3182964 h 5763986"/>
              <a:gd name="connsiteX5" fmla="*/ 11696700 w 11696700"/>
              <a:gd name="connsiteY5" fmla="*/ 3182964 h 5763986"/>
              <a:gd name="connsiteX6" fmla="*/ 11696700 w 11696700"/>
              <a:gd name="connsiteY6" fmla="*/ 5763986 h 5763986"/>
              <a:gd name="connsiteX7" fmla="*/ 0 w 11696700"/>
              <a:gd name="connsiteY7" fmla="*/ 5763986 h 57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6700" h="5763986">
                <a:moveTo>
                  <a:pt x="0" y="0"/>
                </a:moveTo>
                <a:lnTo>
                  <a:pt x="11696700" y="0"/>
                </a:lnTo>
                <a:lnTo>
                  <a:pt x="11696700" y="757264"/>
                </a:lnTo>
                <a:lnTo>
                  <a:pt x="5956300" y="757264"/>
                </a:lnTo>
                <a:lnTo>
                  <a:pt x="5956300" y="3182964"/>
                </a:lnTo>
                <a:lnTo>
                  <a:pt x="11696700" y="3182964"/>
                </a:lnTo>
                <a:lnTo>
                  <a:pt x="11696700" y="5763986"/>
                </a:lnTo>
                <a:lnTo>
                  <a:pt x="0" y="57639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</a:t>
            </a:r>
          </a:p>
          <a:p>
            <a:endParaRPr lang="en-US" dirty="0"/>
          </a:p>
          <a:p>
            <a:r>
              <a:rPr lang="en-US" dirty="0"/>
              <a:t>                             Click to add photo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72C2A-8F5D-5741-9D36-B642CB2931C5}"/>
              </a:ext>
            </a:extLst>
          </p:cNvPr>
          <p:cNvSpPr/>
          <p:nvPr userDrawn="1"/>
        </p:nvSpPr>
        <p:spPr>
          <a:xfrm>
            <a:off x="6197600" y="985864"/>
            <a:ext cx="5994400" cy="2425700"/>
          </a:xfrm>
          <a:prstGeom prst="rect">
            <a:avLst/>
          </a:prstGeom>
          <a:solidFill>
            <a:srgbClr val="3A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86CA7-9F9D-8D44-B94F-5A2669C8F7B2}"/>
              </a:ext>
            </a:extLst>
          </p:cNvPr>
          <p:cNvSpPr txBox="1"/>
          <p:nvPr userDrawn="1"/>
        </p:nvSpPr>
        <p:spPr>
          <a:xfrm>
            <a:off x="6637283" y="-804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9FD262A-DB5E-AA46-B482-A1055545E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0495" y="1328734"/>
            <a:ext cx="5113283" cy="5822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11F92C0B-314B-1D4F-96FF-2837F718C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495" y="2346524"/>
            <a:ext cx="5029134" cy="851567"/>
          </a:xfrm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6226AC-BA94-5A4B-96F3-2B04AFA7B8FB}"/>
              </a:ext>
            </a:extLst>
          </p:cNvPr>
          <p:cNvGrpSpPr/>
          <p:nvPr userDrawn="1"/>
        </p:nvGrpSpPr>
        <p:grpSpPr>
          <a:xfrm>
            <a:off x="301128" y="6151084"/>
            <a:ext cx="3144242" cy="374574"/>
            <a:chOff x="301128" y="6151084"/>
            <a:chExt cx="3144242" cy="374574"/>
          </a:xfrm>
        </p:grpSpPr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40DD448-DB0A-B74B-960D-98C5CD3899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4" name="Picture 1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885E182-277F-2744-9537-51648653FC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67E996A-AC35-7C43-9A90-E21C9C44B6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131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21714963-FB4D-9B4D-BE98-080E196FF6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300" y="228600"/>
            <a:ext cx="11696700" cy="5763986"/>
          </a:xfrm>
          <a:custGeom>
            <a:avLst/>
            <a:gdLst>
              <a:gd name="connsiteX0" fmla="*/ 0 w 11696700"/>
              <a:gd name="connsiteY0" fmla="*/ 0 h 5763986"/>
              <a:gd name="connsiteX1" fmla="*/ 11696700 w 11696700"/>
              <a:gd name="connsiteY1" fmla="*/ 0 h 5763986"/>
              <a:gd name="connsiteX2" fmla="*/ 11696700 w 11696700"/>
              <a:gd name="connsiteY2" fmla="*/ 757264 h 5763986"/>
              <a:gd name="connsiteX3" fmla="*/ 5956300 w 11696700"/>
              <a:gd name="connsiteY3" fmla="*/ 757264 h 5763986"/>
              <a:gd name="connsiteX4" fmla="*/ 5956300 w 11696700"/>
              <a:gd name="connsiteY4" fmla="*/ 3182964 h 5763986"/>
              <a:gd name="connsiteX5" fmla="*/ 11696700 w 11696700"/>
              <a:gd name="connsiteY5" fmla="*/ 3182964 h 5763986"/>
              <a:gd name="connsiteX6" fmla="*/ 11696700 w 11696700"/>
              <a:gd name="connsiteY6" fmla="*/ 5763986 h 5763986"/>
              <a:gd name="connsiteX7" fmla="*/ 0 w 11696700"/>
              <a:gd name="connsiteY7" fmla="*/ 5763986 h 57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6700" h="5763986">
                <a:moveTo>
                  <a:pt x="0" y="0"/>
                </a:moveTo>
                <a:lnTo>
                  <a:pt x="11696700" y="0"/>
                </a:lnTo>
                <a:lnTo>
                  <a:pt x="11696700" y="757264"/>
                </a:lnTo>
                <a:lnTo>
                  <a:pt x="5956300" y="757264"/>
                </a:lnTo>
                <a:lnTo>
                  <a:pt x="5956300" y="3182964"/>
                </a:lnTo>
                <a:lnTo>
                  <a:pt x="11696700" y="3182964"/>
                </a:lnTo>
                <a:lnTo>
                  <a:pt x="11696700" y="5763986"/>
                </a:lnTo>
                <a:lnTo>
                  <a:pt x="0" y="57639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</a:t>
            </a:r>
          </a:p>
          <a:p>
            <a:endParaRPr lang="en-US" dirty="0"/>
          </a:p>
          <a:p>
            <a:r>
              <a:rPr lang="en-US" dirty="0"/>
              <a:t>                             Click to add photo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72C2A-8F5D-5741-9D36-B642CB2931C5}"/>
              </a:ext>
            </a:extLst>
          </p:cNvPr>
          <p:cNvSpPr/>
          <p:nvPr userDrawn="1"/>
        </p:nvSpPr>
        <p:spPr>
          <a:xfrm>
            <a:off x="6197600" y="985864"/>
            <a:ext cx="5994400" cy="2425700"/>
          </a:xfrm>
          <a:prstGeom prst="rect">
            <a:avLst/>
          </a:prstGeom>
          <a:solidFill>
            <a:srgbClr val="08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86CA7-9F9D-8D44-B94F-5A2669C8F7B2}"/>
              </a:ext>
            </a:extLst>
          </p:cNvPr>
          <p:cNvSpPr txBox="1"/>
          <p:nvPr userDrawn="1"/>
        </p:nvSpPr>
        <p:spPr>
          <a:xfrm>
            <a:off x="6637283" y="-804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9FD262A-DB5E-AA46-B482-A1055545E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0495" y="1328734"/>
            <a:ext cx="5113283" cy="5822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11F92C0B-314B-1D4F-96FF-2837F718C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495" y="2346524"/>
            <a:ext cx="5029134" cy="851567"/>
          </a:xfrm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6226AC-BA94-5A4B-96F3-2B04AFA7B8FB}"/>
              </a:ext>
            </a:extLst>
          </p:cNvPr>
          <p:cNvGrpSpPr/>
          <p:nvPr userDrawn="1"/>
        </p:nvGrpSpPr>
        <p:grpSpPr>
          <a:xfrm>
            <a:off x="301128" y="6151084"/>
            <a:ext cx="3144242" cy="374574"/>
            <a:chOff x="301128" y="6151084"/>
            <a:chExt cx="3144242" cy="374574"/>
          </a:xfrm>
        </p:grpSpPr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40DD448-DB0A-B74B-960D-98C5CD3899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4" name="Picture 1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885E182-277F-2744-9537-51648653FC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67E996A-AC35-7C43-9A90-E21C9C44B6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754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21714963-FB4D-9B4D-BE98-080E196FF6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300" y="228600"/>
            <a:ext cx="11696700" cy="5763986"/>
          </a:xfrm>
          <a:custGeom>
            <a:avLst/>
            <a:gdLst>
              <a:gd name="connsiteX0" fmla="*/ 0 w 11696700"/>
              <a:gd name="connsiteY0" fmla="*/ 0 h 5763986"/>
              <a:gd name="connsiteX1" fmla="*/ 11696700 w 11696700"/>
              <a:gd name="connsiteY1" fmla="*/ 0 h 5763986"/>
              <a:gd name="connsiteX2" fmla="*/ 11696700 w 11696700"/>
              <a:gd name="connsiteY2" fmla="*/ 757264 h 5763986"/>
              <a:gd name="connsiteX3" fmla="*/ 5956300 w 11696700"/>
              <a:gd name="connsiteY3" fmla="*/ 757264 h 5763986"/>
              <a:gd name="connsiteX4" fmla="*/ 5956300 w 11696700"/>
              <a:gd name="connsiteY4" fmla="*/ 3182964 h 5763986"/>
              <a:gd name="connsiteX5" fmla="*/ 11696700 w 11696700"/>
              <a:gd name="connsiteY5" fmla="*/ 3182964 h 5763986"/>
              <a:gd name="connsiteX6" fmla="*/ 11696700 w 11696700"/>
              <a:gd name="connsiteY6" fmla="*/ 5763986 h 5763986"/>
              <a:gd name="connsiteX7" fmla="*/ 0 w 11696700"/>
              <a:gd name="connsiteY7" fmla="*/ 5763986 h 57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6700" h="5763986">
                <a:moveTo>
                  <a:pt x="0" y="0"/>
                </a:moveTo>
                <a:lnTo>
                  <a:pt x="11696700" y="0"/>
                </a:lnTo>
                <a:lnTo>
                  <a:pt x="11696700" y="757264"/>
                </a:lnTo>
                <a:lnTo>
                  <a:pt x="5956300" y="757264"/>
                </a:lnTo>
                <a:lnTo>
                  <a:pt x="5956300" y="3182964"/>
                </a:lnTo>
                <a:lnTo>
                  <a:pt x="11696700" y="3182964"/>
                </a:lnTo>
                <a:lnTo>
                  <a:pt x="11696700" y="5763986"/>
                </a:lnTo>
                <a:lnTo>
                  <a:pt x="0" y="57639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</a:t>
            </a:r>
          </a:p>
          <a:p>
            <a:endParaRPr lang="en-US" dirty="0"/>
          </a:p>
          <a:p>
            <a:r>
              <a:rPr lang="en-US" dirty="0"/>
              <a:t>                             Click to add photo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72C2A-8F5D-5741-9D36-B642CB2931C5}"/>
              </a:ext>
            </a:extLst>
          </p:cNvPr>
          <p:cNvSpPr/>
          <p:nvPr userDrawn="1"/>
        </p:nvSpPr>
        <p:spPr>
          <a:xfrm>
            <a:off x="6197600" y="985864"/>
            <a:ext cx="5994400" cy="2425700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86CA7-9F9D-8D44-B94F-5A2669C8F7B2}"/>
              </a:ext>
            </a:extLst>
          </p:cNvPr>
          <p:cNvSpPr txBox="1"/>
          <p:nvPr userDrawn="1"/>
        </p:nvSpPr>
        <p:spPr>
          <a:xfrm>
            <a:off x="6637283" y="-804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9FD262A-DB5E-AA46-B482-A1055545E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0495" y="1328734"/>
            <a:ext cx="5113283" cy="5822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11F92C0B-314B-1D4F-96FF-2837F718C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495" y="2346524"/>
            <a:ext cx="5029134" cy="851567"/>
          </a:xfrm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6226AC-BA94-5A4B-96F3-2B04AFA7B8FB}"/>
              </a:ext>
            </a:extLst>
          </p:cNvPr>
          <p:cNvGrpSpPr/>
          <p:nvPr userDrawn="1"/>
        </p:nvGrpSpPr>
        <p:grpSpPr>
          <a:xfrm>
            <a:off x="301128" y="6151084"/>
            <a:ext cx="3144242" cy="374574"/>
            <a:chOff x="301128" y="6151084"/>
            <a:chExt cx="3144242" cy="374574"/>
          </a:xfrm>
        </p:grpSpPr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40DD448-DB0A-B74B-960D-98C5CD3899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4" name="Picture 1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885E182-277F-2744-9537-51648653FC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67E996A-AC35-7C43-9A90-E21C9C44B6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8776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21714963-FB4D-9B4D-BE98-080E196FF6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300" y="228600"/>
            <a:ext cx="11696700" cy="5763986"/>
          </a:xfrm>
          <a:custGeom>
            <a:avLst/>
            <a:gdLst>
              <a:gd name="connsiteX0" fmla="*/ 0 w 11696700"/>
              <a:gd name="connsiteY0" fmla="*/ 0 h 5763986"/>
              <a:gd name="connsiteX1" fmla="*/ 11696700 w 11696700"/>
              <a:gd name="connsiteY1" fmla="*/ 0 h 5763986"/>
              <a:gd name="connsiteX2" fmla="*/ 11696700 w 11696700"/>
              <a:gd name="connsiteY2" fmla="*/ 757264 h 5763986"/>
              <a:gd name="connsiteX3" fmla="*/ 5956300 w 11696700"/>
              <a:gd name="connsiteY3" fmla="*/ 757264 h 5763986"/>
              <a:gd name="connsiteX4" fmla="*/ 5956300 w 11696700"/>
              <a:gd name="connsiteY4" fmla="*/ 3182964 h 5763986"/>
              <a:gd name="connsiteX5" fmla="*/ 11696700 w 11696700"/>
              <a:gd name="connsiteY5" fmla="*/ 3182964 h 5763986"/>
              <a:gd name="connsiteX6" fmla="*/ 11696700 w 11696700"/>
              <a:gd name="connsiteY6" fmla="*/ 5763986 h 5763986"/>
              <a:gd name="connsiteX7" fmla="*/ 0 w 11696700"/>
              <a:gd name="connsiteY7" fmla="*/ 5763986 h 57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6700" h="5763986">
                <a:moveTo>
                  <a:pt x="0" y="0"/>
                </a:moveTo>
                <a:lnTo>
                  <a:pt x="11696700" y="0"/>
                </a:lnTo>
                <a:lnTo>
                  <a:pt x="11696700" y="757264"/>
                </a:lnTo>
                <a:lnTo>
                  <a:pt x="5956300" y="757264"/>
                </a:lnTo>
                <a:lnTo>
                  <a:pt x="5956300" y="3182964"/>
                </a:lnTo>
                <a:lnTo>
                  <a:pt x="11696700" y="3182964"/>
                </a:lnTo>
                <a:lnTo>
                  <a:pt x="11696700" y="5763986"/>
                </a:lnTo>
                <a:lnTo>
                  <a:pt x="0" y="57639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</a:t>
            </a:r>
          </a:p>
          <a:p>
            <a:endParaRPr lang="en-US" dirty="0"/>
          </a:p>
          <a:p>
            <a:r>
              <a:rPr lang="en-US" dirty="0"/>
              <a:t>                             Click to add photo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72C2A-8F5D-5741-9D36-B642CB2931C5}"/>
              </a:ext>
            </a:extLst>
          </p:cNvPr>
          <p:cNvSpPr/>
          <p:nvPr userDrawn="1"/>
        </p:nvSpPr>
        <p:spPr>
          <a:xfrm>
            <a:off x="6197600" y="985864"/>
            <a:ext cx="5994400" cy="2425700"/>
          </a:xfrm>
          <a:prstGeom prst="rect">
            <a:avLst/>
          </a:prstGeom>
          <a:solidFill>
            <a:srgbClr val="3A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86CA7-9F9D-8D44-B94F-5A2669C8F7B2}"/>
              </a:ext>
            </a:extLst>
          </p:cNvPr>
          <p:cNvSpPr txBox="1"/>
          <p:nvPr userDrawn="1"/>
        </p:nvSpPr>
        <p:spPr>
          <a:xfrm>
            <a:off x="6637283" y="-804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9FD262A-DB5E-AA46-B482-A1055545E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0495" y="1328734"/>
            <a:ext cx="5113283" cy="58222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11F92C0B-314B-1D4F-96FF-2837F718C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495" y="2346524"/>
            <a:ext cx="5029134" cy="851567"/>
          </a:xfrm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6226AC-BA94-5A4B-96F3-2B04AFA7B8FB}"/>
              </a:ext>
            </a:extLst>
          </p:cNvPr>
          <p:cNvGrpSpPr/>
          <p:nvPr userDrawn="1"/>
        </p:nvGrpSpPr>
        <p:grpSpPr>
          <a:xfrm>
            <a:off x="301128" y="6151084"/>
            <a:ext cx="3144242" cy="374574"/>
            <a:chOff x="301128" y="6151084"/>
            <a:chExt cx="3144242" cy="374574"/>
          </a:xfrm>
        </p:grpSpPr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40DD448-DB0A-B74B-960D-98C5CD3899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4" name="Picture 1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885E182-277F-2744-9537-51648653FC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67E996A-AC35-7C43-9A90-E21C9C44B6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9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ackground pattern&#10;&#10;Description automatically generated">
            <a:extLst>
              <a:ext uri="{FF2B5EF4-FFF2-40B4-BE49-F238E27FC236}">
                <a16:creationId xmlns:a16="http://schemas.microsoft.com/office/drawing/2014/main" id="{AF00788B-479B-2B4C-91B5-DFDC62975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9" t="21334" r="4379" b="23494"/>
          <a:stretch/>
        </p:blipFill>
        <p:spPr>
          <a:xfrm>
            <a:off x="6913349" y="0"/>
            <a:ext cx="5278651" cy="3949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CB96BD4-CA10-ED43-95A7-29E7DE996C4F}"/>
              </a:ext>
            </a:extLst>
          </p:cNvPr>
          <p:cNvSpPr/>
          <p:nvPr userDrawn="1"/>
        </p:nvSpPr>
        <p:spPr>
          <a:xfrm>
            <a:off x="0" y="3321423"/>
            <a:ext cx="12192000" cy="3543835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FEE206B0-D9B7-0D4E-8581-4F2B3173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349" y="4600585"/>
            <a:ext cx="5278651" cy="697353"/>
          </a:xfrm>
        </p:spPr>
        <p:txBody>
          <a:bodyPr>
            <a:noAutofit/>
          </a:bodyPr>
          <a:lstStyle>
            <a:lvl1pPr marL="0" indent="0" algn="l">
              <a:buNone/>
              <a:defRPr sz="5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9FC3FD8-D2E4-9344-BB18-A0E8935AA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7349" y="3982062"/>
            <a:ext cx="527865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E82DD13-1C3A-CA42-93AE-19D729C801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39" y="0"/>
            <a:ext cx="5768471" cy="25369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FAF6BC-92F1-BF4F-87ED-EB5FDA663DAD}"/>
              </a:ext>
            </a:extLst>
          </p:cNvPr>
          <p:cNvSpPr/>
          <p:nvPr userDrawn="1"/>
        </p:nvSpPr>
        <p:spPr>
          <a:xfrm>
            <a:off x="701913" y="5958576"/>
            <a:ext cx="6589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865755" algn="ctr"/>
                <a:tab pos="5731510" algn="r"/>
              </a:tabLst>
            </a:pPr>
            <a:r>
              <a: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been funded with support from the European Commission. The author is solely responsible for this publication (communication)</a:t>
            </a:r>
            <a:r>
              <a:rPr lang="en-IE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Commission accepts no responsibility for any use that may be made of the   information contained therein </a:t>
            </a:r>
            <a:r>
              <a:rPr lang="en-IE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2020-1-UK01-KA203-079083</a:t>
            </a:r>
            <a:endParaRPr lang="en-IE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477C97-4AB2-0B46-A1B1-C5A8EC75C110}"/>
              </a:ext>
            </a:extLst>
          </p:cNvPr>
          <p:cNvGrpSpPr/>
          <p:nvPr userDrawn="1"/>
        </p:nvGrpSpPr>
        <p:grpSpPr>
          <a:xfrm>
            <a:off x="9456007" y="5764605"/>
            <a:ext cx="2735993" cy="679345"/>
            <a:chOff x="0" y="0"/>
            <a:chExt cx="2301694" cy="5715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452FE1-41E3-9240-B0A7-14147065C551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4802A6F-162A-174A-B07A-A9228B9DB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8B47D0-BC5B-B728-C43A-4DA3F5245AD2}"/>
              </a:ext>
            </a:extLst>
          </p:cNvPr>
          <p:cNvSpPr txBox="1"/>
          <p:nvPr userDrawn="1"/>
        </p:nvSpPr>
        <p:spPr>
          <a:xfrm>
            <a:off x="817349" y="2201904"/>
            <a:ext cx="6257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A547C"/>
                </a:solidFill>
              </a:rPr>
              <a:t>Regional Tourism Crisis Management (RTCM)</a:t>
            </a:r>
          </a:p>
          <a:p>
            <a:r>
              <a:rPr lang="en-IE" sz="2400" dirty="0">
                <a:solidFill>
                  <a:srgbClr val="7A547C"/>
                </a:solidFill>
              </a:rPr>
              <a:t>HEI Course, 2023</a:t>
            </a:r>
          </a:p>
          <a:p>
            <a:r>
              <a:rPr lang="en-IE" i="1" dirty="0">
                <a:solidFill>
                  <a:srgbClr val="7A547C"/>
                </a:solidFill>
              </a:rPr>
              <a:t>Developed by Laura Magan (Momentum) </a:t>
            </a:r>
          </a:p>
        </p:txBody>
      </p:sp>
    </p:spTree>
    <p:extLst>
      <p:ext uri="{BB962C8B-B14F-4D97-AF65-F5344CB8AC3E}">
        <p14:creationId xmlns:p14="http://schemas.microsoft.com/office/powerpoint/2010/main" val="4220865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hoto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740006-F160-C44D-89FA-19A0B2F5D62F}"/>
              </a:ext>
            </a:extLst>
          </p:cNvPr>
          <p:cNvSpPr/>
          <p:nvPr userDrawn="1"/>
        </p:nvSpPr>
        <p:spPr>
          <a:xfrm>
            <a:off x="288084" y="13936"/>
            <a:ext cx="6151000" cy="6858000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AB2E43A-01A9-034A-94FD-65F98C9802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018532"/>
            <a:ext cx="4983180" cy="570611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50BB21B-863E-E545-BC10-366FC83CCA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542" y="296284"/>
            <a:ext cx="5085159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67F66838-2DC1-A242-BFEE-D223249239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2300" y="228600"/>
            <a:ext cx="5564883" cy="5447571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592266E-2214-AE47-9027-D13BF609C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6572759" y="5676171"/>
            <a:ext cx="5564883" cy="118182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BC0963D-5E99-C64E-999D-331B6AD4A89C}"/>
              </a:ext>
            </a:extLst>
          </p:cNvPr>
          <p:cNvGrpSpPr/>
          <p:nvPr userDrawn="1"/>
        </p:nvGrpSpPr>
        <p:grpSpPr>
          <a:xfrm>
            <a:off x="8448790" y="6057987"/>
            <a:ext cx="3144242" cy="374574"/>
            <a:chOff x="301128" y="6151084"/>
            <a:chExt cx="3144242" cy="374574"/>
          </a:xfrm>
        </p:grpSpPr>
        <p:pic>
          <p:nvPicPr>
            <p:cNvPr id="21" name="Picture 2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30C7B28-68C5-CD47-B21F-CACD1589E5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2" name="Picture 2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CD0ACD0-B63F-8540-B01F-161477E1D2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7004605-AB16-6847-A149-1F28A11909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46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/ Photo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740006-F160-C44D-89FA-19A0B2F5D62F}"/>
              </a:ext>
            </a:extLst>
          </p:cNvPr>
          <p:cNvSpPr/>
          <p:nvPr userDrawn="1"/>
        </p:nvSpPr>
        <p:spPr>
          <a:xfrm>
            <a:off x="241300" y="0"/>
            <a:ext cx="6151000" cy="6858000"/>
          </a:xfrm>
          <a:prstGeom prst="rect">
            <a:avLst/>
          </a:prstGeom>
          <a:solidFill>
            <a:srgbClr val="08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67F66838-2DC1-A242-BFEE-D223249239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2300" y="228600"/>
            <a:ext cx="5564883" cy="5447571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592266E-2214-AE47-9027-D13BF609C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6572759" y="5676171"/>
            <a:ext cx="5564883" cy="118182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BC0963D-5E99-C64E-999D-331B6AD4A89C}"/>
              </a:ext>
            </a:extLst>
          </p:cNvPr>
          <p:cNvGrpSpPr/>
          <p:nvPr userDrawn="1"/>
        </p:nvGrpSpPr>
        <p:grpSpPr>
          <a:xfrm>
            <a:off x="8448790" y="6057987"/>
            <a:ext cx="3144242" cy="374574"/>
            <a:chOff x="301128" y="6151084"/>
            <a:chExt cx="3144242" cy="374574"/>
          </a:xfrm>
        </p:grpSpPr>
        <p:pic>
          <p:nvPicPr>
            <p:cNvPr id="21" name="Picture 2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30C7B28-68C5-CD47-B21F-CACD1589E5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2" name="Picture 2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CD0ACD0-B63F-8540-B01F-161477E1D2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7004605-AB16-6847-A149-1F28A11909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083F70B-8066-C68E-4482-C3B8E94C9A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018532"/>
            <a:ext cx="4983180" cy="570611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4F8BFB5D-421B-2E72-7A4A-E063A6F3A7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542" y="296284"/>
            <a:ext cx="5085159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249589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hoto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28E03E-E573-114A-9C13-2157A15A837F}"/>
              </a:ext>
            </a:extLst>
          </p:cNvPr>
          <p:cNvSpPr/>
          <p:nvPr userDrawn="1"/>
        </p:nvSpPr>
        <p:spPr>
          <a:xfrm>
            <a:off x="241300" y="0"/>
            <a:ext cx="6151000" cy="6858000"/>
          </a:xfrm>
          <a:prstGeom prst="rect">
            <a:avLst/>
          </a:prstGeom>
          <a:solidFill>
            <a:srgbClr val="3A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E1B46F6A-759B-0D43-AE93-1DDD28B1D1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2300" y="228600"/>
            <a:ext cx="5564883" cy="5447571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742256F-828A-2D4E-85A5-D47D63151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6572759" y="5676171"/>
            <a:ext cx="5564883" cy="118182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510E3A8-BD3A-5547-B4D4-6BB14A3E6F06}"/>
              </a:ext>
            </a:extLst>
          </p:cNvPr>
          <p:cNvGrpSpPr/>
          <p:nvPr userDrawn="1"/>
        </p:nvGrpSpPr>
        <p:grpSpPr>
          <a:xfrm>
            <a:off x="8448790" y="6057987"/>
            <a:ext cx="3144242" cy="374574"/>
            <a:chOff x="301128" y="6151084"/>
            <a:chExt cx="3144242" cy="374574"/>
          </a:xfrm>
        </p:grpSpPr>
        <p:pic>
          <p:nvPicPr>
            <p:cNvPr id="22" name="Picture 2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B63785F-8E82-9240-85D8-8687E24D54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FD2F9BD-A5FA-414A-90FC-7649B9CB54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4" name="Picture 2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A35C0D0-CA49-734C-BA93-46282C8350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2C5081B8-C15D-8E8A-18B3-2C374C4F59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018532"/>
            <a:ext cx="4983180" cy="570611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426BF807-9F22-AC64-7706-CAD5C1485C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542" y="296284"/>
            <a:ext cx="5085159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66679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hoto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33733E-D795-464D-A1A5-B9D1FC7EE3E9}"/>
              </a:ext>
            </a:extLst>
          </p:cNvPr>
          <p:cNvSpPr/>
          <p:nvPr userDrawn="1"/>
        </p:nvSpPr>
        <p:spPr>
          <a:xfrm>
            <a:off x="241300" y="0"/>
            <a:ext cx="6151000" cy="6858000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5537A2C5-2D00-2749-8FCE-6266AF17D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2300" y="228600"/>
            <a:ext cx="5564883" cy="5447571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90C17C07-AA25-3E4D-A81D-1475740FE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6572759" y="5676171"/>
            <a:ext cx="5564883" cy="118182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FCA451E-1731-F74E-8482-094C8A652304}"/>
              </a:ext>
            </a:extLst>
          </p:cNvPr>
          <p:cNvGrpSpPr/>
          <p:nvPr userDrawn="1"/>
        </p:nvGrpSpPr>
        <p:grpSpPr>
          <a:xfrm>
            <a:off x="8448790" y="6057987"/>
            <a:ext cx="3144242" cy="374574"/>
            <a:chOff x="301128" y="6151084"/>
            <a:chExt cx="3144242" cy="374574"/>
          </a:xfrm>
        </p:grpSpPr>
        <p:pic>
          <p:nvPicPr>
            <p:cNvPr id="22" name="Picture 2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3CCC86B-708B-A949-AC9E-DE4F32E8C3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39DBF16-C94E-704D-85CA-56E7A62679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4" name="Picture 2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FC0A548-B304-F549-883D-832E0848BD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71CAA30-7CAC-8E42-0626-BD60DDAD6D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018532"/>
            <a:ext cx="4983180" cy="570611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941944D7-8B84-B70D-15DE-A6CA361366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542" y="296284"/>
            <a:ext cx="5085159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920791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BE0517-C9C1-5E4E-BC03-C7E36B3D33D3}"/>
              </a:ext>
            </a:extLst>
          </p:cNvPr>
          <p:cNvSpPr/>
          <p:nvPr userDrawn="1"/>
        </p:nvSpPr>
        <p:spPr>
          <a:xfrm>
            <a:off x="241300" y="228600"/>
            <a:ext cx="11696700" cy="2717800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F70575B2-ECB2-3B4B-8C90-3CB13894D8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7385" y="2043172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  Click to add   photo</a:t>
            </a:r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597B8BAB-AD5C-574C-8BBB-7F077692D3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6593" y="2052565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  Click to add   photo</a:t>
            </a:r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8CBF548A-8484-5248-B085-F53D405FB0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81530" y="2048263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  Click to add   photo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39A13ABC-6CD4-9246-A71F-B0D3E1916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0738" y="2057654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  Click to add   photo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87A5D6E2-FCB8-A749-81EA-BC7F9A176A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4405" y="4462702"/>
            <a:ext cx="2289837" cy="1237497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B58A5CB-AB27-844F-B28D-2E3D2232E3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4404" y="3931189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79527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4B2C2646-153F-D446-A6C4-E96058A5C0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13" y="4480397"/>
            <a:ext cx="2289837" cy="1237497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35687AA8-029A-4A4F-B7FF-65AD204712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12" y="3948884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79527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60085004-ECA1-184B-A4C3-081718D98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8550" y="4450949"/>
            <a:ext cx="2289837" cy="1237497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8A39FB91-3EAB-8D46-823F-121EE62189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49" y="3919436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79527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32096D6-82F4-EF4D-B0DE-F90EE786C9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7758" y="4468644"/>
            <a:ext cx="2289837" cy="1237497"/>
          </a:xfrm>
        </p:spPr>
        <p:txBody>
          <a:bodyPr>
            <a:norm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1159E417-4740-EB49-8F54-BE28E96730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7757" y="3937131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79527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830E649-EC4E-D743-8060-0EA1EC1AA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B62F49B-C8B1-C141-830A-6FFB7CF4FF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90455"/>
            <a:ext cx="11696700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 Our Team</a:t>
            </a:r>
          </a:p>
        </p:txBody>
      </p:sp>
    </p:spTree>
    <p:extLst>
      <p:ext uri="{BB962C8B-B14F-4D97-AF65-F5344CB8AC3E}">
        <p14:creationId xmlns:p14="http://schemas.microsoft.com/office/powerpoint/2010/main" val="996481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B458CEA-6775-C542-8654-D33395A969B7}"/>
              </a:ext>
            </a:extLst>
          </p:cNvPr>
          <p:cNvSpPr/>
          <p:nvPr userDrawn="1"/>
        </p:nvSpPr>
        <p:spPr>
          <a:xfrm>
            <a:off x="241300" y="228600"/>
            <a:ext cx="11696700" cy="2717800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02DEA743-B449-984C-8670-21635A3186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7385" y="2043172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  Click to add   photo</a:t>
            </a:r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924CF65B-C881-A34A-B802-0E1001C95D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6593" y="2052565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  Click to add   photo</a:t>
            </a:r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F3CF7FCA-B9F3-654D-A571-44779EA9FD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81530" y="2048263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  Click to add   photo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BB2F7C97-96D1-AA4B-A86D-542F3A009D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0738" y="2057654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  Click to add   photo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4B3E60E7-1D29-4E4A-BA40-46AB6F537E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4405" y="4462702"/>
            <a:ext cx="2289837" cy="1237497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81EEDB30-B325-0A44-80B0-3C30EF0E8D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4404" y="3931189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79527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562B8363-AB85-D346-93C9-B23F087882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13" y="4480397"/>
            <a:ext cx="2289837" cy="1237497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2E2F25D1-855B-F64A-B2B5-1E10C40712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12" y="3948884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79527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09765F5B-E4B2-C145-8ED5-B969C8D889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8550" y="4450949"/>
            <a:ext cx="2289837" cy="1237497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7ADF89E8-2F1B-DD48-AD42-A09EEB5E03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49" y="3919436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79527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4CAD0C6E-2BBB-1B49-9495-741078E0DC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7758" y="4468644"/>
            <a:ext cx="2289837" cy="1237497"/>
          </a:xfrm>
        </p:spPr>
        <p:txBody>
          <a:bodyPr>
            <a:norm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C7402AD3-4450-874E-83F4-B0829057D3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7757" y="3937131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79527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49" name="Picture 48" descr="Background pattern&#10;&#10;Description automatically generated">
            <a:extLst>
              <a:ext uri="{FF2B5EF4-FFF2-40B4-BE49-F238E27FC236}">
                <a16:creationId xmlns:a16="http://schemas.microsoft.com/office/drawing/2014/main" id="{F3772813-AB89-4942-B971-E934F8EF3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028D30CE-0272-2047-A7BF-4AEF2016068B}"/>
              </a:ext>
            </a:extLst>
          </p:cNvPr>
          <p:cNvGrpSpPr/>
          <p:nvPr userDrawn="1"/>
        </p:nvGrpSpPr>
        <p:grpSpPr>
          <a:xfrm>
            <a:off x="4480947" y="6257070"/>
            <a:ext cx="3144242" cy="374574"/>
            <a:chOff x="301128" y="6151084"/>
            <a:chExt cx="3144242" cy="374574"/>
          </a:xfrm>
        </p:grpSpPr>
        <p:pic>
          <p:nvPicPr>
            <p:cNvPr id="51" name="Picture 5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15E6366-E932-EA41-8840-7F52A53797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52" name="Picture 5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6B6F401-E1B9-F74E-BF92-379D6B68A0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53" name="Picture 5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BEF065F-C5BE-6044-846E-0BF9E617AD2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54" name="Text Placeholder 23">
            <a:extLst>
              <a:ext uri="{FF2B5EF4-FFF2-40B4-BE49-F238E27FC236}">
                <a16:creationId xmlns:a16="http://schemas.microsoft.com/office/drawing/2014/main" id="{D75FF3E3-41B3-A447-83A6-20889D9507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90455"/>
            <a:ext cx="11696700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 Our Team</a:t>
            </a:r>
          </a:p>
        </p:txBody>
      </p:sp>
    </p:spTree>
    <p:extLst>
      <p:ext uri="{BB962C8B-B14F-4D97-AF65-F5344CB8AC3E}">
        <p14:creationId xmlns:p14="http://schemas.microsoft.com/office/powerpoint/2010/main" val="2736936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Soli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75AD5-38F4-AC46-8AF7-45BB6FF87659}"/>
              </a:ext>
            </a:extLst>
          </p:cNvPr>
          <p:cNvSpPr/>
          <p:nvPr userDrawn="1"/>
        </p:nvSpPr>
        <p:spPr>
          <a:xfrm>
            <a:off x="241300" y="228600"/>
            <a:ext cx="11696700" cy="6054801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3D6133-0B55-1D4A-8E12-2270EDD373E5}"/>
              </a:ext>
            </a:extLst>
          </p:cNvPr>
          <p:cNvGrpSpPr/>
          <p:nvPr userDrawn="1"/>
        </p:nvGrpSpPr>
        <p:grpSpPr>
          <a:xfrm>
            <a:off x="301128" y="6283401"/>
            <a:ext cx="3144242" cy="374574"/>
            <a:chOff x="301128" y="6151084"/>
            <a:chExt cx="3144242" cy="374574"/>
          </a:xfrm>
        </p:grpSpPr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E67E865-0A0C-BB41-8F87-01441642B9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F79FF16-9515-6D46-B997-E9A43FFC97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C147D96-3499-FF4F-878E-CC8781F66A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4B8ED95-1584-9648-A19C-8343129C39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9862529" cy="38677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7A1321D9-FC1B-6246-B897-C5BCE53AED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9862529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9" name="Picture 18" descr="A black and white striped pattern&#10;&#10;Description automatically generated with medium confidence">
            <a:extLst>
              <a:ext uri="{FF2B5EF4-FFF2-40B4-BE49-F238E27FC236}">
                <a16:creationId xmlns:a16="http://schemas.microsoft.com/office/drawing/2014/main" id="{40188F5B-666F-0C49-8AB6-1A5A03978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519" t="12958" r="82519" b="27582"/>
          <a:stretch/>
        </p:blipFill>
        <p:spPr>
          <a:xfrm>
            <a:off x="4811297" y="1227"/>
            <a:ext cx="7348110" cy="59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01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Sol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723D5B-7F54-F54E-BDEB-1A99CDA87D38}"/>
              </a:ext>
            </a:extLst>
          </p:cNvPr>
          <p:cNvSpPr/>
          <p:nvPr userDrawn="1"/>
        </p:nvSpPr>
        <p:spPr>
          <a:xfrm>
            <a:off x="241300" y="228600"/>
            <a:ext cx="11696700" cy="6104602"/>
          </a:xfrm>
          <a:prstGeom prst="rect">
            <a:avLst/>
          </a:prstGeom>
          <a:solidFill>
            <a:srgbClr val="3A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C9B65C-D8AA-7145-9FC2-EE719D59B15B}"/>
              </a:ext>
            </a:extLst>
          </p:cNvPr>
          <p:cNvGrpSpPr/>
          <p:nvPr userDrawn="1"/>
        </p:nvGrpSpPr>
        <p:grpSpPr>
          <a:xfrm>
            <a:off x="301128" y="6338289"/>
            <a:ext cx="3144242" cy="374574"/>
            <a:chOff x="301128" y="6151084"/>
            <a:chExt cx="3144242" cy="374574"/>
          </a:xfrm>
        </p:grpSpPr>
        <p:pic>
          <p:nvPicPr>
            <p:cNvPr id="13" name="Picture 1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7855A75-6D63-B347-B1A1-DF5666F5310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60FCF66-4BA3-BF4B-A64C-078D046C69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3B3F12B-37F4-F640-966C-AC4204A537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pic>
        <p:nvPicPr>
          <p:cNvPr id="21" name="Picture 20" descr="A black and white striped pattern&#10;&#10;Description automatically generated with medium confidence">
            <a:extLst>
              <a:ext uri="{FF2B5EF4-FFF2-40B4-BE49-F238E27FC236}">
                <a16:creationId xmlns:a16="http://schemas.microsoft.com/office/drawing/2014/main" id="{CA5A2B82-F340-B84F-A3B0-44E611114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519" t="12958" r="82519" b="27582"/>
          <a:stretch/>
        </p:blipFill>
        <p:spPr>
          <a:xfrm>
            <a:off x="4811297" y="1227"/>
            <a:ext cx="7348110" cy="5922690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C29C825-1586-53EC-A1BB-89A8115807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9862529" cy="38677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5481BC1B-F74E-C064-2E6D-D3811C036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9862529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092935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Soli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FF1EB1-1309-4A46-87BF-82D78EEFD803}"/>
              </a:ext>
            </a:extLst>
          </p:cNvPr>
          <p:cNvSpPr/>
          <p:nvPr userDrawn="1"/>
        </p:nvSpPr>
        <p:spPr>
          <a:xfrm>
            <a:off x="241300" y="228600"/>
            <a:ext cx="11696700" cy="5695317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1664EFE1-B497-2C44-836D-13DAD3DD3A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10808102" cy="3867704"/>
          </a:xfrm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B6CEB3A-E751-6847-BA04-8CC6A15390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10808102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57DE52-1CA5-8148-BFB2-EC9FAD62EE46}"/>
              </a:ext>
            </a:extLst>
          </p:cNvPr>
          <p:cNvSpPr/>
          <p:nvPr userDrawn="1"/>
        </p:nvSpPr>
        <p:spPr>
          <a:xfrm>
            <a:off x="241300" y="228600"/>
            <a:ext cx="11696700" cy="5986428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0BD3C2-A929-824B-88AE-1A7AE40BA37F}"/>
              </a:ext>
            </a:extLst>
          </p:cNvPr>
          <p:cNvGrpSpPr/>
          <p:nvPr userDrawn="1"/>
        </p:nvGrpSpPr>
        <p:grpSpPr>
          <a:xfrm>
            <a:off x="301128" y="6378251"/>
            <a:ext cx="3144242" cy="374574"/>
            <a:chOff x="301128" y="6151084"/>
            <a:chExt cx="3144242" cy="374574"/>
          </a:xfrm>
        </p:grpSpPr>
        <p:pic>
          <p:nvPicPr>
            <p:cNvPr id="25" name="Picture 2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74A34EE-2374-C540-A28B-7EA174EF6C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D8FAC54-9232-E045-A6B7-23DF76A847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7" name="Picture 2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13715AD-0039-314E-8903-50DEE005C4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pic>
        <p:nvPicPr>
          <p:cNvPr id="28" name="Picture 27" descr="A black and white striped pattern&#10;&#10;Description automatically generated with medium confidence">
            <a:extLst>
              <a:ext uri="{FF2B5EF4-FFF2-40B4-BE49-F238E27FC236}">
                <a16:creationId xmlns:a16="http://schemas.microsoft.com/office/drawing/2014/main" id="{5685DB8C-F3D0-1B4B-A9D3-82E6EAF33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519" t="12958" r="82519" b="27582"/>
          <a:stretch/>
        </p:blipFill>
        <p:spPr>
          <a:xfrm>
            <a:off x="4811297" y="1227"/>
            <a:ext cx="7348110" cy="5922690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3C228E8A-28B9-DF4B-6E32-AB2B7FBEB0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4714" y="1757011"/>
            <a:ext cx="9862529" cy="38677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F59C1F37-EA0A-D5AC-BF4A-1841F50975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714" y="642972"/>
            <a:ext cx="9862529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69183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5363E74B-91D8-3046-A194-B8F08DD45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41" t="-3095" r="10580" b="84089"/>
          <a:stretch/>
        </p:blipFill>
        <p:spPr>
          <a:xfrm>
            <a:off x="7462157" y="5624715"/>
            <a:ext cx="4729844" cy="1233285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0435026-373A-DE15-5C1B-DB89E30899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9862529" cy="38677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4D4D4D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E2AF14BD-1092-EF82-14E5-524E83072A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9862529" cy="5822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4D4D4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98372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ackground pattern&#10;&#10;Description automatically generated">
            <a:extLst>
              <a:ext uri="{FF2B5EF4-FFF2-40B4-BE49-F238E27FC236}">
                <a16:creationId xmlns:a16="http://schemas.microsoft.com/office/drawing/2014/main" id="{AF00788B-479B-2B4C-91B5-DFDC62975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9" t="21334" r="4379" b="23494"/>
          <a:stretch/>
        </p:blipFill>
        <p:spPr>
          <a:xfrm>
            <a:off x="6913349" y="0"/>
            <a:ext cx="5278651" cy="3949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CB96BD4-CA10-ED43-95A7-29E7DE996C4F}"/>
              </a:ext>
            </a:extLst>
          </p:cNvPr>
          <p:cNvSpPr/>
          <p:nvPr userDrawn="1"/>
        </p:nvSpPr>
        <p:spPr>
          <a:xfrm>
            <a:off x="0" y="3321423"/>
            <a:ext cx="12192000" cy="3543835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FEE206B0-D9B7-0D4E-8581-4F2B3173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349" y="4600585"/>
            <a:ext cx="5278651" cy="697353"/>
          </a:xfrm>
        </p:spPr>
        <p:txBody>
          <a:bodyPr>
            <a:noAutofit/>
          </a:bodyPr>
          <a:lstStyle>
            <a:lvl1pPr marL="0" indent="0" algn="l">
              <a:buNone/>
              <a:defRPr sz="5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9FC3FD8-D2E4-9344-BB18-A0E8935AA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7349" y="3982062"/>
            <a:ext cx="527865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E82DD13-1C3A-CA42-93AE-19D729C801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39" y="0"/>
            <a:ext cx="5768471" cy="2536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B47D0-BC5B-B728-C43A-4DA3F5245AD2}"/>
              </a:ext>
            </a:extLst>
          </p:cNvPr>
          <p:cNvSpPr txBox="1"/>
          <p:nvPr userDrawn="1"/>
        </p:nvSpPr>
        <p:spPr>
          <a:xfrm>
            <a:off x="817349" y="2201904"/>
            <a:ext cx="6257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A547C"/>
                </a:solidFill>
              </a:rPr>
              <a:t>Regional Tourism Crisis Management (RTCM)</a:t>
            </a:r>
          </a:p>
          <a:p>
            <a:r>
              <a:rPr lang="en-IE" sz="2400" dirty="0">
                <a:solidFill>
                  <a:srgbClr val="7A547C"/>
                </a:solidFill>
              </a:rPr>
              <a:t>HEI Course, 2023</a:t>
            </a:r>
          </a:p>
          <a:p>
            <a:r>
              <a:rPr lang="en-IE" i="1" dirty="0">
                <a:solidFill>
                  <a:srgbClr val="7A547C"/>
                </a:solidFill>
              </a:rPr>
              <a:t>Developed by Laura Magan (Momentum)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35C6D7-CF0A-9C16-5711-DFE769EBCA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2142" y="5648229"/>
            <a:ext cx="1799858" cy="120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65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4B0C09-2D68-704B-B42A-8A5F9C7D4599}"/>
              </a:ext>
            </a:extLst>
          </p:cNvPr>
          <p:cNvSpPr/>
          <p:nvPr userDrawn="1"/>
        </p:nvSpPr>
        <p:spPr>
          <a:xfrm>
            <a:off x="0" y="0"/>
            <a:ext cx="12192000" cy="2508049"/>
          </a:xfrm>
          <a:prstGeom prst="rect">
            <a:avLst/>
          </a:prstGeom>
          <a:solidFill>
            <a:srgbClr val="08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54666ADF-7D22-9249-92EC-F2DA818454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8136" y="824996"/>
            <a:ext cx="5085159" cy="582221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Laptop Preview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33563-74D4-9C45-B16E-EE9771603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15" t="15976" r="29196" b="11083"/>
          <a:stretch/>
        </p:blipFill>
        <p:spPr>
          <a:xfrm>
            <a:off x="3752900" y="1030385"/>
            <a:ext cx="8439100" cy="5375657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270587-869E-A549-98E4-0E2F24D7CB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203325"/>
            <a:ext cx="5130800" cy="391318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1FBF693-83D1-B940-B0C1-1DEE220BC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350" y="2962707"/>
            <a:ext cx="5029134" cy="2864908"/>
          </a:xfrm>
        </p:spPr>
        <p:txBody>
          <a:bodyPr/>
          <a:lstStyle>
            <a:lvl1pPr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8DEEF3-AE30-1946-96B3-95D6675895ED}"/>
              </a:ext>
            </a:extLst>
          </p:cNvPr>
          <p:cNvGrpSpPr/>
          <p:nvPr userDrawn="1"/>
        </p:nvGrpSpPr>
        <p:grpSpPr>
          <a:xfrm>
            <a:off x="389965" y="6092742"/>
            <a:ext cx="3144242" cy="374574"/>
            <a:chOff x="301128" y="6151084"/>
            <a:chExt cx="3144242" cy="374574"/>
          </a:xfrm>
        </p:grpSpPr>
        <p:pic>
          <p:nvPicPr>
            <p:cNvPr id="24" name="Picture 2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C45DEB9-E374-174F-BB8A-4F94805E27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3A5C8BF-7E48-494B-A3CA-2353162A78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FA6D054-C74C-F340-9E16-3510C90A30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6428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4B0C09-2D68-704B-B42A-8A5F9C7D4599}"/>
              </a:ext>
            </a:extLst>
          </p:cNvPr>
          <p:cNvSpPr/>
          <p:nvPr userDrawn="1"/>
        </p:nvSpPr>
        <p:spPr>
          <a:xfrm>
            <a:off x="0" y="0"/>
            <a:ext cx="12192000" cy="2508049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54666ADF-7D22-9249-92EC-F2DA818454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8136" y="824996"/>
            <a:ext cx="5085159" cy="582221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Laptop Preview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33563-74D4-9C45-B16E-EE9771603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15" t="15976" r="29196" b="11083"/>
          <a:stretch/>
        </p:blipFill>
        <p:spPr>
          <a:xfrm>
            <a:off x="3752900" y="1030385"/>
            <a:ext cx="8439100" cy="5375657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270587-869E-A549-98E4-0E2F24D7CB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203325"/>
            <a:ext cx="5130800" cy="391318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1FBF693-83D1-B940-B0C1-1DEE220BC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350" y="2962707"/>
            <a:ext cx="5029134" cy="2864908"/>
          </a:xfrm>
        </p:spPr>
        <p:txBody>
          <a:bodyPr/>
          <a:lstStyle>
            <a:lvl1pPr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8DEEF3-AE30-1946-96B3-95D6675895ED}"/>
              </a:ext>
            </a:extLst>
          </p:cNvPr>
          <p:cNvGrpSpPr/>
          <p:nvPr userDrawn="1"/>
        </p:nvGrpSpPr>
        <p:grpSpPr>
          <a:xfrm>
            <a:off x="389965" y="6092742"/>
            <a:ext cx="3144242" cy="374574"/>
            <a:chOff x="301128" y="6151084"/>
            <a:chExt cx="3144242" cy="374574"/>
          </a:xfrm>
        </p:grpSpPr>
        <p:pic>
          <p:nvPicPr>
            <p:cNvPr id="24" name="Picture 2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C45DEB9-E374-174F-BB8A-4F94805E27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3A5C8BF-7E48-494B-A3CA-2353162A78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FA6D054-C74C-F340-9E16-3510C90A30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272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C24EB1E-5404-E04B-891E-E9F528A37F0F}"/>
              </a:ext>
            </a:extLst>
          </p:cNvPr>
          <p:cNvSpPr/>
          <p:nvPr userDrawn="1"/>
        </p:nvSpPr>
        <p:spPr>
          <a:xfrm>
            <a:off x="0" y="0"/>
            <a:ext cx="12192000" cy="2508049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505FC8DF-8336-F34B-8999-AAC255FAD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350" y="2962707"/>
            <a:ext cx="5029134" cy="2864908"/>
          </a:xfrm>
        </p:spPr>
        <p:txBody>
          <a:bodyPr/>
          <a:lstStyle>
            <a:lvl1pPr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B2A2B2-F2DF-8F49-B350-611FE13388E1}"/>
              </a:ext>
            </a:extLst>
          </p:cNvPr>
          <p:cNvGrpSpPr/>
          <p:nvPr userDrawn="1"/>
        </p:nvGrpSpPr>
        <p:grpSpPr>
          <a:xfrm>
            <a:off x="2530564" y="336687"/>
            <a:ext cx="9078210" cy="5854425"/>
            <a:chOff x="3152299" y="635855"/>
            <a:chExt cx="19296834" cy="12444290"/>
          </a:xfrm>
        </p:grpSpPr>
        <p:pic>
          <p:nvPicPr>
            <p:cNvPr id="4" name="Picture 3" descr="iPhone6_mockup_front_white.png">
              <a:extLst>
                <a:ext uri="{FF2B5EF4-FFF2-40B4-BE49-F238E27FC236}">
                  <a16:creationId xmlns:a16="http://schemas.microsoft.com/office/drawing/2014/main" id="{190C133D-22F4-4847-8C19-ACF8FBE17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3359" y="635855"/>
              <a:ext cx="7955774" cy="1244429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1E791A-E387-3F4F-AFE7-F887E52C4AFD}"/>
                </a:ext>
              </a:extLst>
            </p:cNvPr>
            <p:cNvSpPr txBox="1"/>
            <p:nvPr/>
          </p:nvSpPr>
          <p:spPr>
            <a:xfrm>
              <a:off x="3152299" y="9384825"/>
              <a:ext cx="2262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One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E49ED8-2282-8C44-B0B1-7EA16E4F64F7}"/>
                </a:ext>
              </a:extLst>
            </p:cNvPr>
            <p:cNvSpPr txBox="1"/>
            <p:nvPr/>
          </p:nvSpPr>
          <p:spPr>
            <a:xfrm>
              <a:off x="9842014" y="9384825"/>
              <a:ext cx="22429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Two</a:t>
              </a:r>
            </a:p>
          </p:txBody>
        </p:sp>
      </p:grp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DDF094EB-EB5D-7A4F-9743-1045AC7D2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02116" y="1265033"/>
            <a:ext cx="2266512" cy="397829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0177817F-57DC-7240-80F1-CC59CCE458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8136" y="824996"/>
            <a:ext cx="5085159" cy="582221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 Preview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465BD3-1025-9F49-8522-FB70AAC86531}"/>
              </a:ext>
            </a:extLst>
          </p:cNvPr>
          <p:cNvGrpSpPr/>
          <p:nvPr userDrawn="1"/>
        </p:nvGrpSpPr>
        <p:grpSpPr>
          <a:xfrm>
            <a:off x="389965" y="6092742"/>
            <a:ext cx="3144242" cy="374574"/>
            <a:chOff x="301128" y="6151084"/>
            <a:chExt cx="3144242" cy="374574"/>
          </a:xfrm>
        </p:grpSpPr>
        <p:pic>
          <p:nvPicPr>
            <p:cNvPr id="18" name="Picture 1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D57993A-3E5D-404A-AB39-79496B88CD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E759116-7CCE-0D40-9068-BA1C2A542E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9CCB61D-5D95-A24C-A8B1-442D5B509A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775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25A458D-4CD1-F749-A7CA-2DB4DA3E26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48352" y="1352169"/>
            <a:ext cx="6095998" cy="5290802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595A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D89B6699-41C2-A647-B805-477AD8D41E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8352" y="215029"/>
            <a:ext cx="6095998" cy="857158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79527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E7E2D0-5766-184D-B066-151C0BDA9313}"/>
              </a:ext>
            </a:extLst>
          </p:cNvPr>
          <p:cNvCxnSpPr>
            <a:cxnSpLocks/>
          </p:cNvCxnSpPr>
          <p:nvPr userDrawn="1"/>
        </p:nvCxnSpPr>
        <p:spPr>
          <a:xfrm>
            <a:off x="5346936" y="-25722"/>
            <a:ext cx="0" cy="6853558"/>
          </a:xfrm>
          <a:prstGeom prst="line">
            <a:avLst/>
          </a:prstGeom>
          <a:ln w="12700">
            <a:solidFill>
              <a:srgbClr val="7952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2EEC70AB-BD27-9D40-B51B-A5A6EB572E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3474" y="708094"/>
            <a:ext cx="3452394" cy="5511731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79527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 Slide</a:t>
            </a:r>
          </a:p>
        </p:txBody>
      </p:sp>
    </p:spTree>
    <p:extLst>
      <p:ext uri="{BB962C8B-B14F-4D97-AF65-F5344CB8AC3E}">
        <p14:creationId xmlns:p14="http://schemas.microsoft.com/office/powerpoint/2010/main" val="3947335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2F03EE49-5502-2AE5-4B3C-FC45F68173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48352" y="1352169"/>
            <a:ext cx="6095998" cy="5290802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595A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CC5EA173-CE5F-65DA-7A9A-AE7C8B4830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8352" y="215029"/>
            <a:ext cx="6095998" cy="857158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3AA09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0E5E59-33BC-C5F0-8818-BDACDF08CA35}"/>
              </a:ext>
            </a:extLst>
          </p:cNvPr>
          <p:cNvCxnSpPr>
            <a:cxnSpLocks/>
          </p:cNvCxnSpPr>
          <p:nvPr userDrawn="1"/>
        </p:nvCxnSpPr>
        <p:spPr>
          <a:xfrm>
            <a:off x="5346936" y="-25722"/>
            <a:ext cx="0" cy="6853558"/>
          </a:xfrm>
          <a:prstGeom prst="line">
            <a:avLst/>
          </a:prstGeom>
          <a:ln w="12700">
            <a:solidFill>
              <a:srgbClr val="3AA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B6FEDC63-CAD8-B31E-7CEB-49D671DFF4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3474" y="708094"/>
            <a:ext cx="3452394" cy="5511731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3AA09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 Slide</a:t>
            </a:r>
          </a:p>
        </p:txBody>
      </p:sp>
    </p:spTree>
    <p:extLst>
      <p:ext uri="{BB962C8B-B14F-4D97-AF65-F5344CB8AC3E}">
        <p14:creationId xmlns:p14="http://schemas.microsoft.com/office/powerpoint/2010/main" val="1089787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F493DD-D764-1543-AEBF-90D4711E1DEB}"/>
              </a:ext>
            </a:extLst>
          </p:cNvPr>
          <p:cNvCxnSpPr>
            <a:cxnSpLocks/>
          </p:cNvCxnSpPr>
          <p:nvPr userDrawn="1"/>
        </p:nvCxnSpPr>
        <p:spPr>
          <a:xfrm>
            <a:off x="5346936" y="-25722"/>
            <a:ext cx="0" cy="6853558"/>
          </a:xfrm>
          <a:prstGeom prst="line">
            <a:avLst/>
          </a:prstGeom>
          <a:ln w="12700">
            <a:solidFill>
              <a:srgbClr val="F27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36B30141-70B6-138B-67EA-D79F82DD11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48352" y="1352169"/>
            <a:ext cx="6095998" cy="5290802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595A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8399E4D8-68BE-CAA0-A0E5-FC6AD9F5E9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8352" y="215029"/>
            <a:ext cx="6095998" cy="857158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F279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DBED27-BC7E-82A9-7795-9BEC7BB6B3B7}"/>
              </a:ext>
            </a:extLst>
          </p:cNvPr>
          <p:cNvCxnSpPr>
            <a:cxnSpLocks/>
          </p:cNvCxnSpPr>
          <p:nvPr userDrawn="1"/>
        </p:nvCxnSpPr>
        <p:spPr>
          <a:xfrm>
            <a:off x="5346936" y="-25722"/>
            <a:ext cx="0" cy="6853558"/>
          </a:xfrm>
          <a:prstGeom prst="line">
            <a:avLst/>
          </a:prstGeom>
          <a:ln w="12700">
            <a:solidFill>
              <a:srgbClr val="7952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C7A582E9-D942-2667-3C8D-F68A86162E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3474" y="708094"/>
            <a:ext cx="3452394" cy="5511731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F2795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Bullet Point Slide</a:t>
            </a:r>
          </a:p>
        </p:txBody>
      </p:sp>
    </p:spTree>
    <p:extLst>
      <p:ext uri="{BB962C8B-B14F-4D97-AF65-F5344CB8AC3E}">
        <p14:creationId xmlns:p14="http://schemas.microsoft.com/office/powerpoint/2010/main" val="906445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DFEFB84-F567-D648-B64F-EE8CC90AA5FD}"/>
              </a:ext>
            </a:extLst>
          </p:cNvPr>
          <p:cNvSpPr txBox="1"/>
          <p:nvPr userDrawn="1"/>
        </p:nvSpPr>
        <p:spPr>
          <a:xfrm>
            <a:off x="4396800" y="809464"/>
            <a:ext cx="33984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spc="150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Poppins Medium" pitchFamily="2" charset="77"/>
              </a:rPr>
              <a:t>OUR TIMELINE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620474-398A-C642-97C5-6FFB0DF43052}"/>
              </a:ext>
            </a:extLst>
          </p:cNvPr>
          <p:cNvCxnSpPr>
            <a:cxnSpLocks/>
          </p:cNvCxnSpPr>
          <p:nvPr/>
        </p:nvCxnSpPr>
        <p:spPr>
          <a:xfrm>
            <a:off x="2718910" y="3448776"/>
            <a:ext cx="94715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6E4A766-FED1-894B-A889-823A4FF75411}"/>
              </a:ext>
            </a:extLst>
          </p:cNvPr>
          <p:cNvSpPr/>
          <p:nvPr/>
        </p:nvSpPr>
        <p:spPr>
          <a:xfrm>
            <a:off x="2102383" y="2832249"/>
            <a:ext cx="1233055" cy="1233055"/>
          </a:xfrm>
          <a:prstGeom prst="ellipse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8C6878-4402-894E-8E64-73E151411DC6}"/>
              </a:ext>
            </a:extLst>
          </p:cNvPr>
          <p:cNvSpPr/>
          <p:nvPr/>
        </p:nvSpPr>
        <p:spPr>
          <a:xfrm>
            <a:off x="5969765" y="3362570"/>
            <a:ext cx="172412" cy="172412"/>
          </a:xfrm>
          <a:prstGeom prst="ellipse">
            <a:avLst/>
          </a:prstGeom>
          <a:solidFill>
            <a:srgbClr val="916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B83E75-E0C9-714E-9E45-509D3F33090F}"/>
              </a:ext>
            </a:extLst>
          </p:cNvPr>
          <p:cNvSpPr/>
          <p:nvPr/>
        </p:nvSpPr>
        <p:spPr>
          <a:xfrm>
            <a:off x="9383674" y="3362570"/>
            <a:ext cx="172412" cy="172412"/>
          </a:xfrm>
          <a:prstGeom prst="ellipse">
            <a:avLst/>
          </a:prstGeom>
          <a:solidFill>
            <a:srgbClr val="76C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2D4D3-21EB-0349-B504-782647ECA544}"/>
              </a:ext>
            </a:extLst>
          </p:cNvPr>
          <p:cNvSpPr/>
          <p:nvPr/>
        </p:nvSpPr>
        <p:spPr>
          <a:xfrm>
            <a:off x="4956904" y="3803693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52E7C6-64EF-FA4A-987B-05E44539FB1E}"/>
              </a:ext>
            </a:extLst>
          </p:cNvPr>
          <p:cNvSpPr/>
          <p:nvPr/>
        </p:nvSpPr>
        <p:spPr>
          <a:xfrm>
            <a:off x="8370812" y="1818770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74BB04E-437D-4E46-9A57-B72EEF075E6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64195" y="444299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Our Journey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CCD767BA-B79C-2543-AA9A-86E634722F0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785825" y="4220738"/>
            <a:ext cx="2506226" cy="1237497"/>
          </a:xfrm>
        </p:spPr>
        <p:txBody>
          <a:bodyPr>
            <a:normAutofit/>
          </a:bodyPr>
          <a:lstStyle>
            <a:lvl1pPr algn="ctr">
              <a:buNone/>
              <a:defRPr sz="20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3BC6FB8B-D15D-3340-8F2D-D5BC2FD4D66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16766" y="1608539"/>
            <a:ext cx="2506226" cy="1237497"/>
          </a:xfrm>
        </p:spPr>
        <p:txBody>
          <a:bodyPr>
            <a:normAutofit/>
          </a:bodyPr>
          <a:lstStyle>
            <a:lvl1pPr algn="ctr">
              <a:buNone/>
              <a:defRPr sz="20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19348E07-20A7-F740-8715-43EB023172A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102383" y="3228214"/>
            <a:ext cx="1233055" cy="441123"/>
          </a:xfrm>
        </p:spPr>
        <p:txBody>
          <a:bodyPr anchor="ctr"/>
          <a:lstStyle>
            <a:lvl1pPr algn="ctr">
              <a:buNone/>
              <a:defRPr sz="20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START</a:t>
            </a:r>
            <a:endParaRPr lang="en-US" dirty="0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D72605F-29B1-4242-93F3-3F37AA42DC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5825" y="2823339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91639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2016</a:t>
            </a:r>
            <a:endParaRPr lang="en-US" dirty="0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A04A4060-643D-BB44-93F7-B288E25220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6766" y="3843245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76C0B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2017</a:t>
            </a:r>
            <a:endParaRPr lang="en-US" dirty="0"/>
          </a:p>
        </p:txBody>
      </p:sp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D19155DD-F074-824A-8AAA-AA2BEBACE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-815415" y="5718931"/>
            <a:ext cx="5564883" cy="118182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B044EEE-AACA-1842-A0B7-3E39553C52B6}"/>
              </a:ext>
            </a:extLst>
          </p:cNvPr>
          <p:cNvGrpSpPr/>
          <p:nvPr userDrawn="1"/>
        </p:nvGrpSpPr>
        <p:grpSpPr>
          <a:xfrm>
            <a:off x="389965" y="6092742"/>
            <a:ext cx="3144242" cy="374574"/>
            <a:chOff x="301128" y="6151084"/>
            <a:chExt cx="3144242" cy="374574"/>
          </a:xfrm>
        </p:grpSpPr>
        <p:pic>
          <p:nvPicPr>
            <p:cNvPr id="24" name="Picture 2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BF8E041-4BE7-2249-A6E5-21021A7F93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3955A93-9F91-2046-9098-123F37BF10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1F8554B-826B-1945-910B-5F81177D90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7100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59BEB2-8918-8740-99A7-553D0D414983}"/>
              </a:ext>
            </a:extLst>
          </p:cNvPr>
          <p:cNvCxnSpPr>
            <a:cxnSpLocks/>
          </p:cNvCxnSpPr>
          <p:nvPr userDrawn="1"/>
        </p:nvCxnSpPr>
        <p:spPr>
          <a:xfrm>
            <a:off x="1588" y="3448776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D4A19C4-1947-4349-9457-0ACFFBA4FC07}"/>
              </a:ext>
            </a:extLst>
          </p:cNvPr>
          <p:cNvSpPr/>
          <p:nvPr/>
        </p:nvSpPr>
        <p:spPr>
          <a:xfrm>
            <a:off x="6040275" y="3362570"/>
            <a:ext cx="172412" cy="172412"/>
          </a:xfrm>
          <a:prstGeom prst="ellipse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7DE787-8DE7-3C4E-8EB8-423F070D8AFF}"/>
              </a:ext>
            </a:extLst>
          </p:cNvPr>
          <p:cNvSpPr/>
          <p:nvPr/>
        </p:nvSpPr>
        <p:spPr>
          <a:xfrm>
            <a:off x="2626366" y="3362571"/>
            <a:ext cx="172412" cy="172412"/>
          </a:xfrm>
          <a:prstGeom prst="ellipse">
            <a:avLst/>
          </a:prstGeom>
          <a:solidFill>
            <a:srgbClr val="81D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5B83A-4FE7-254B-BB23-DA5834F3C561}"/>
              </a:ext>
            </a:extLst>
          </p:cNvPr>
          <p:cNvSpPr/>
          <p:nvPr userDrawn="1"/>
        </p:nvSpPr>
        <p:spPr>
          <a:xfrm>
            <a:off x="5027413" y="1818770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49088C-C99A-C54C-8067-8456BF21657E}"/>
              </a:ext>
            </a:extLst>
          </p:cNvPr>
          <p:cNvSpPr/>
          <p:nvPr/>
        </p:nvSpPr>
        <p:spPr>
          <a:xfrm>
            <a:off x="9393224" y="3362571"/>
            <a:ext cx="172412" cy="172412"/>
          </a:xfrm>
          <a:prstGeom prst="ellipse">
            <a:avLst/>
          </a:prstGeom>
          <a:solidFill>
            <a:srgbClr val="79527B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FF92472D-9633-1B41-8BB1-3CE8FDF598F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59184" y="4206951"/>
            <a:ext cx="2506226" cy="1237497"/>
          </a:xfrm>
        </p:spPr>
        <p:txBody>
          <a:bodyPr>
            <a:normAutofit/>
          </a:bodyPr>
          <a:lstStyle>
            <a:lvl1pPr algn="ctr">
              <a:buNone/>
              <a:defRPr sz="20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4FA104B9-3949-7046-BD33-D672B145979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890125" y="1594752"/>
            <a:ext cx="2506226" cy="1237497"/>
          </a:xfrm>
        </p:spPr>
        <p:txBody>
          <a:bodyPr>
            <a:normAutofit/>
          </a:bodyPr>
          <a:lstStyle>
            <a:lvl1pPr algn="ctr">
              <a:buNone/>
              <a:defRPr sz="20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4170B2DE-1D76-D746-B4E0-1DF37E4C7538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223426" y="4210067"/>
            <a:ext cx="2506226" cy="1237497"/>
          </a:xfrm>
        </p:spPr>
        <p:txBody>
          <a:bodyPr>
            <a:normAutofit/>
          </a:bodyPr>
          <a:lstStyle>
            <a:lvl1pPr algn="ctr">
              <a:buNone/>
              <a:defRPr sz="20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00BAA056-DFBD-584F-9273-7D94010335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59184" y="2837148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81D1C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2018</a:t>
            </a:r>
            <a:endParaRPr lang="en-US" dirty="0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6BF9179A-0AB3-E042-BD2E-A24FBC624C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0125" y="3857054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F27954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2019</a:t>
            </a:r>
            <a:endParaRPr lang="en-US" dirty="0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5D05B818-03D6-0C48-A4A4-879D1B8573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23426" y="2825658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79527B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2020</a:t>
            </a:r>
            <a:endParaRPr lang="en-US" dirty="0"/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FEA500ED-E573-F44F-8E2D-FBFBCF11C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47821C4-FFCA-4B41-BFBC-999C33F87F30}"/>
              </a:ext>
            </a:extLst>
          </p:cNvPr>
          <p:cNvGrpSpPr/>
          <p:nvPr userDrawn="1"/>
        </p:nvGrpSpPr>
        <p:grpSpPr>
          <a:xfrm>
            <a:off x="4480947" y="6257070"/>
            <a:ext cx="3144242" cy="374574"/>
            <a:chOff x="301128" y="6151084"/>
            <a:chExt cx="3144242" cy="374574"/>
          </a:xfrm>
        </p:grpSpPr>
        <p:pic>
          <p:nvPicPr>
            <p:cNvPr id="22" name="Picture 2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2A86F7A-B2DF-2A4C-B0D6-4DE7A55565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465CF4D-D685-424E-8760-4AE4FE9474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4" name="Picture 2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C4B8C4F-6086-A24D-AD16-5BFBA49C35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567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99EA92-8C6E-B84F-B459-728079F0C1CC}"/>
              </a:ext>
            </a:extLst>
          </p:cNvPr>
          <p:cNvGrpSpPr/>
          <p:nvPr userDrawn="1"/>
        </p:nvGrpSpPr>
        <p:grpSpPr>
          <a:xfrm flipH="1">
            <a:off x="-87112" y="2832249"/>
            <a:ext cx="10088030" cy="1233055"/>
            <a:chOff x="4201590" y="5664497"/>
            <a:chExt cx="20176060" cy="246610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7ED26DD-7AEB-9E44-8FF6-C477D8C00C2B}"/>
                </a:ext>
              </a:extLst>
            </p:cNvPr>
            <p:cNvCxnSpPr>
              <a:cxnSpLocks/>
            </p:cNvCxnSpPr>
            <p:nvPr/>
          </p:nvCxnSpPr>
          <p:spPr>
            <a:xfrm>
              <a:off x="5434644" y="6897551"/>
              <a:ext cx="189430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0BA1181-B947-D246-AEDB-8D5690586889}"/>
                </a:ext>
              </a:extLst>
            </p:cNvPr>
            <p:cNvSpPr/>
            <p:nvPr/>
          </p:nvSpPr>
          <p:spPr>
            <a:xfrm>
              <a:off x="4201590" y="5664497"/>
              <a:ext cx="2466109" cy="2466109"/>
            </a:xfrm>
            <a:prstGeom prst="ellipse">
              <a:avLst/>
            </a:prstGeom>
            <a:solidFill>
              <a:srgbClr val="7952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3279403-2DD6-294E-8653-2A42ED9EBD96}"/>
                </a:ext>
              </a:extLst>
            </p:cNvPr>
            <p:cNvSpPr/>
            <p:nvPr/>
          </p:nvSpPr>
          <p:spPr>
            <a:xfrm>
              <a:off x="11936354" y="6725140"/>
              <a:ext cx="344824" cy="344824"/>
            </a:xfrm>
            <a:prstGeom prst="ellipse">
              <a:avLst/>
            </a:prstGeom>
            <a:solidFill>
              <a:srgbClr val="F27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A0B9AD-E1B8-4A47-B627-580D076FD190}"/>
                </a:ext>
              </a:extLst>
            </p:cNvPr>
            <p:cNvSpPr/>
            <p:nvPr/>
          </p:nvSpPr>
          <p:spPr>
            <a:xfrm>
              <a:off x="18764171" y="6725140"/>
              <a:ext cx="344824" cy="344824"/>
            </a:xfrm>
            <a:prstGeom prst="ellipse">
              <a:avLst/>
            </a:prstGeom>
            <a:solidFill>
              <a:srgbClr val="81D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E27F43F-5131-7247-81C7-14B1147E8D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4900" y="1617548"/>
            <a:ext cx="2506226" cy="1237497"/>
          </a:xfrm>
        </p:spPr>
        <p:txBody>
          <a:bodyPr>
            <a:normAutofit/>
          </a:bodyPr>
          <a:lstStyle>
            <a:lvl1pPr algn="ctr">
              <a:buNone/>
              <a:defRPr sz="20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A701368-7F3A-D942-9086-74C5BC9A1A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8201" y="4232863"/>
            <a:ext cx="2506226" cy="1237497"/>
          </a:xfrm>
        </p:spPr>
        <p:txBody>
          <a:bodyPr>
            <a:normAutofit/>
          </a:bodyPr>
          <a:lstStyle>
            <a:lvl1pPr algn="ctr">
              <a:buNone/>
              <a:defRPr sz="20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19E93A3E-D93B-6746-924C-B809E688CD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7864" y="3228214"/>
            <a:ext cx="1233055" cy="441123"/>
          </a:xfrm>
        </p:spPr>
        <p:txBody>
          <a:bodyPr anchor="ctr"/>
          <a:lstStyle>
            <a:lvl1pPr algn="ctr">
              <a:buNone/>
              <a:defRPr sz="20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END</a:t>
            </a:r>
            <a:endParaRPr lang="en-US" dirty="0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4EC00ED-B9B5-564F-A2BD-E9361B35ED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6515" y="3842694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81D1C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2021</a:t>
            </a:r>
            <a:endParaRPr lang="en-US" dirty="0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3BB708B1-BD9F-3D4B-A3F2-DAAACD7B96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08201" y="2797420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F27954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2022</a:t>
            </a:r>
            <a:endParaRPr lang="en-US" dirty="0"/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082CB709-4D8E-E341-8325-2586DA07E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6572759" y="5676171"/>
            <a:ext cx="5564883" cy="118182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4F88100-9775-6043-AF0D-E5FACD6E8351}"/>
              </a:ext>
            </a:extLst>
          </p:cNvPr>
          <p:cNvGrpSpPr/>
          <p:nvPr userDrawn="1"/>
        </p:nvGrpSpPr>
        <p:grpSpPr>
          <a:xfrm>
            <a:off x="8448790" y="6057987"/>
            <a:ext cx="3144242" cy="374574"/>
            <a:chOff x="301128" y="6151084"/>
            <a:chExt cx="3144242" cy="374574"/>
          </a:xfrm>
        </p:grpSpPr>
        <p:pic>
          <p:nvPicPr>
            <p:cNvPr id="18" name="Picture 1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F5B2C9D-C88B-DB4B-853A-8166BAEADF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5A7C803-F231-074F-A79D-59AE40AB6C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B238B88-EA73-6D4C-8DA8-E45C24E84C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3433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A7EC3A-FA50-904B-839F-2B92D5166DD5}"/>
              </a:ext>
            </a:extLst>
          </p:cNvPr>
          <p:cNvSpPr/>
          <p:nvPr userDrawn="1"/>
        </p:nvSpPr>
        <p:spPr>
          <a:xfrm>
            <a:off x="0" y="482371"/>
            <a:ext cx="6113604" cy="2855598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6976CB-0B76-DD49-AA4D-4F230C256467}"/>
              </a:ext>
            </a:extLst>
          </p:cNvPr>
          <p:cNvSpPr/>
          <p:nvPr userDrawn="1"/>
        </p:nvSpPr>
        <p:spPr>
          <a:xfrm>
            <a:off x="6113604" y="482371"/>
            <a:ext cx="6113604" cy="2855598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80F2D74-8F18-9F49-A166-16ACDC1D1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715" y="3843119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C1B99A3-E2FF-264E-947B-7183A27F9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715" y="2505507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04C066A-035C-0341-9527-E538DEB47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771" y="2543263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93EC21C-9DEB-442A-9AEB-E1C0F2A5F0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1452" y="3843119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</a:t>
            </a:r>
            <a:r>
              <a:rPr lang="en-GB" dirty="0" err="1"/>
              <a:t>headcccing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18C35C-D4A5-DB4C-8758-82503619524A}"/>
              </a:ext>
            </a:extLst>
          </p:cNvPr>
          <p:cNvSpPr/>
          <p:nvPr userDrawn="1"/>
        </p:nvSpPr>
        <p:spPr>
          <a:xfrm>
            <a:off x="0" y="0"/>
            <a:ext cx="12192000" cy="2908010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FEE206B0-D9B7-0D4E-8581-4F2B3173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061" y="1523534"/>
            <a:ext cx="5278651" cy="697353"/>
          </a:xfrm>
        </p:spPr>
        <p:txBody>
          <a:bodyPr>
            <a:noAutofit/>
          </a:bodyPr>
          <a:lstStyle>
            <a:lvl1pPr marL="0" indent="0" algn="r">
              <a:buNone/>
              <a:defRPr sz="5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9FC3FD8-D2E4-9344-BB18-A0E8935AA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1061" y="905011"/>
            <a:ext cx="5278651" cy="697353"/>
          </a:xfrm>
        </p:spPr>
        <p:txBody>
          <a:bodyPr>
            <a:normAutofit/>
          </a:bodyPr>
          <a:lstStyle>
            <a:lvl1pPr marL="0" indent="0" algn="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A085DA13-BE92-7349-94F7-D626C05AD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9" t="21334" r="4379" b="23494"/>
          <a:stretch/>
        </p:blipFill>
        <p:spPr>
          <a:xfrm>
            <a:off x="6913349" y="2908010"/>
            <a:ext cx="5278651" cy="394999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13373BD-2B60-B84B-BD44-7AF1536C41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30" y="3210197"/>
            <a:ext cx="5491380" cy="241505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14CCDB4-0B96-234A-B40D-C7014C966BC5}"/>
              </a:ext>
            </a:extLst>
          </p:cNvPr>
          <p:cNvGrpSpPr/>
          <p:nvPr userDrawn="1"/>
        </p:nvGrpSpPr>
        <p:grpSpPr>
          <a:xfrm>
            <a:off x="9456007" y="5836660"/>
            <a:ext cx="2735993" cy="679345"/>
            <a:chOff x="0" y="0"/>
            <a:chExt cx="2301694" cy="5715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290F49-107F-0F44-B4DF-1F631F4AB4CF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835D90F-1131-D449-B02E-EB8DFA97E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4E081-09FC-8C48-A9F7-94B5E2802484}"/>
              </a:ext>
            </a:extLst>
          </p:cNvPr>
          <p:cNvSpPr/>
          <p:nvPr userDrawn="1"/>
        </p:nvSpPr>
        <p:spPr>
          <a:xfrm>
            <a:off x="438668" y="5956440"/>
            <a:ext cx="6589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865755" algn="ctr"/>
                <a:tab pos="5731510" algn="r"/>
              </a:tabLst>
            </a:pPr>
            <a:r>
              <a:rPr lang="en-US" sz="1100" dirty="0">
                <a:solidFill>
                  <a:srgbClr val="595A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100" dirty="0" err="1">
                <a:solidFill>
                  <a:srgbClr val="595A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100" dirty="0">
                <a:solidFill>
                  <a:srgbClr val="595A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been funded with support from the European Commission. The author is solely responsible for this publication (communication)</a:t>
            </a:r>
            <a:r>
              <a:rPr lang="en-IE" sz="1100" dirty="0">
                <a:solidFill>
                  <a:srgbClr val="595A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100" dirty="0">
                <a:solidFill>
                  <a:srgbClr val="595A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Commission accepts no responsibility for any use that may be made of the   information contained therein </a:t>
            </a:r>
            <a:r>
              <a:rPr lang="en-IE" sz="1100" dirty="0">
                <a:solidFill>
                  <a:srgbClr val="595A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2020-1-UK01-KA203-079083</a:t>
            </a:r>
            <a:endParaRPr lang="en-IE" sz="1100" dirty="0">
              <a:solidFill>
                <a:srgbClr val="595A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675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A7EC3A-FA50-904B-839F-2B92D5166DD5}"/>
              </a:ext>
            </a:extLst>
          </p:cNvPr>
          <p:cNvSpPr/>
          <p:nvPr userDrawn="1"/>
        </p:nvSpPr>
        <p:spPr>
          <a:xfrm>
            <a:off x="0" y="3747522"/>
            <a:ext cx="6113604" cy="3110478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6976CB-0B76-DD49-AA4D-4F230C256467}"/>
              </a:ext>
            </a:extLst>
          </p:cNvPr>
          <p:cNvSpPr/>
          <p:nvPr userDrawn="1"/>
        </p:nvSpPr>
        <p:spPr>
          <a:xfrm>
            <a:off x="6096000" y="3745749"/>
            <a:ext cx="6113604" cy="3110478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C1B99A3-E2FF-264E-947B-7183A27F9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244" y="3997235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04C066A-035C-0341-9527-E538DEB47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5092" y="3997323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D724955A-415A-9DD6-6EA1-747F29A816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244" y="4741633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892B47E-F8E6-9A41-C337-59BD1F424B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5092" y="4741633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65636-F3BF-DE6E-6678-F4DA0C325D6B}"/>
              </a:ext>
            </a:extLst>
          </p:cNvPr>
          <p:cNvSpPr/>
          <p:nvPr userDrawn="1"/>
        </p:nvSpPr>
        <p:spPr>
          <a:xfrm>
            <a:off x="2803491" y="890151"/>
            <a:ext cx="6571622" cy="2855598"/>
          </a:xfrm>
          <a:prstGeom prst="rect">
            <a:avLst/>
          </a:prstGeom>
          <a:solidFill>
            <a:srgbClr val="3A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6D8E2EA-E347-ED5A-9929-60F83AA2D7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08290" y="1141725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7AE5EE8-3F03-203C-44FB-16EF87DC9E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08290" y="1886035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83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A7EC3A-FA50-904B-839F-2B92D5166DD5}"/>
              </a:ext>
            </a:extLst>
          </p:cNvPr>
          <p:cNvSpPr/>
          <p:nvPr userDrawn="1"/>
        </p:nvSpPr>
        <p:spPr>
          <a:xfrm>
            <a:off x="-17604" y="3188167"/>
            <a:ext cx="6113604" cy="3110478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6976CB-0B76-DD49-AA4D-4F230C256467}"/>
              </a:ext>
            </a:extLst>
          </p:cNvPr>
          <p:cNvSpPr/>
          <p:nvPr userDrawn="1"/>
        </p:nvSpPr>
        <p:spPr>
          <a:xfrm>
            <a:off x="6078396" y="3186394"/>
            <a:ext cx="6113604" cy="3110478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C1B99A3-E2FF-264E-947B-7183A27F9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640" y="3437880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04C066A-035C-0341-9527-E538DEB47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7488" y="3437968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D724955A-415A-9DD6-6EA1-747F29A816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640" y="4182278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892B47E-F8E6-9A41-C337-59BD1F424B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488" y="4182278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65636-F3BF-DE6E-6678-F4DA0C325D6B}"/>
              </a:ext>
            </a:extLst>
          </p:cNvPr>
          <p:cNvSpPr/>
          <p:nvPr userDrawn="1"/>
        </p:nvSpPr>
        <p:spPr>
          <a:xfrm>
            <a:off x="2785887" y="330796"/>
            <a:ext cx="6571622" cy="2855598"/>
          </a:xfrm>
          <a:prstGeom prst="rect">
            <a:avLst/>
          </a:prstGeom>
          <a:solidFill>
            <a:srgbClr val="3A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6D8E2EA-E347-ED5A-9929-60F83AA2D7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90686" y="582370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7AE5EE8-3F03-203C-44FB-16EF87DC9E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90686" y="1326680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9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A7EC3A-FA50-904B-839F-2B92D5166DD5}"/>
              </a:ext>
            </a:extLst>
          </p:cNvPr>
          <p:cNvSpPr/>
          <p:nvPr userDrawn="1"/>
        </p:nvSpPr>
        <p:spPr>
          <a:xfrm>
            <a:off x="-26407" y="1314782"/>
            <a:ext cx="12209605" cy="1223933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6976CB-0B76-DD49-AA4D-4F230C256467}"/>
              </a:ext>
            </a:extLst>
          </p:cNvPr>
          <p:cNvSpPr/>
          <p:nvPr userDrawn="1"/>
        </p:nvSpPr>
        <p:spPr>
          <a:xfrm>
            <a:off x="-35208" y="2538715"/>
            <a:ext cx="12209604" cy="1223933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C1B99A3-E2FF-264E-947B-7183A27F9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640" y="3437880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04C066A-035C-0341-9527-E538DEB47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7488" y="3437968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D724955A-415A-9DD6-6EA1-747F29A816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640" y="4182278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892B47E-F8E6-9A41-C337-59BD1F424B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488" y="4182278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65636-F3BF-DE6E-6678-F4DA0C325D6B}"/>
              </a:ext>
            </a:extLst>
          </p:cNvPr>
          <p:cNvSpPr/>
          <p:nvPr userDrawn="1"/>
        </p:nvSpPr>
        <p:spPr>
          <a:xfrm>
            <a:off x="-17604" y="1"/>
            <a:ext cx="12192000" cy="1326680"/>
          </a:xfrm>
          <a:prstGeom prst="rect">
            <a:avLst/>
          </a:prstGeom>
          <a:solidFill>
            <a:srgbClr val="3A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76D8E2EA-E347-ED5A-9929-60F83AA2D7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90686" y="582370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7AE5EE8-3F03-203C-44FB-16EF87DC9E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90686" y="1326680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2CF8DE-4164-37E2-D6C3-4013E41258CE}"/>
              </a:ext>
            </a:extLst>
          </p:cNvPr>
          <p:cNvSpPr/>
          <p:nvPr userDrawn="1"/>
        </p:nvSpPr>
        <p:spPr>
          <a:xfrm>
            <a:off x="-35210" y="5077429"/>
            <a:ext cx="12209605" cy="1223933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74CBAD6-C060-CE5F-B5BF-74D27FCFC3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3837" y="7944925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5CA5A8F-B467-BBB8-9D16-3DD79DC4A7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8685" y="7944925"/>
            <a:ext cx="4957908" cy="168034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3B65A7-E2BE-1BD3-2893-672CD22AE917}"/>
              </a:ext>
            </a:extLst>
          </p:cNvPr>
          <p:cNvSpPr/>
          <p:nvPr userDrawn="1"/>
        </p:nvSpPr>
        <p:spPr>
          <a:xfrm>
            <a:off x="-26407" y="3762648"/>
            <a:ext cx="12192000" cy="1326680"/>
          </a:xfrm>
          <a:prstGeom prst="rect">
            <a:avLst/>
          </a:prstGeom>
          <a:solidFill>
            <a:srgbClr val="3AA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09CEEB8E-1F27-0E72-D0BF-B2DF80CF9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81883" y="4345017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446412-15F1-C29A-E437-7D6A8A9F982A}"/>
              </a:ext>
            </a:extLst>
          </p:cNvPr>
          <p:cNvSpPr/>
          <p:nvPr userDrawn="1"/>
        </p:nvSpPr>
        <p:spPr>
          <a:xfrm>
            <a:off x="-35208" y="5630052"/>
            <a:ext cx="12209604" cy="1223933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58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295640-5B5F-6E47-808F-2F2FB8B377B6}"/>
              </a:ext>
            </a:extLst>
          </p:cNvPr>
          <p:cNvGrpSpPr/>
          <p:nvPr userDrawn="1"/>
        </p:nvGrpSpPr>
        <p:grpSpPr>
          <a:xfrm>
            <a:off x="14068" y="1619337"/>
            <a:ext cx="12165015" cy="5228647"/>
            <a:chOff x="0" y="4738255"/>
            <a:chExt cx="21169744" cy="52924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287D99-39F7-274E-881D-B1205E86882D}"/>
                </a:ext>
              </a:extLst>
            </p:cNvPr>
            <p:cNvSpPr/>
            <p:nvPr/>
          </p:nvSpPr>
          <p:spPr>
            <a:xfrm>
              <a:off x="0" y="4738255"/>
              <a:ext cx="5292436" cy="5292436"/>
            </a:xfrm>
            <a:prstGeom prst="rect">
              <a:avLst/>
            </a:prstGeom>
            <a:solidFill>
              <a:srgbClr val="7952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255414-C2BD-294E-A843-C1E85CBB702D}"/>
                </a:ext>
              </a:extLst>
            </p:cNvPr>
            <p:cNvSpPr/>
            <p:nvPr/>
          </p:nvSpPr>
          <p:spPr>
            <a:xfrm>
              <a:off x="5292436" y="4738255"/>
              <a:ext cx="5292436" cy="5292436"/>
            </a:xfrm>
            <a:prstGeom prst="rect">
              <a:avLst/>
            </a:prstGeom>
            <a:solidFill>
              <a:srgbClr val="916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AF4D0D-CD86-1943-BD02-89B10E71AB04}"/>
                </a:ext>
              </a:extLst>
            </p:cNvPr>
            <p:cNvSpPr/>
            <p:nvPr/>
          </p:nvSpPr>
          <p:spPr>
            <a:xfrm>
              <a:off x="10584872" y="4738255"/>
              <a:ext cx="5292436" cy="5292436"/>
            </a:xfrm>
            <a:prstGeom prst="rect">
              <a:avLst/>
            </a:prstGeom>
            <a:solidFill>
              <a:srgbClr val="3AA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3D836D-4100-D44A-83B0-51B97203CAA2}"/>
                </a:ext>
              </a:extLst>
            </p:cNvPr>
            <p:cNvSpPr/>
            <p:nvPr/>
          </p:nvSpPr>
          <p:spPr>
            <a:xfrm>
              <a:off x="15877308" y="4738255"/>
              <a:ext cx="5292436" cy="5292436"/>
            </a:xfrm>
            <a:prstGeom prst="rect">
              <a:avLst/>
            </a:prstGeom>
            <a:solidFill>
              <a:srgbClr val="F27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40B2C6C4-135F-5946-B876-EA9B72EF09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5319" y="2707991"/>
            <a:ext cx="3024340" cy="442916"/>
          </a:xfrm>
        </p:spPr>
        <p:txBody>
          <a:bodyPr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February</a:t>
            </a:r>
            <a:endParaRPr lang="en-US" dirty="0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BDA90A0E-F434-DE4E-802E-4F8D967084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9602" y="2076638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E4E3947D-3C0D-864E-A378-E86B96AB3A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3823" y="3566496"/>
            <a:ext cx="3024340" cy="1778940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7A61D601-8E58-BD42-BBBF-581E5B4321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403" y="2711087"/>
            <a:ext cx="3024340" cy="44291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January</a:t>
            </a:r>
            <a:endParaRPr lang="en-US" dirty="0"/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BF15F1B-8908-F446-91BA-B6025A5D96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80" y="2079734"/>
            <a:ext cx="3049353" cy="58222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20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DA24536-E652-E647-BC3C-200CC55782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01" y="3569592"/>
            <a:ext cx="3024340" cy="17789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87F5E8E1-032A-ED43-93E9-DB20B4563F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5088" y="2694676"/>
            <a:ext cx="3024340" cy="44291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April</a:t>
            </a:r>
            <a:endParaRPr lang="en-US" dirty="0"/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76204B1D-FD93-534C-86DB-6D09C95456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9371" y="2063323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4D63AE9-5CEC-9F4B-96A5-3F0DB00BF3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53592" y="3553181"/>
            <a:ext cx="3024340" cy="1778940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18449C84-980B-324B-B217-BB2EDFA5B2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69366" y="2697772"/>
            <a:ext cx="3024340" cy="44291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March</a:t>
            </a:r>
            <a:endParaRPr lang="en-US" dirty="0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B432D93-6FEA-AC42-83B9-779DFF3A77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3649" y="2066419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17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3980425-5596-AE4F-A5E0-1E8D36188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7870" y="3556277"/>
            <a:ext cx="3024340" cy="1778940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931F17A9-1990-CB4F-B6F6-4BB13F4AD5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9B7AA32D-C8AE-F34E-8CB1-A71A96409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65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end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295640-5B5F-6E47-808F-2F2FB8B377B6}"/>
              </a:ext>
            </a:extLst>
          </p:cNvPr>
          <p:cNvGrpSpPr/>
          <p:nvPr userDrawn="1"/>
        </p:nvGrpSpPr>
        <p:grpSpPr>
          <a:xfrm>
            <a:off x="10764" y="1467720"/>
            <a:ext cx="12181235" cy="4632645"/>
            <a:chOff x="0" y="4738255"/>
            <a:chExt cx="15877308" cy="52924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287D99-39F7-274E-881D-B1205E86882D}"/>
                </a:ext>
              </a:extLst>
            </p:cNvPr>
            <p:cNvSpPr/>
            <p:nvPr/>
          </p:nvSpPr>
          <p:spPr>
            <a:xfrm>
              <a:off x="0" y="4738255"/>
              <a:ext cx="5292436" cy="5292436"/>
            </a:xfrm>
            <a:prstGeom prst="rect">
              <a:avLst/>
            </a:prstGeom>
            <a:solidFill>
              <a:srgbClr val="7952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255414-C2BD-294E-A843-C1E85CBB702D}"/>
                </a:ext>
              </a:extLst>
            </p:cNvPr>
            <p:cNvSpPr/>
            <p:nvPr/>
          </p:nvSpPr>
          <p:spPr>
            <a:xfrm>
              <a:off x="5292436" y="4738255"/>
              <a:ext cx="5292436" cy="5292436"/>
            </a:xfrm>
            <a:prstGeom prst="rect">
              <a:avLst/>
            </a:prstGeom>
            <a:solidFill>
              <a:srgbClr val="F27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AF4D0D-CD86-1943-BD02-89B10E71AB04}"/>
                </a:ext>
              </a:extLst>
            </p:cNvPr>
            <p:cNvSpPr/>
            <p:nvPr/>
          </p:nvSpPr>
          <p:spPr>
            <a:xfrm>
              <a:off x="10584872" y="4738255"/>
              <a:ext cx="5292436" cy="5292436"/>
            </a:xfrm>
            <a:prstGeom prst="rect">
              <a:avLst/>
            </a:prstGeom>
            <a:solidFill>
              <a:srgbClr val="3AA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40B2C6C4-135F-5946-B876-EA9B72EF09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4220" y="2556374"/>
            <a:ext cx="3024340" cy="442916"/>
          </a:xfrm>
        </p:spPr>
        <p:txBody>
          <a:bodyPr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February</a:t>
            </a:r>
            <a:endParaRPr lang="en-US" dirty="0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BDA90A0E-F434-DE4E-802E-4F8D967084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8503" y="1925021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E4E3947D-3C0D-864E-A378-E86B96AB3A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2724" y="3414879"/>
            <a:ext cx="3024340" cy="1778940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7A61D601-8E58-BD42-BBBF-581E5B4321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48498" y="2559470"/>
            <a:ext cx="3024340" cy="442916"/>
          </a:xfrm>
        </p:spPr>
        <p:txBody>
          <a:bodyPr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January</a:t>
            </a:r>
            <a:endParaRPr lang="en-US" dirty="0"/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BF15F1B-8908-F446-91BA-B6025A5D96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52781" y="1928117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20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DA24536-E652-E647-BC3C-200CC55782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77002" y="3417975"/>
            <a:ext cx="3024340" cy="1778940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18449C84-980B-324B-B217-BB2EDFA5B2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18267" y="2546155"/>
            <a:ext cx="3024340" cy="44291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March</a:t>
            </a:r>
            <a:endParaRPr lang="en-US" dirty="0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B432D93-6FEA-AC42-83B9-779DFF3A77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22550" y="1914802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17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3980425-5596-AE4F-A5E0-1E8D36188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46771" y="3404660"/>
            <a:ext cx="3024340" cy="1778940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931F17A9-1990-CB4F-B6F6-4BB13F4AD5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9B7AA32D-C8AE-F34E-8CB1-A71A96409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26AF3E1-C679-4748-BAEE-9510BFC2A8F9}"/>
              </a:ext>
            </a:extLst>
          </p:cNvPr>
          <p:cNvGrpSpPr/>
          <p:nvPr userDrawn="1"/>
        </p:nvGrpSpPr>
        <p:grpSpPr>
          <a:xfrm>
            <a:off x="4480947" y="6257070"/>
            <a:ext cx="3144242" cy="374574"/>
            <a:chOff x="301128" y="6151084"/>
            <a:chExt cx="3144242" cy="374574"/>
          </a:xfrm>
        </p:grpSpPr>
        <p:pic>
          <p:nvPicPr>
            <p:cNvPr id="24" name="Picture 2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1C2B182-D34F-594D-859C-C6EA7B9EA4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BCDAA61-CF49-CE42-9A26-387BE72366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9" name="Picture 2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A77DDA1-DA86-5A41-8C12-2A17E1B407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912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end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295640-5B5F-6E47-808F-2F2FB8B377B6}"/>
              </a:ext>
            </a:extLst>
          </p:cNvPr>
          <p:cNvGrpSpPr/>
          <p:nvPr userDrawn="1"/>
        </p:nvGrpSpPr>
        <p:grpSpPr>
          <a:xfrm>
            <a:off x="8201" y="1175336"/>
            <a:ext cx="12165015" cy="2721827"/>
            <a:chOff x="0" y="4738255"/>
            <a:chExt cx="21169744" cy="52924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287D99-39F7-274E-881D-B1205E86882D}"/>
                </a:ext>
              </a:extLst>
            </p:cNvPr>
            <p:cNvSpPr/>
            <p:nvPr/>
          </p:nvSpPr>
          <p:spPr>
            <a:xfrm>
              <a:off x="0" y="4738255"/>
              <a:ext cx="5292436" cy="5292436"/>
            </a:xfrm>
            <a:prstGeom prst="rect">
              <a:avLst/>
            </a:prstGeom>
            <a:solidFill>
              <a:srgbClr val="7952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255414-C2BD-294E-A843-C1E85CBB702D}"/>
                </a:ext>
              </a:extLst>
            </p:cNvPr>
            <p:cNvSpPr/>
            <p:nvPr/>
          </p:nvSpPr>
          <p:spPr>
            <a:xfrm>
              <a:off x="5292436" y="4738255"/>
              <a:ext cx="5292436" cy="5292436"/>
            </a:xfrm>
            <a:prstGeom prst="rect">
              <a:avLst/>
            </a:prstGeom>
            <a:solidFill>
              <a:srgbClr val="916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AF4D0D-CD86-1943-BD02-89B10E71AB04}"/>
                </a:ext>
              </a:extLst>
            </p:cNvPr>
            <p:cNvSpPr/>
            <p:nvPr/>
          </p:nvSpPr>
          <p:spPr>
            <a:xfrm>
              <a:off x="10584872" y="4738255"/>
              <a:ext cx="5292436" cy="5292436"/>
            </a:xfrm>
            <a:prstGeom prst="rect">
              <a:avLst/>
            </a:prstGeom>
            <a:solidFill>
              <a:srgbClr val="3AA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3D836D-4100-D44A-83B0-51B97203CAA2}"/>
                </a:ext>
              </a:extLst>
            </p:cNvPr>
            <p:cNvSpPr/>
            <p:nvPr/>
          </p:nvSpPr>
          <p:spPr>
            <a:xfrm>
              <a:off x="15877308" y="4738255"/>
              <a:ext cx="5292436" cy="5292436"/>
            </a:xfrm>
            <a:prstGeom prst="rect">
              <a:avLst/>
            </a:prstGeom>
            <a:solidFill>
              <a:srgbClr val="F27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40B2C6C4-135F-5946-B876-EA9B72EF09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37073" y="1945768"/>
            <a:ext cx="3024340" cy="442916"/>
          </a:xfrm>
        </p:spPr>
        <p:txBody>
          <a:bodyPr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February</a:t>
            </a:r>
            <a:endParaRPr lang="en-US" dirty="0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BDA90A0E-F434-DE4E-802E-4F8D967084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1356" y="1314415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E4E3947D-3C0D-864E-A378-E86B96AB3A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3622" y="2413967"/>
            <a:ext cx="3024340" cy="148319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7A61D601-8E58-BD42-BBBF-581E5B4321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18649" y="1948864"/>
            <a:ext cx="3024340" cy="442916"/>
          </a:xfrm>
        </p:spPr>
        <p:txBody>
          <a:bodyPr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January</a:t>
            </a:r>
            <a:endParaRPr lang="en-US" dirty="0"/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BF15F1B-8908-F446-91BA-B6025A5D96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4366" y="1317511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20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DA24536-E652-E647-BC3C-200CC55782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35309" y="2388684"/>
            <a:ext cx="3024340" cy="1502625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87F5E8E1-032A-ED43-93E9-DB20B4563F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06842" y="1932453"/>
            <a:ext cx="3024340" cy="44291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April</a:t>
            </a:r>
            <a:endParaRPr lang="en-US" dirty="0"/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76204B1D-FD93-534C-86DB-6D09C95456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1125" y="1301100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4D63AE9-5CEC-9F4B-96A5-3F0DB00BF3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36138" y="2375291"/>
            <a:ext cx="3024340" cy="1521872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18449C84-980B-324B-B217-BB2EDFA5B2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51120" y="1935549"/>
            <a:ext cx="3024340" cy="44291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March</a:t>
            </a:r>
            <a:endParaRPr lang="en-US" dirty="0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B432D93-6FEA-AC42-83B9-779DFF3A77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55403" y="1304196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17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3980425-5596-AE4F-A5E0-1E8D36188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71525" y="2413967"/>
            <a:ext cx="3024340" cy="148319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931F17A9-1990-CB4F-B6F6-4BB13F4AD5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A9F7E2-4B9C-A793-EECD-E47519AB217E}"/>
              </a:ext>
            </a:extLst>
          </p:cNvPr>
          <p:cNvGrpSpPr/>
          <p:nvPr userDrawn="1"/>
        </p:nvGrpSpPr>
        <p:grpSpPr>
          <a:xfrm>
            <a:off x="10764" y="3907382"/>
            <a:ext cx="9799061" cy="2950618"/>
            <a:chOff x="0" y="4738255"/>
            <a:chExt cx="15877308" cy="529243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7B92B9-9F02-B81E-59B6-745DB5A68C60}"/>
                </a:ext>
              </a:extLst>
            </p:cNvPr>
            <p:cNvSpPr/>
            <p:nvPr/>
          </p:nvSpPr>
          <p:spPr>
            <a:xfrm>
              <a:off x="0" y="4738255"/>
              <a:ext cx="5292436" cy="5292436"/>
            </a:xfrm>
            <a:prstGeom prst="rect">
              <a:avLst/>
            </a:prstGeom>
            <a:solidFill>
              <a:srgbClr val="81D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A5E161B-73F8-4BBE-E0C9-2B94838FB257}"/>
                </a:ext>
              </a:extLst>
            </p:cNvPr>
            <p:cNvSpPr/>
            <p:nvPr/>
          </p:nvSpPr>
          <p:spPr>
            <a:xfrm>
              <a:off x="5292436" y="4738255"/>
              <a:ext cx="5292436" cy="5292436"/>
            </a:xfrm>
            <a:prstGeom prst="rect">
              <a:avLst/>
            </a:prstGeom>
            <a:solidFill>
              <a:srgbClr val="BAC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67460AE-CC97-DDA0-3AFD-650767B292E0}"/>
                </a:ext>
              </a:extLst>
            </p:cNvPr>
            <p:cNvSpPr/>
            <p:nvPr/>
          </p:nvSpPr>
          <p:spPr>
            <a:xfrm>
              <a:off x="10584872" y="4738255"/>
              <a:ext cx="5292436" cy="5292436"/>
            </a:xfrm>
            <a:prstGeom prst="rect">
              <a:avLst/>
            </a:prstGeom>
            <a:solidFill>
              <a:srgbClr val="D3BE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7E05B733-B5B2-FDFA-4D36-D205A67626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39636" y="4677814"/>
            <a:ext cx="3024340" cy="442916"/>
          </a:xfrm>
        </p:spPr>
        <p:txBody>
          <a:bodyPr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February</a:t>
            </a:r>
            <a:endParaRPr lang="en-US" dirty="0"/>
          </a:p>
        </p:txBody>
      </p:sp>
      <p:sp>
        <p:nvSpPr>
          <p:cNvPr id="65" name="Text Placeholder 23">
            <a:extLst>
              <a:ext uri="{FF2B5EF4-FFF2-40B4-BE49-F238E27FC236}">
                <a16:creationId xmlns:a16="http://schemas.microsoft.com/office/drawing/2014/main" id="{AB94F7A9-2DE1-B089-1DDC-FEF813C9FE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919" y="4046461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202BE11B-427F-F9C0-754B-BABD7AD5DE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6185" y="5146013"/>
            <a:ext cx="3024340" cy="148319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47FA7802-EA20-EFE6-6A98-DC0ED6A4F4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16086" y="4680910"/>
            <a:ext cx="3024340" cy="442916"/>
          </a:xfrm>
        </p:spPr>
        <p:txBody>
          <a:bodyPr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January</a:t>
            </a:r>
            <a:endParaRPr lang="en-US" dirty="0"/>
          </a:p>
        </p:txBody>
      </p:sp>
      <p:sp>
        <p:nvSpPr>
          <p:cNvPr id="68" name="Text Placeholder 23">
            <a:extLst>
              <a:ext uri="{FF2B5EF4-FFF2-40B4-BE49-F238E27FC236}">
                <a16:creationId xmlns:a16="http://schemas.microsoft.com/office/drawing/2014/main" id="{C45BE3A3-DE0B-6636-A429-D58031A0D4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11803" y="4049557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20</a:t>
            </a:r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F98D3E07-F1E2-285C-F707-37D3DA344C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-32746" y="5120730"/>
            <a:ext cx="3024340" cy="1502625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E9B32541-E561-421A-F1CD-25E0E908E8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3683" y="4667595"/>
            <a:ext cx="3024340" cy="44291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March</a:t>
            </a:r>
            <a:endParaRPr lang="en-US" dirty="0"/>
          </a:p>
        </p:txBody>
      </p:sp>
      <p:sp>
        <p:nvSpPr>
          <p:cNvPr id="74" name="Text Placeholder 23">
            <a:extLst>
              <a:ext uri="{FF2B5EF4-FFF2-40B4-BE49-F238E27FC236}">
                <a16:creationId xmlns:a16="http://schemas.microsoft.com/office/drawing/2014/main" id="{AB9B056C-54B4-8C1B-0189-ABF6B6CADD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57966" y="4036242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17</a:t>
            </a:r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BD3AF571-BFFC-27A4-7B87-088330B07D8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74088" y="5146013"/>
            <a:ext cx="3024340" cy="148319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23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lend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295640-5B5F-6E47-808F-2F2FB8B377B6}"/>
              </a:ext>
            </a:extLst>
          </p:cNvPr>
          <p:cNvGrpSpPr/>
          <p:nvPr userDrawn="1"/>
        </p:nvGrpSpPr>
        <p:grpSpPr>
          <a:xfrm>
            <a:off x="8201" y="1175336"/>
            <a:ext cx="12165015" cy="2721827"/>
            <a:chOff x="0" y="4738255"/>
            <a:chExt cx="21169744" cy="52924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287D99-39F7-274E-881D-B1205E86882D}"/>
                </a:ext>
              </a:extLst>
            </p:cNvPr>
            <p:cNvSpPr/>
            <p:nvPr/>
          </p:nvSpPr>
          <p:spPr>
            <a:xfrm>
              <a:off x="0" y="4738255"/>
              <a:ext cx="5292436" cy="5292436"/>
            </a:xfrm>
            <a:prstGeom prst="rect">
              <a:avLst/>
            </a:prstGeom>
            <a:solidFill>
              <a:srgbClr val="7952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255414-C2BD-294E-A843-C1E85CBB702D}"/>
                </a:ext>
              </a:extLst>
            </p:cNvPr>
            <p:cNvSpPr/>
            <p:nvPr/>
          </p:nvSpPr>
          <p:spPr>
            <a:xfrm>
              <a:off x="5292436" y="4738255"/>
              <a:ext cx="5292436" cy="5292436"/>
            </a:xfrm>
            <a:prstGeom prst="rect">
              <a:avLst/>
            </a:prstGeom>
            <a:solidFill>
              <a:srgbClr val="916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AF4D0D-CD86-1943-BD02-89B10E71AB04}"/>
                </a:ext>
              </a:extLst>
            </p:cNvPr>
            <p:cNvSpPr/>
            <p:nvPr/>
          </p:nvSpPr>
          <p:spPr>
            <a:xfrm>
              <a:off x="10584872" y="4738255"/>
              <a:ext cx="5292436" cy="5292436"/>
            </a:xfrm>
            <a:prstGeom prst="rect">
              <a:avLst/>
            </a:prstGeom>
            <a:solidFill>
              <a:srgbClr val="3AA0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3D836D-4100-D44A-83B0-51B97203CAA2}"/>
                </a:ext>
              </a:extLst>
            </p:cNvPr>
            <p:cNvSpPr/>
            <p:nvPr/>
          </p:nvSpPr>
          <p:spPr>
            <a:xfrm>
              <a:off x="15877308" y="4738255"/>
              <a:ext cx="5292436" cy="5292436"/>
            </a:xfrm>
            <a:prstGeom prst="rect">
              <a:avLst/>
            </a:prstGeom>
            <a:solidFill>
              <a:srgbClr val="F27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40B2C6C4-135F-5946-B876-EA9B72EF09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37073" y="1945768"/>
            <a:ext cx="3024340" cy="442916"/>
          </a:xfrm>
        </p:spPr>
        <p:txBody>
          <a:bodyPr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February</a:t>
            </a:r>
            <a:endParaRPr lang="en-US" dirty="0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BDA90A0E-F434-DE4E-802E-4F8D967084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1356" y="1314415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E4E3947D-3C0D-864E-A378-E86B96AB3A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3622" y="2413967"/>
            <a:ext cx="3024340" cy="148319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7A61D601-8E58-BD42-BBBF-581E5B4321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18649" y="1948864"/>
            <a:ext cx="3024340" cy="442916"/>
          </a:xfrm>
        </p:spPr>
        <p:txBody>
          <a:bodyPr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January</a:t>
            </a:r>
            <a:endParaRPr lang="en-US" dirty="0"/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BF15F1B-8908-F446-91BA-B6025A5D96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4366" y="1317511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20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DA24536-E652-E647-BC3C-200CC55782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35309" y="2388684"/>
            <a:ext cx="3024340" cy="1502625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87F5E8E1-032A-ED43-93E9-DB20B4563F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06842" y="1932453"/>
            <a:ext cx="3024340" cy="44291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April</a:t>
            </a:r>
            <a:endParaRPr lang="en-US" dirty="0"/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76204B1D-FD93-534C-86DB-6D09C95456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1125" y="1301100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4D63AE9-5CEC-9F4B-96A5-3F0DB00BF3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36138" y="2375291"/>
            <a:ext cx="3024340" cy="1521872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18449C84-980B-324B-B217-BB2EDFA5B2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51120" y="1935549"/>
            <a:ext cx="3024340" cy="44291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March</a:t>
            </a:r>
            <a:endParaRPr lang="en-US" dirty="0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B432D93-6FEA-AC42-83B9-779DFF3A77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55403" y="1304196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17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3980425-5596-AE4F-A5E0-1E8D36188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71525" y="2413967"/>
            <a:ext cx="3024340" cy="148319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931F17A9-1990-CB4F-B6F6-4BB13F4AD5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A9F7E2-4B9C-A793-EECD-E47519AB217E}"/>
              </a:ext>
            </a:extLst>
          </p:cNvPr>
          <p:cNvGrpSpPr/>
          <p:nvPr userDrawn="1"/>
        </p:nvGrpSpPr>
        <p:grpSpPr>
          <a:xfrm>
            <a:off x="10764" y="3907382"/>
            <a:ext cx="12165015" cy="2950618"/>
            <a:chOff x="0" y="4738255"/>
            <a:chExt cx="21169744" cy="529243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7B92B9-9F02-B81E-59B6-745DB5A68C60}"/>
                </a:ext>
              </a:extLst>
            </p:cNvPr>
            <p:cNvSpPr/>
            <p:nvPr/>
          </p:nvSpPr>
          <p:spPr>
            <a:xfrm>
              <a:off x="0" y="4738255"/>
              <a:ext cx="5292436" cy="5292436"/>
            </a:xfrm>
            <a:prstGeom prst="rect">
              <a:avLst/>
            </a:prstGeom>
            <a:solidFill>
              <a:srgbClr val="81D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A5E161B-73F8-4BBE-E0C9-2B94838FB257}"/>
                </a:ext>
              </a:extLst>
            </p:cNvPr>
            <p:cNvSpPr/>
            <p:nvPr/>
          </p:nvSpPr>
          <p:spPr>
            <a:xfrm>
              <a:off x="5292436" y="4738255"/>
              <a:ext cx="5292436" cy="5292436"/>
            </a:xfrm>
            <a:prstGeom prst="rect">
              <a:avLst/>
            </a:prstGeom>
            <a:solidFill>
              <a:srgbClr val="BAC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67460AE-CC97-DDA0-3AFD-650767B292E0}"/>
                </a:ext>
              </a:extLst>
            </p:cNvPr>
            <p:cNvSpPr/>
            <p:nvPr/>
          </p:nvSpPr>
          <p:spPr>
            <a:xfrm>
              <a:off x="10584872" y="4738255"/>
              <a:ext cx="5292436" cy="5292436"/>
            </a:xfrm>
            <a:prstGeom prst="rect">
              <a:avLst/>
            </a:prstGeom>
            <a:solidFill>
              <a:srgbClr val="D3BE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D352329-08FF-628B-DF7A-31DD6972EEC1}"/>
                </a:ext>
              </a:extLst>
            </p:cNvPr>
            <p:cNvSpPr/>
            <p:nvPr/>
          </p:nvSpPr>
          <p:spPr>
            <a:xfrm>
              <a:off x="15877308" y="4738255"/>
              <a:ext cx="5292436" cy="5292436"/>
            </a:xfrm>
            <a:prstGeom prst="rect">
              <a:avLst/>
            </a:prstGeom>
            <a:solidFill>
              <a:srgbClr val="F9C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7E05B733-B5B2-FDFA-4D36-D205A67626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39636" y="4677814"/>
            <a:ext cx="3024340" cy="442916"/>
          </a:xfrm>
        </p:spPr>
        <p:txBody>
          <a:bodyPr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February</a:t>
            </a:r>
            <a:endParaRPr lang="en-US" dirty="0"/>
          </a:p>
        </p:txBody>
      </p:sp>
      <p:sp>
        <p:nvSpPr>
          <p:cNvPr id="65" name="Text Placeholder 23">
            <a:extLst>
              <a:ext uri="{FF2B5EF4-FFF2-40B4-BE49-F238E27FC236}">
                <a16:creationId xmlns:a16="http://schemas.microsoft.com/office/drawing/2014/main" id="{AB94F7A9-2DE1-B089-1DDC-FEF813C9FE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919" y="4046461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202BE11B-427F-F9C0-754B-BABD7AD5DE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6185" y="5146013"/>
            <a:ext cx="3024340" cy="148319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47FA7802-EA20-EFE6-6A98-DC0ED6A4F4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16086" y="4680910"/>
            <a:ext cx="3024340" cy="442916"/>
          </a:xfrm>
        </p:spPr>
        <p:txBody>
          <a:bodyPr/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January</a:t>
            </a:r>
            <a:endParaRPr lang="en-US" dirty="0"/>
          </a:p>
        </p:txBody>
      </p:sp>
      <p:sp>
        <p:nvSpPr>
          <p:cNvPr id="68" name="Text Placeholder 23">
            <a:extLst>
              <a:ext uri="{FF2B5EF4-FFF2-40B4-BE49-F238E27FC236}">
                <a16:creationId xmlns:a16="http://schemas.microsoft.com/office/drawing/2014/main" id="{C45BE3A3-DE0B-6636-A429-D58031A0D4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11803" y="4049557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20</a:t>
            </a:r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F98D3E07-F1E2-285C-F707-37D3DA344C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-32746" y="5120730"/>
            <a:ext cx="3024340" cy="1502625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70" name="Text Placeholder 17">
            <a:extLst>
              <a:ext uri="{FF2B5EF4-FFF2-40B4-BE49-F238E27FC236}">
                <a16:creationId xmlns:a16="http://schemas.microsoft.com/office/drawing/2014/main" id="{892D8D79-6384-66F7-AF62-274CB5BB00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9405" y="4664499"/>
            <a:ext cx="3024340" cy="44291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April</a:t>
            </a:r>
            <a:endParaRPr lang="en-US" dirty="0"/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0FF6F375-44D6-2504-B2AD-28ECE7430E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3688" y="4033146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FEB78C00-B55F-604D-8439-DEE8A6DF4D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8701" y="5107337"/>
            <a:ext cx="3024340" cy="1521872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E9B32541-E561-421A-F1CD-25E0E908E8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3683" y="4667595"/>
            <a:ext cx="3024340" cy="44291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March</a:t>
            </a:r>
            <a:endParaRPr lang="en-US" dirty="0"/>
          </a:p>
        </p:txBody>
      </p:sp>
      <p:sp>
        <p:nvSpPr>
          <p:cNvPr id="74" name="Text Placeholder 23">
            <a:extLst>
              <a:ext uri="{FF2B5EF4-FFF2-40B4-BE49-F238E27FC236}">
                <a16:creationId xmlns:a16="http://schemas.microsoft.com/office/drawing/2014/main" id="{AB9B056C-54B4-8C1B-0189-ABF6B6CADD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57966" y="4036242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17</a:t>
            </a:r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BD3AF571-BFFC-27A4-7B87-088330B07D8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74088" y="5146013"/>
            <a:ext cx="3024340" cy="148319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297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232">
            <a:extLst>
              <a:ext uri="{FF2B5EF4-FFF2-40B4-BE49-F238E27FC236}">
                <a16:creationId xmlns:a16="http://schemas.microsoft.com/office/drawing/2014/main" id="{622070F6-FB1F-9148-9EB4-D8EF592B6C8A}"/>
              </a:ext>
            </a:extLst>
          </p:cNvPr>
          <p:cNvSpPr/>
          <p:nvPr userDrawn="1"/>
        </p:nvSpPr>
        <p:spPr>
          <a:xfrm>
            <a:off x="2214760" y="1397635"/>
            <a:ext cx="1521426" cy="22146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4" h="1330">
                <a:moveTo>
                  <a:pt x="456" y="219"/>
                </a:moveTo>
                <a:cubicBezTo>
                  <a:pt x="327" y="219"/>
                  <a:pt x="220" y="325"/>
                  <a:pt x="220" y="455"/>
                </a:cubicBezTo>
                <a:cubicBezTo>
                  <a:pt x="220" y="587"/>
                  <a:pt x="327" y="692"/>
                  <a:pt x="456" y="692"/>
                </a:cubicBezTo>
                <a:cubicBezTo>
                  <a:pt x="587" y="692"/>
                  <a:pt x="693" y="587"/>
                  <a:pt x="693" y="455"/>
                </a:cubicBezTo>
                <a:cubicBezTo>
                  <a:pt x="693" y="325"/>
                  <a:pt x="587" y="219"/>
                  <a:pt x="456" y="219"/>
                </a:cubicBezTo>
                <a:close/>
                <a:moveTo>
                  <a:pt x="456" y="0"/>
                </a:moveTo>
                <a:cubicBezTo>
                  <a:pt x="709" y="0"/>
                  <a:pt x="914" y="203"/>
                  <a:pt x="914" y="455"/>
                </a:cubicBezTo>
                <a:cubicBezTo>
                  <a:pt x="914" y="705"/>
                  <a:pt x="714" y="907"/>
                  <a:pt x="466" y="913"/>
                </a:cubicBezTo>
                <a:lnTo>
                  <a:pt x="466" y="1276"/>
                </a:lnTo>
                <a:cubicBezTo>
                  <a:pt x="477" y="1280"/>
                  <a:pt x="485" y="1289"/>
                  <a:pt x="485" y="1303"/>
                </a:cubicBezTo>
                <a:cubicBezTo>
                  <a:pt x="485" y="1316"/>
                  <a:pt x="473" y="1330"/>
                  <a:pt x="456" y="1330"/>
                </a:cubicBezTo>
                <a:cubicBezTo>
                  <a:pt x="442" y="1330"/>
                  <a:pt x="429" y="1316"/>
                  <a:pt x="429" y="1303"/>
                </a:cubicBezTo>
                <a:cubicBezTo>
                  <a:pt x="429" y="1289"/>
                  <a:pt x="438" y="1280"/>
                  <a:pt x="449" y="1276"/>
                </a:cubicBezTo>
                <a:lnTo>
                  <a:pt x="449" y="913"/>
                </a:lnTo>
                <a:cubicBezTo>
                  <a:pt x="200" y="907"/>
                  <a:pt x="0" y="705"/>
                  <a:pt x="0" y="455"/>
                </a:cubicBezTo>
                <a:cubicBezTo>
                  <a:pt x="0" y="203"/>
                  <a:pt x="204" y="0"/>
                  <a:pt x="456" y="0"/>
                </a:cubicBezTo>
                <a:close/>
              </a:path>
            </a:pathLst>
          </a:custGeom>
          <a:solidFill>
            <a:srgbClr val="79527B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4237">
            <a:extLst>
              <a:ext uri="{FF2B5EF4-FFF2-40B4-BE49-F238E27FC236}">
                <a16:creationId xmlns:a16="http://schemas.microsoft.com/office/drawing/2014/main" id="{D8A1DBA4-C804-2D47-9911-EC8677BC17CE}"/>
              </a:ext>
            </a:extLst>
          </p:cNvPr>
          <p:cNvSpPr/>
          <p:nvPr userDrawn="1"/>
        </p:nvSpPr>
        <p:spPr>
          <a:xfrm>
            <a:off x="2257859" y="1439070"/>
            <a:ext cx="1433560" cy="143355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3" h="473">
                <a:moveTo>
                  <a:pt x="236" y="0"/>
                </a:moveTo>
                <a:cubicBezTo>
                  <a:pt x="107" y="0"/>
                  <a:pt x="0" y="106"/>
                  <a:pt x="0" y="236"/>
                </a:cubicBezTo>
                <a:cubicBezTo>
                  <a:pt x="0" y="368"/>
                  <a:pt x="107" y="473"/>
                  <a:pt x="236" y="473"/>
                </a:cubicBezTo>
                <a:cubicBezTo>
                  <a:pt x="367" y="473"/>
                  <a:pt x="473" y="368"/>
                  <a:pt x="473" y="236"/>
                </a:cubicBezTo>
                <a:cubicBezTo>
                  <a:pt x="473" y="106"/>
                  <a:pt x="367" y="0"/>
                  <a:pt x="236" y="0"/>
                </a:cubicBezTo>
                <a:close/>
              </a:path>
            </a:pathLst>
          </a:custGeom>
          <a:solidFill>
            <a:srgbClr val="79527B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4233">
            <a:extLst>
              <a:ext uri="{FF2B5EF4-FFF2-40B4-BE49-F238E27FC236}">
                <a16:creationId xmlns:a16="http://schemas.microsoft.com/office/drawing/2014/main" id="{A2B5C452-54BF-9B4F-A43E-38B402D1B95F}"/>
              </a:ext>
            </a:extLst>
          </p:cNvPr>
          <p:cNvSpPr/>
          <p:nvPr userDrawn="1"/>
        </p:nvSpPr>
        <p:spPr>
          <a:xfrm>
            <a:off x="5337787" y="1443935"/>
            <a:ext cx="1519759" cy="22146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30">
                <a:moveTo>
                  <a:pt x="455" y="219"/>
                </a:moveTo>
                <a:cubicBezTo>
                  <a:pt x="325" y="219"/>
                  <a:pt x="219" y="325"/>
                  <a:pt x="219" y="455"/>
                </a:cubicBezTo>
                <a:cubicBezTo>
                  <a:pt x="219" y="587"/>
                  <a:pt x="325" y="692"/>
                  <a:pt x="455" y="692"/>
                </a:cubicBezTo>
                <a:cubicBezTo>
                  <a:pt x="587" y="692"/>
                  <a:pt x="692" y="587"/>
                  <a:pt x="692" y="455"/>
                </a:cubicBezTo>
                <a:cubicBezTo>
                  <a:pt x="692" y="325"/>
                  <a:pt x="587" y="219"/>
                  <a:pt x="455" y="219"/>
                </a:cubicBezTo>
                <a:close/>
                <a:moveTo>
                  <a:pt x="455" y="0"/>
                </a:moveTo>
                <a:cubicBezTo>
                  <a:pt x="708" y="0"/>
                  <a:pt x="913" y="203"/>
                  <a:pt x="913" y="455"/>
                </a:cubicBezTo>
                <a:cubicBezTo>
                  <a:pt x="913" y="705"/>
                  <a:pt x="713" y="907"/>
                  <a:pt x="465" y="913"/>
                </a:cubicBezTo>
                <a:lnTo>
                  <a:pt x="465" y="1276"/>
                </a:lnTo>
                <a:cubicBezTo>
                  <a:pt x="476" y="1280"/>
                  <a:pt x="484" y="1289"/>
                  <a:pt x="484" y="1303"/>
                </a:cubicBezTo>
                <a:cubicBezTo>
                  <a:pt x="484" y="1316"/>
                  <a:pt x="471" y="1330"/>
                  <a:pt x="455" y="1330"/>
                </a:cubicBezTo>
                <a:cubicBezTo>
                  <a:pt x="441" y="1330"/>
                  <a:pt x="429" y="1316"/>
                  <a:pt x="429" y="1303"/>
                </a:cubicBezTo>
                <a:cubicBezTo>
                  <a:pt x="429" y="1289"/>
                  <a:pt x="435" y="1280"/>
                  <a:pt x="446" y="1276"/>
                </a:cubicBezTo>
                <a:lnTo>
                  <a:pt x="446" y="913"/>
                </a:lnTo>
                <a:cubicBezTo>
                  <a:pt x="199" y="907"/>
                  <a:pt x="0" y="705"/>
                  <a:pt x="0" y="455"/>
                </a:cubicBezTo>
                <a:cubicBezTo>
                  <a:pt x="0" y="203"/>
                  <a:pt x="203" y="0"/>
                  <a:pt x="455" y="0"/>
                </a:cubicBezTo>
                <a:close/>
              </a:path>
            </a:pathLst>
          </a:custGeom>
          <a:solidFill>
            <a:srgbClr val="81D1C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4238">
            <a:extLst>
              <a:ext uri="{FF2B5EF4-FFF2-40B4-BE49-F238E27FC236}">
                <a16:creationId xmlns:a16="http://schemas.microsoft.com/office/drawing/2014/main" id="{444A958E-CFA7-B64E-92C8-D832683C4A94}"/>
              </a:ext>
            </a:extLst>
          </p:cNvPr>
          <p:cNvSpPr/>
          <p:nvPr userDrawn="1"/>
        </p:nvSpPr>
        <p:spPr>
          <a:xfrm>
            <a:off x="5379220" y="1485370"/>
            <a:ext cx="1433560" cy="143355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3" h="473">
                <a:moveTo>
                  <a:pt x="236" y="0"/>
                </a:moveTo>
                <a:cubicBezTo>
                  <a:pt x="106" y="0"/>
                  <a:pt x="0" y="106"/>
                  <a:pt x="0" y="236"/>
                </a:cubicBezTo>
                <a:cubicBezTo>
                  <a:pt x="0" y="368"/>
                  <a:pt x="106" y="473"/>
                  <a:pt x="236" y="473"/>
                </a:cubicBezTo>
                <a:cubicBezTo>
                  <a:pt x="368" y="473"/>
                  <a:pt x="473" y="368"/>
                  <a:pt x="473" y="236"/>
                </a:cubicBezTo>
                <a:cubicBezTo>
                  <a:pt x="473" y="106"/>
                  <a:pt x="368" y="0"/>
                  <a:pt x="236" y="0"/>
                </a:cubicBezTo>
                <a:close/>
              </a:path>
            </a:pathLst>
          </a:custGeom>
          <a:solidFill>
            <a:srgbClr val="59C3B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4234">
            <a:extLst>
              <a:ext uri="{FF2B5EF4-FFF2-40B4-BE49-F238E27FC236}">
                <a16:creationId xmlns:a16="http://schemas.microsoft.com/office/drawing/2014/main" id="{473A5FB1-762F-F846-BB1E-727584AF3C5F}"/>
              </a:ext>
            </a:extLst>
          </p:cNvPr>
          <p:cNvSpPr/>
          <p:nvPr userDrawn="1"/>
        </p:nvSpPr>
        <p:spPr>
          <a:xfrm>
            <a:off x="8734778" y="1450185"/>
            <a:ext cx="1521426" cy="22146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4" h="1330">
                <a:moveTo>
                  <a:pt x="457" y="219"/>
                </a:moveTo>
                <a:cubicBezTo>
                  <a:pt x="327" y="219"/>
                  <a:pt x="222" y="325"/>
                  <a:pt x="222" y="455"/>
                </a:cubicBezTo>
                <a:cubicBezTo>
                  <a:pt x="222" y="587"/>
                  <a:pt x="327" y="692"/>
                  <a:pt x="457" y="692"/>
                </a:cubicBezTo>
                <a:cubicBezTo>
                  <a:pt x="587" y="692"/>
                  <a:pt x="694" y="587"/>
                  <a:pt x="694" y="455"/>
                </a:cubicBezTo>
                <a:cubicBezTo>
                  <a:pt x="694" y="325"/>
                  <a:pt x="587" y="219"/>
                  <a:pt x="457" y="219"/>
                </a:cubicBezTo>
                <a:close/>
                <a:moveTo>
                  <a:pt x="457" y="0"/>
                </a:moveTo>
                <a:cubicBezTo>
                  <a:pt x="710" y="0"/>
                  <a:pt x="914" y="203"/>
                  <a:pt x="914" y="455"/>
                </a:cubicBezTo>
                <a:cubicBezTo>
                  <a:pt x="914" y="705"/>
                  <a:pt x="714" y="907"/>
                  <a:pt x="466" y="913"/>
                </a:cubicBezTo>
                <a:lnTo>
                  <a:pt x="466" y="1276"/>
                </a:lnTo>
                <a:cubicBezTo>
                  <a:pt x="477" y="1280"/>
                  <a:pt x="484" y="1289"/>
                  <a:pt x="484" y="1303"/>
                </a:cubicBezTo>
                <a:cubicBezTo>
                  <a:pt x="484" y="1316"/>
                  <a:pt x="472" y="1330"/>
                  <a:pt x="457" y="1330"/>
                </a:cubicBezTo>
                <a:cubicBezTo>
                  <a:pt x="441" y="1330"/>
                  <a:pt x="429" y="1316"/>
                  <a:pt x="429" y="1303"/>
                </a:cubicBezTo>
                <a:cubicBezTo>
                  <a:pt x="429" y="1289"/>
                  <a:pt x="437" y="1280"/>
                  <a:pt x="448" y="1276"/>
                </a:cubicBezTo>
                <a:lnTo>
                  <a:pt x="448" y="913"/>
                </a:lnTo>
                <a:cubicBezTo>
                  <a:pt x="200" y="907"/>
                  <a:pt x="0" y="705"/>
                  <a:pt x="0" y="455"/>
                </a:cubicBezTo>
                <a:cubicBezTo>
                  <a:pt x="0" y="203"/>
                  <a:pt x="205" y="0"/>
                  <a:pt x="457" y="0"/>
                </a:cubicBezTo>
                <a:close/>
              </a:path>
            </a:pathLst>
          </a:custGeom>
          <a:solidFill>
            <a:srgbClr val="F2795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4239">
            <a:extLst>
              <a:ext uri="{FF2B5EF4-FFF2-40B4-BE49-F238E27FC236}">
                <a16:creationId xmlns:a16="http://schemas.microsoft.com/office/drawing/2014/main" id="{C85CF623-BF5F-8445-9C36-B325D84F9DE3}"/>
              </a:ext>
            </a:extLst>
          </p:cNvPr>
          <p:cNvSpPr/>
          <p:nvPr userDrawn="1"/>
        </p:nvSpPr>
        <p:spPr>
          <a:xfrm>
            <a:off x="8781896" y="1491620"/>
            <a:ext cx="1430522" cy="143355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2" h="473">
                <a:moveTo>
                  <a:pt x="235" y="0"/>
                </a:moveTo>
                <a:cubicBezTo>
                  <a:pt x="105" y="0"/>
                  <a:pt x="0" y="106"/>
                  <a:pt x="0" y="236"/>
                </a:cubicBezTo>
                <a:cubicBezTo>
                  <a:pt x="0" y="368"/>
                  <a:pt x="105" y="473"/>
                  <a:pt x="235" y="473"/>
                </a:cubicBezTo>
                <a:cubicBezTo>
                  <a:pt x="365" y="473"/>
                  <a:pt x="472" y="368"/>
                  <a:pt x="472" y="236"/>
                </a:cubicBezTo>
                <a:cubicBezTo>
                  <a:pt x="472" y="106"/>
                  <a:pt x="365" y="0"/>
                  <a:pt x="235" y="0"/>
                </a:cubicBezTo>
                <a:close/>
              </a:path>
            </a:pathLst>
          </a:custGeom>
          <a:solidFill>
            <a:srgbClr val="F2795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45657" y="4003505"/>
            <a:ext cx="2061046" cy="1706886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68119" y="4003505"/>
            <a:ext cx="2061046" cy="170688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595A59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68477" y="4003505"/>
            <a:ext cx="2061046" cy="170688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595A59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979FF8E-2FF0-A342-B688-0AFAC42113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669955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DFDF2DE7-B422-D04E-901E-F7FA328C5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040BCDB-D8E7-8F45-B236-337ECF1F441B}"/>
              </a:ext>
            </a:extLst>
          </p:cNvPr>
          <p:cNvGrpSpPr/>
          <p:nvPr userDrawn="1"/>
        </p:nvGrpSpPr>
        <p:grpSpPr>
          <a:xfrm>
            <a:off x="4480947" y="6257070"/>
            <a:ext cx="3144242" cy="374574"/>
            <a:chOff x="301128" y="6151084"/>
            <a:chExt cx="3144242" cy="374574"/>
          </a:xfrm>
        </p:grpSpPr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7FEBD70-5E7B-C14A-91D6-7F03CB0411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734B6A7-3279-F54C-AFF7-6E9E028CB4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8" name="Picture 1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05A5859-E4C3-D548-A7FA-37174A7916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254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232">
            <a:extLst>
              <a:ext uri="{FF2B5EF4-FFF2-40B4-BE49-F238E27FC236}">
                <a16:creationId xmlns:a16="http://schemas.microsoft.com/office/drawing/2014/main" id="{622070F6-FB1F-9148-9EB4-D8EF592B6C8A}"/>
              </a:ext>
            </a:extLst>
          </p:cNvPr>
          <p:cNvSpPr/>
          <p:nvPr userDrawn="1"/>
        </p:nvSpPr>
        <p:spPr>
          <a:xfrm>
            <a:off x="3184089" y="1773769"/>
            <a:ext cx="1521426" cy="22146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4" h="1330">
                <a:moveTo>
                  <a:pt x="456" y="219"/>
                </a:moveTo>
                <a:cubicBezTo>
                  <a:pt x="327" y="219"/>
                  <a:pt x="220" y="325"/>
                  <a:pt x="220" y="455"/>
                </a:cubicBezTo>
                <a:cubicBezTo>
                  <a:pt x="220" y="587"/>
                  <a:pt x="327" y="692"/>
                  <a:pt x="456" y="692"/>
                </a:cubicBezTo>
                <a:cubicBezTo>
                  <a:pt x="587" y="692"/>
                  <a:pt x="693" y="587"/>
                  <a:pt x="693" y="455"/>
                </a:cubicBezTo>
                <a:cubicBezTo>
                  <a:pt x="693" y="325"/>
                  <a:pt x="587" y="219"/>
                  <a:pt x="456" y="219"/>
                </a:cubicBezTo>
                <a:close/>
                <a:moveTo>
                  <a:pt x="456" y="0"/>
                </a:moveTo>
                <a:cubicBezTo>
                  <a:pt x="709" y="0"/>
                  <a:pt x="914" y="203"/>
                  <a:pt x="914" y="455"/>
                </a:cubicBezTo>
                <a:cubicBezTo>
                  <a:pt x="914" y="705"/>
                  <a:pt x="714" y="907"/>
                  <a:pt x="466" y="913"/>
                </a:cubicBezTo>
                <a:lnTo>
                  <a:pt x="466" y="1276"/>
                </a:lnTo>
                <a:cubicBezTo>
                  <a:pt x="477" y="1280"/>
                  <a:pt x="485" y="1289"/>
                  <a:pt x="485" y="1303"/>
                </a:cubicBezTo>
                <a:cubicBezTo>
                  <a:pt x="485" y="1316"/>
                  <a:pt x="473" y="1330"/>
                  <a:pt x="456" y="1330"/>
                </a:cubicBezTo>
                <a:cubicBezTo>
                  <a:pt x="442" y="1330"/>
                  <a:pt x="429" y="1316"/>
                  <a:pt x="429" y="1303"/>
                </a:cubicBezTo>
                <a:cubicBezTo>
                  <a:pt x="429" y="1289"/>
                  <a:pt x="438" y="1280"/>
                  <a:pt x="449" y="1276"/>
                </a:cubicBezTo>
                <a:lnTo>
                  <a:pt x="449" y="913"/>
                </a:lnTo>
                <a:cubicBezTo>
                  <a:pt x="200" y="907"/>
                  <a:pt x="0" y="705"/>
                  <a:pt x="0" y="455"/>
                </a:cubicBezTo>
                <a:cubicBezTo>
                  <a:pt x="0" y="203"/>
                  <a:pt x="204" y="0"/>
                  <a:pt x="456" y="0"/>
                </a:cubicBezTo>
                <a:close/>
              </a:path>
            </a:pathLst>
          </a:custGeom>
          <a:solidFill>
            <a:srgbClr val="91639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4237">
            <a:extLst>
              <a:ext uri="{FF2B5EF4-FFF2-40B4-BE49-F238E27FC236}">
                <a16:creationId xmlns:a16="http://schemas.microsoft.com/office/drawing/2014/main" id="{D8A1DBA4-C804-2D47-9911-EC8677BC17CE}"/>
              </a:ext>
            </a:extLst>
          </p:cNvPr>
          <p:cNvSpPr/>
          <p:nvPr userDrawn="1"/>
        </p:nvSpPr>
        <p:spPr>
          <a:xfrm>
            <a:off x="3227188" y="1773769"/>
            <a:ext cx="1433560" cy="143355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3" h="473">
                <a:moveTo>
                  <a:pt x="236" y="0"/>
                </a:moveTo>
                <a:cubicBezTo>
                  <a:pt x="107" y="0"/>
                  <a:pt x="0" y="106"/>
                  <a:pt x="0" y="236"/>
                </a:cubicBezTo>
                <a:cubicBezTo>
                  <a:pt x="0" y="368"/>
                  <a:pt x="107" y="473"/>
                  <a:pt x="236" y="473"/>
                </a:cubicBezTo>
                <a:cubicBezTo>
                  <a:pt x="367" y="473"/>
                  <a:pt x="473" y="368"/>
                  <a:pt x="473" y="236"/>
                </a:cubicBezTo>
                <a:cubicBezTo>
                  <a:pt x="473" y="106"/>
                  <a:pt x="367" y="0"/>
                  <a:pt x="236" y="0"/>
                </a:cubicBezTo>
                <a:close/>
              </a:path>
            </a:pathLst>
          </a:custGeom>
          <a:solidFill>
            <a:srgbClr val="91639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4233">
            <a:extLst>
              <a:ext uri="{FF2B5EF4-FFF2-40B4-BE49-F238E27FC236}">
                <a16:creationId xmlns:a16="http://schemas.microsoft.com/office/drawing/2014/main" id="{A2B5C452-54BF-9B4F-A43E-38B402D1B95F}"/>
              </a:ext>
            </a:extLst>
          </p:cNvPr>
          <p:cNvSpPr/>
          <p:nvPr userDrawn="1"/>
        </p:nvSpPr>
        <p:spPr>
          <a:xfrm>
            <a:off x="5348401" y="1773769"/>
            <a:ext cx="1519759" cy="22146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30">
                <a:moveTo>
                  <a:pt x="455" y="219"/>
                </a:moveTo>
                <a:cubicBezTo>
                  <a:pt x="325" y="219"/>
                  <a:pt x="219" y="325"/>
                  <a:pt x="219" y="455"/>
                </a:cubicBezTo>
                <a:cubicBezTo>
                  <a:pt x="219" y="587"/>
                  <a:pt x="325" y="692"/>
                  <a:pt x="455" y="692"/>
                </a:cubicBezTo>
                <a:cubicBezTo>
                  <a:pt x="587" y="692"/>
                  <a:pt x="692" y="587"/>
                  <a:pt x="692" y="455"/>
                </a:cubicBezTo>
                <a:cubicBezTo>
                  <a:pt x="692" y="325"/>
                  <a:pt x="587" y="219"/>
                  <a:pt x="455" y="219"/>
                </a:cubicBezTo>
                <a:close/>
                <a:moveTo>
                  <a:pt x="455" y="0"/>
                </a:moveTo>
                <a:cubicBezTo>
                  <a:pt x="708" y="0"/>
                  <a:pt x="913" y="203"/>
                  <a:pt x="913" y="455"/>
                </a:cubicBezTo>
                <a:cubicBezTo>
                  <a:pt x="913" y="705"/>
                  <a:pt x="713" y="907"/>
                  <a:pt x="465" y="913"/>
                </a:cubicBezTo>
                <a:lnTo>
                  <a:pt x="465" y="1276"/>
                </a:lnTo>
                <a:cubicBezTo>
                  <a:pt x="476" y="1280"/>
                  <a:pt x="484" y="1289"/>
                  <a:pt x="484" y="1303"/>
                </a:cubicBezTo>
                <a:cubicBezTo>
                  <a:pt x="484" y="1316"/>
                  <a:pt x="471" y="1330"/>
                  <a:pt x="455" y="1330"/>
                </a:cubicBezTo>
                <a:cubicBezTo>
                  <a:pt x="441" y="1330"/>
                  <a:pt x="429" y="1316"/>
                  <a:pt x="429" y="1303"/>
                </a:cubicBezTo>
                <a:cubicBezTo>
                  <a:pt x="429" y="1289"/>
                  <a:pt x="435" y="1280"/>
                  <a:pt x="446" y="1276"/>
                </a:cubicBezTo>
                <a:lnTo>
                  <a:pt x="446" y="913"/>
                </a:lnTo>
                <a:cubicBezTo>
                  <a:pt x="199" y="907"/>
                  <a:pt x="0" y="705"/>
                  <a:pt x="0" y="455"/>
                </a:cubicBezTo>
                <a:cubicBezTo>
                  <a:pt x="0" y="203"/>
                  <a:pt x="203" y="0"/>
                  <a:pt x="455" y="0"/>
                </a:cubicBezTo>
                <a:close/>
              </a:path>
            </a:pathLst>
          </a:custGeom>
          <a:solidFill>
            <a:srgbClr val="76C0B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4238">
            <a:extLst>
              <a:ext uri="{FF2B5EF4-FFF2-40B4-BE49-F238E27FC236}">
                <a16:creationId xmlns:a16="http://schemas.microsoft.com/office/drawing/2014/main" id="{444A958E-CFA7-B64E-92C8-D832683C4A94}"/>
              </a:ext>
            </a:extLst>
          </p:cNvPr>
          <p:cNvSpPr/>
          <p:nvPr userDrawn="1"/>
        </p:nvSpPr>
        <p:spPr>
          <a:xfrm>
            <a:off x="5389834" y="1773769"/>
            <a:ext cx="1433560" cy="143355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3" h="473">
                <a:moveTo>
                  <a:pt x="236" y="0"/>
                </a:moveTo>
                <a:cubicBezTo>
                  <a:pt x="106" y="0"/>
                  <a:pt x="0" y="106"/>
                  <a:pt x="0" y="236"/>
                </a:cubicBezTo>
                <a:cubicBezTo>
                  <a:pt x="0" y="368"/>
                  <a:pt x="106" y="473"/>
                  <a:pt x="236" y="473"/>
                </a:cubicBezTo>
                <a:cubicBezTo>
                  <a:pt x="368" y="473"/>
                  <a:pt x="473" y="368"/>
                  <a:pt x="473" y="236"/>
                </a:cubicBezTo>
                <a:cubicBezTo>
                  <a:pt x="473" y="106"/>
                  <a:pt x="368" y="0"/>
                  <a:pt x="236" y="0"/>
                </a:cubicBezTo>
                <a:close/>
              </a:path>
            </a:pathLst>
          </a:custGeom>
          <a:solidFill>
            <a:srgbClr val="76C0B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4231">
            <a:extLst>
              <a:ext uri="{FF2B5EF4-FFF2-40B4-BE49-F238E27FC236}">
                <a16:creationId xmlns:a16="http://schemas.microsoft.com/office/drawing/2014/main" id="{9605CC6B-4A3F-524F-A45E-78BB72858F56}"/>
              </a:ext>
            </a:extLst>
          </p:cNvPr>
          <p:cNvSpPr/>
          <p:nvPr userDrawn="1"/>
        </p:nvSpPr>
        <p:spPr>
          <a:xfrm>
            <a:off x="1019776" y="1773769"/>
            <a:ext cx="1521426" cy="22146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4" h="1330">
                <a:moveTo>
                  <a:pt x="458" y="219"/>
                </a:moveTo>
                <a:cubicBezTo>
                  <a:pt x="327" y="219"/>
                  <a:pt x="222" y="325"/>
                  <a:pt x="222" y="455"/>
                </a:cubicBezTo>
                <a:cubicBezTo>
                  <a:pt x="222" y="587"/>
                  <a:pt x="327" y="692"/>
                  <a:pt x="458" y="692"/>
                </a:cubicBezTo>
                <a:cubicBezTo>
                  <a:pt x="587" y="692"/>
                  <a:pt x="694" y="587"/>
                  <a:pt x="694" y="455"/>
                </a:cubicBezTo>
                <a:cubicBezTo>
                  <a:pt x="694" y="325"/>
                  <a:pt x="587" y="219"/>
                  <a:pt x="458" y="219"/>
                </a:cubicBezTo>
                <a:close/>
                <a:moveTo>
                  <a:pt x="458" y="0"/>
                </a:moveTo>
                <a:cubicBezTo>
                  <a:pt x="710" y="0"/>
                  <a:pt x="914" y="203"/>
                  <a:pt x="914" y="455"/>
                </a:cubicBezTo>
                <a:cubicBezTo>
                  <a:pt x="914" y="705"/>
                  <a:pt x="714" y="907"/>
                  <a:pt x="466" y="913"/>
                </a:cubicBezTo>
                <a:lnTo>
                  <a:pt x="466" y="1276"/>
                </a:lnTo>
                <a:cubicBezTo>
                  <a:pt x="476" y="1280"/>
                  <a:pt x="485" y="1289"/>
                  <a:pt x="485" y="1303"/>
                </a:cubicBezTo>
                <a:cubicBezTo>
                  <a:pt x="485" y="1316"/>
                  <a:pt x="473" y="1330"/>
                  <a:pt x="458" y="1330"/>
                </a:cubicBezTo>
                <a:cubicBezTo>
                  <a:pt x="441" y="1330"/>
                  <a:pt x="429" y="1316"/>
                  <a:pt x="429" y="1303"/>
                </a:cubicBezTo>
                <a:cubicBezTo>
                  <a:pt x="429" y="1289"/>
                  <a:pt x="438" y="1280"/>
                  <a:pt x="448" y="1276"/>
                </a:cubicBezTo>
                <a:lnTo>
                  <a:pt x="448" y="913"/>
                </a:lnTo>
                <a:cubicBezTo>
                  <a:pt x="200" y="907"/>
                  <a:pt x="0" y="705"/>
                  <a:pt x="0" y="455"/>
                </a:cubicBezTo>
                <a:cubicBezTo>
                  <a:pt x="0" y="203"/>
                  <a:pt x="206" y="0"/>
                  <a:pt x="458" y="0"/>
                </a:cubicBezTo>
                <a:close/>
              </a:path>
            </a:pathLst>
          </a:custGeom>
          <a:solidFill>
            <a:srgbClr val="79527B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4236">
            <a:extLst>
              <a:ext uri="{FF2B5EF4-FFF2-40B4-BE49-F238E27FC236}">
                <a16:creationId xmlns:a16="http://schemas.microsoft.com/office/drawing/2014/main" id="{F05D8F79-BD65-8347-867D-58A890D1083E}"/>
              </a:ext>
            </a:extLst>
          </p:cNvPr>
          <p:cNvSpPr/>
          <p:nvPr userDrawn="1"/>
        </p:nvSpPr>
        <p:spPr>
          <a:xfrm>
            <a:off x="1066895" y="1773769"/>
            <a:ext cx="1430522" cy="143355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2" h="473">
                <a:moveTo>
                  <a:pt x="236" y="0"/>
                </a:moveTo>
                <a:cubicBezTo>
                  <a:pt x="105" y="0"/>
                  <a:pt x="0" y="106"/>
                  <a:pt x="0" y="236"/>
                </a:cubicBezTo>
                <a:cubicBezTo>
                  <a:pt x="0" y="368"/>
                  <a:pt x="105" y="473"/>
                  <a:pt x="236" y="473"/>
                </a:cubicBezTo>
                <a:cubicBezTo>
                  <a:pt x="365" y="473"/>
                  <a:pt x="472" y="368"/>
                  <a:pt x="472" y="236"/>
                </a:cubicBezTo>
                <a:cubicBezTo>
                  <a:pt x="472" y="106"/>
                  <a:pt x="365" y="0"/>
                  <a:pt x="236" y="0"/>
                </a:cubicBezTo>
                <a:close/>
              </a:path>
            </a:pathLst>
          </a:custGeom>
          <a:solidFill>
            <a:srgbClr val="79527B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4235">
            <a:extLst>
              <a:ext uri="{FF2B5EF4-FFF2-40B4-BE49-F238E27FC236}">
                <a16:creationId xmlns:a16="http://schemas.microsoft.com/office/drawing/2014/main" id="{2F2F1A50-32F6-E84E-B2A8-E09466C954B2}"/>
              </a:ext>
            </a:extLst>
          </p:cNvPr>
          <p:cNvSpPr/>
          <p:nvPr userDrawn="1"/>
        </p:nvSpPr>
        <p:spPr>
          <a:xfrm>
            <a:off x="9675359" y="1773769"/>
            <a:ext cx="1518092" cy="22146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2" h="1330">
                <a:moveTo>
                  <a:pt x="455" y="219"/>
                </a:moveTo>
                <a:cubicBezTo>
                  <a:pt x="326" y="219"/>
                  <a:pt x="219" y="325"/>
                  <a:pt x="219" y="455"/>
                </a:cubicBezTo>
                <a:cubicBezTo>
                  <a:pt x="219" y="587"/>
                  <a:pt x="326" y="692"/>
                  <a:pt x="455" y="692"/>
                </a:cubicBezTo>
                <a:cubicBezTo>
                  <a:pt x="586" y="692"/>
                  <a:pt x="692" y="587"/>
                  <a:pt x="692" y="455"/>
                </a:cubicBezTo>
                <a:cubicBezTo>
                  <a:pt x="692" y="325"/>
                  <a:pt x="586" y="219"/>
                  <a:pt x="455" y="219"/>
                </a:cubicBezTo>
                <a:close/>
                <a:moveTo>
                  <a:pt x="455" y="0"/>
                </a:moveTo>
                <a:cubicBezTo>
                  <a:pt x="708" y="0"/>
                  <a:pt x="912" y="203"/>
                  <a:pt x="912" y="455"/>
                </a:cubicBezTo>
                <a:cubicBezTo>
                  <a:pt x="912" y="705"/>
                  <a:pt x="713" y="907"/>
                  <a:pt x="465" y="913"/>
                </a:cubicBezTo>
                <a:lnTo>
                  <a:pt x="465" y="1276"/>
                </a:lnTo>
                <a:cubicBezTo>
                  <a:pt x="476" y="1280"/>
                  <a:pt x="483" y="1289"/>
                  <a:pt x="483" y="1303"/>
                </a:cubicBezTo>
                <a:cubicBezTo>
                  <a:pt x="483" y="1316"/>
                  <a:pt x="471" y="1330"/>
                  <a:pt x="455" y="1330"/>
                </a:cubicBezTo>
                <a:cubicBezTo>
                  <a:pt x="441" y="1330"/>
                  <a:pt x="428" y="1316"/>
                  <a:pt x="428" y="1303"/>
                </a:cubicBezTo>
                <a:cubicBezTo>
                  <a:pt x="428" y="1289"/>
                  <a:pt x="436" y="1280"/>
                  <a:pt x="447" y="1276"/>
                </a:cubicBezTo>
                <a:lnTo>
                  <a:pt x="447" y="913"/>
                </a:lnTo>
                <a:cubicBezTo>
                  <a:pt x="199" y="907"/>
                  <a:pt x="0" y="705"/>
                  <a:pt x="0" y="455"/>
                </a:cubicBezTo>
                <a:cubicBezTo>
                  <a:pt x="0" y="203"/>
                  <a:pt x="203" y="0"/>
                  <a:pt x="455" y="0"/>
                </a:cubicBezTo>
                <a:close/>
              </a:path>
            </a:pathLst>
          </a:custGeom>
          <a:solidFill>
            <a:srgbClr val="F2795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4234">
            <a:extLst>
              <a:ext uri="{FF2B5EF4-FFF2-40B4-BE49-F238E27FC236}">
                <a16:creationId xmlns:a16="http://schemas.microsoft.com/office/drawing/2014/main" id="{473A5FB1-762F-F846-BB1E-727584AF3C5F}"/>
              </a:ext>
            </a:extLst>
          </p:cNvPr>
          <p:cNvSpPr/>
          <p:nvPr userDrawn="1"/>
        </p:nvSpPr>
        <p:spPr>
          <a:xfrm>
            <a:off x="7511047" y="1773769"/>
            <a:ext cx="1521426" cy="22146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4" h="1330">
                <a:moveTo>
                  <a:pt x="457" y="219"/>
                </a:moveTo>
                <a:cubicBezTo>
                  <a:pt x="327" y="219"/>
                  <a:pt x="222" y="325"/>
                  <a:pt x="222" y="455"/>
                </a:cubicBezTo>
                <a:cubicBezTo>
                  <a:pt x="222" y="587"/>
                  <a:pt x="327" y="692"/>
                  <a:pt x="457" y="692"/>
                </a:cubicBezTo>
                <a:cubicBezTo>
                  <a:pt x="587" y="692"/>
                  <a:pt x="694" y="587"/>
                  <a:pt x="694" y="455"/>
                </a:cubicBezTo>
                <a:cubicBezTo>
                  <a:pt x="694" y="325"/>
                  <a:pt x="587" y="219"/>
                  <a:pt x="457" y="219"/>
                </a:cubicBezTo>
                <a:close/>
                <a:moveTo>
                  <a:pt x="457" y="0"/>
                </a:moveTo>
                <a:cubicBezTo>
                  <a:pt x="710" y="0"/>
                  <a:pt x="914" y="203"/>
                  <a:pt x="914" y="455"/>
                </a:cubicBezTo>
                <a:cubicBezTo>
                  <a:pt x="914" y="705"/>
                  <a:pt x="714" y="907"/>
                  <a:pt x="466" y="913"/>
                </a:cubicBezTo>
                <a:lnTo>
                  <a:pt x="466" y="1276"/>
                </a:lnTo>
                <a:cubicBezTo>
                  <a:pt x="477" y="1280"/>
                  <a:pt x="484" y="1289"/>
                  <a:pt x="484" y="1303"/>
                </a:cubicBezTo>
                <a:cubicBezTo>
                  <a:pt x="484" y="1316"/>
                  <a:pt x="472" y="1330"/>
                  <a:pt x="457" y="1330"/>
                </a:cubicBezTo>
                <a:cubicBezTo>
                  <a:pt x="441" y="1330"/>
                  <a:pt x="429" y="1316"/>
                  <a:pt x="429" y="1303"/>
                </a:cubicBezTo>
                <a:cubicBezTo>
                  <a:pt x="429" y="1289"/>
                  <a:pt x="437" y="1280"/>
                  <a:pt x="448" y="1276"/>
                </a:cubicBezTo>
                <a:lnTo>
                  <a:pt x="448" y="913"/>
                </a:lnTo>
                <a:cubicBezTo>
                  <a:pt x="200" y="907"/>
                  <a:pt x="0" y="705"/>
                  <a:pt x="0" y="455"/>
                </a:cubicBezTo>
                <a:cubicBezTo>
                  <a:pt x="0" y="203"/>
                  <a:pt x="205" y="0"/>
                  <a:pt x="457" y="0"/>
                </a:cubicBezTo>
                <a:close/>
              </a:path>
            </a:pathLst>
          </a:custGeom>
          <a:solidFill>
            <a:srgbClr val="81D1C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4239">
            <a:extLst>
              <a:ext uri="{FF2B5EF4-FFF2-40B4-BE49-F238E27FC236}">
                <a16:creationId xmlns:a16="http://schemas.microsoft.com/office/drawing/2014/main" id="{C85CF623-BF5F-8445-9C36-B325D84F9DE3}"/>
              </a:ext>
            </a:extLst>
          </p:cNvPr>
          <p:cNvSpPr/>
          <p:nvPr userDrawn="1"/>
        </p:nvSpPr>
        <p:spPr>
          <a:xfrm>
            <a:off x="7558165" y="1773769"/>
            <a:ext cx="1430522" cy="143355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2" h="473">
                <a:moveTo>
                  <a:pt x="235" y="0"/>
                </a:moveTo>
                <a:cubicBezTo>
                  <a:pt x="105" y="0"/>
                  <a:pt x="0" y="106"/>
                  <a:pt x="0" y="236"/>
                </a:cubicBezTo>
                <a:cubicBezTo>
                  <a:pt x="0" y="368"/>
                  <a:pt x="105" y="473"/>
                  <a:pt x="235" y="473"/>
                </a:cubicBezTo>
                <a:cubicBezTo>
                  <a:pt x="365" y="473"/>
                  <a:pt x="472" y="368"/>
                  <a:pt x="472" y="236"/>
                </a:cubicBezTo>
                <a:cubicBezTo>
                  <a:pt x="472" y="106"/>
                  <a:pt x="365" y="0"/>
                  <a:pt x="235" y="0"/>
                </a:cubicBezTo>
                <a:close/>
              </a:path>
            </a:pathLst>
          </a:custGeom>
          <a:solidFill>
            <a:srgbClr val="81D1C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8990701-AC9F-534B-8665-6B063C6FD2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8973" y="4353360"/>
            <a:ext cx="2061046" cy="1442322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 One</a:t>
            </a:r>
            <a:endParaRPr lang="en-US" dirty="0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14986" y="4353360"/>
            <a:ext cx="2061046" cy="1442322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 One</a:t>
            </a:r>
            <a:endParaRPr lang="en-US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8733" y="4353360"/>
            <a:ext cx="2061046" cy="1442322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 One</a:t>
            </a:r>
            <a:endParaRPr lang="en-US" dirty="0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44746" y="4353360"/>
            <a:ext cx="2061046" cy="1442322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 One</a:t>
            </a:r>
            <a:endParaRPr lang="en-US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00557A9-F756-6A47-95B0-B225A7B2B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99324" y="4353360"/>
            <a:ext cx="2061046" cy="1442322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 One</a:t>
            </a:r>
            <a:endParaRPr lang="en-US" dirty="0"/>
          </a:p>
        </p:txBody>
      </p:sp>
      <p:sp>
        <p:nvSpPr>
          <p:cNvPr id="30" name="Freeform: Shape 4239">
            <a:extLst>
              <a:ext uri="{FF2B5EF4-FFF2-40B4-BE49-F238E27FC236}">
                <a16:creationId xmlns:a16="http://schemas.microsoft.com/office/drawing/2014/main" id="{E253BA23-B768-C040-9224-2910F7AB1B7E}"/>
              </a:ext>
            </a:extLst>
          </p:cNvPr>
          <p:cNvSpPr/>
          <p:nvPr userDrawn="1"/>
        </p:nvSpPr>
        <p:spPr>
          <a:xfrm>
            <a:off x="9714586" y="1773769"/>
            <a:ext cx="1430522" cy="143355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2" h="473">
                <a:moveTo>
                  <a:pt x="235" y="0"/>
                </a:moveTo>
                <a:cubicBezTo>
                  <a:pt x="105" y="0"/>
                  <a:pt x="0" y="106"/>
                  <a:pt x="0" y="236"/>
                </a:cubicBezTo>
                <a:cubicBezTo>
                  <a:pt x="0" y="368"/>
                  <a:pt x="105" y="473"/>
                  <a:pt x="235" y="473"/>
                </a:cubicBezTo>
                <a:cubicBezTo>
                  <a:pt x="365" y="473"/>
                  <a:pt x="472" y="368"/>
                  <a:pt x="472" y="236"/>
                </a:cubicBezTo>
                <a:cubicBezTo>
                  <a:pt x="472" y="106"/>
                  <a:pt x="365" y="0"/>
                  <a:pt x="235" y="0"/>
                </a:cubicBezTo>
                <a:close/>
              </a:path>
            </a:pathLst>
          </a:custGeom>
          <a:solidFill>
            <a:srgbClr val="F2795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 dirty="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98F821B7-EAB6-F546-8E25-040E6E2F35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A9B9AD4A-61C0-2543-9955-1FD63CACE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80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75">
            <a:extLst>
              <a:ext uri="{FF2B5EF4-FFF2-40B4-BE49-F238E27FC236}">
                <a16:creationId xmlns:a16="http://schemas.microsoft.com/office/drawing/2014/main" id="{8C0B3D42-2317-6946-847C-DF2D8C7082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391" y="2902370"/>
            <a:ext cx="2340880" cy="3197995"/>
          </a:xfrm>
          <a:custGeom>
            <a:avLst/>
            <a:gdLst>
              <a:gd name="T0" fmla="*/ 3123 w 3430"/>
              <a:gd name="T1" fmla="*/ 642 h 3719"/>
              <a:gd name="T2" fmla="*/ 3123 w 3430"/>
              <a:gd name="T3" fmla="*/ 642 h 3719"/>
              <a:gd name="T4" fmla="*/ 2090 w 3430"/>
              <a:gd name="T5" fmla="*/ 642 h 3719"/>
              <a:gd name="T6" fmla="*/ 1715 w 3430"/>
              <a:gd name="T7" fmla="*/ 0 h 3719"/>
              <a:gd name="T8" fmla="*/ 1347 w 3430"/>
              <a:gd name="T9" fmla="*/ 642 h 3719"/>
              <a:gd name="T10" fmla="*/ 307 w 3430"/>
              <a:gd name="T11" fmla="*/ 642 h 3719"/>
              <a:gd name="T12" fmla="*/ 0 w 3430"/>
              <a:gd name="T13" fmla="*/ 948 h 3719"/>
              <a:gd name="T14" fmla="*/ 0 w 3430"/>
              <a:gd name="T15" fmla="*/ 3420 h 3719"/>
              <a:gd name="T16" fmla="*/ 307 w 3430"/>
              <a:gd name="T17" fmla="*/ 3718 h 3719"/>
              <a:gd name="T18" fmla="*/ 3123 w 3430"/>
              <a:gd name="T19" fmla="*/ 3718 h 3719"/>
              <a:gd name="T20" fmla="*/ 3429 w 3430"/>
              <a:gd name="T21" fmla="*/ 3420 h 3719"/>
              <a:gd name="T22" fmla="*/ 3429 w 3430"/>
              <a:gd name="T23" fmla="*/ 948 h 3719"/>
              <a:gd name="T24" fmla="*/ 3123 w 3430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30" h="3719">
                <a:moveTo>
                  <a:pt x="3123" y="642"/>
                </a:moveTo>
                <a:lnTo>
                  <a:pt x="3123" y="642"/>
                </a:lnTo>
                <a:cubicBezTo>
                  <a:pt x="2090" y="642"/>
                  <a:pt x="2090" y="642"/>
                  <a:pt x="2090" y="642"/>
                </a:cubicBezTo>
                <a:cubicBezTo>
                  <a:pt x="1715" y="0"/>
                  <a:pt x="1715" y="0"/>
                  <a:pt x="1715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7" y="3718"/>
                </a:cubicBezTo>
                <a:cubicBezTo>
                  <a:pt x="3123" y="3718"/>
                  <a:pt x="3123" y="3718"/>
                  <a:pt x="3123" y="3718"/>
                </a:cubicBezTo>
                <a:cubicBezTo>
                  <a:pt x="3291" y="3718"/>
                  <a:pt x="3429" y="3588"/>
                  <a:pt x="3429" y="3420"/>
                </a:cubicBezTo>
                <a:cubicBezTo>
                  <a:pt x="3429" y="948"/>
                  <a:pt x="3429" y="948"/>
                  <a:pt x="3429" y="948"/>
                </a:cubicBezTo>
                <a:cubicBezTo>
                  <a:pt x="3429" y="780"/>
                  <a:pt x="3291" y="642"/>
                  <a:pt x="3123" y="642"/>
                </a:cubicBezTo>
              </a:path>
            </a:pathLst>
          </a:custGeom>
          <a:solidFill>
            <a:srgbClr val="79527B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76">
            <a:extLst>
              <a:ext uri="{FF2B5EF4-FFF2-40B4-BE49-F238E27FC236}">
                <a16:creationId xmlns:a16="http://schemas.microsoft.com/office/drawing/2014/main" id="{40053DCA-CDEC-8B4D-B8F3-C1EF890EF0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19382" y="2902370"/>
            <a:ext cx="2174902" cy="3188489"/>
          </a:xfrm>
          <a:custGeom>
            <a:avLst/>
            <a:gdLst>
              <a:gd name="T0" fmla="*/ 3122 w 3421"/>
              <a:gd name="T1" fmla="*/ 642 h 3719"/>
              <a:gd name="T2" fmla="*/ 3122 w 3421"/>
              <a:gd name="T3" fmla="*/ 642 h 3719"/>
              <a:gd name="T4" fmla="*/ 2089 w 3421"/>
              <a:gd name="T5" fmla="*/ 642 h 3719"/>
              <a:gd name="T6" fmla="*/ 1722 w 3421"/>
              <a:gd name="T7" fmla="*/ 0 h 3719"/>
              <a:gd name="T8" fmla="*/ 1347 w 3421"/>
              <a:gd name="T9" fmla="*/ 642 h 3719"/>
              <a:gd name="T10" fmla="*/ 306 w 3421"/>
              <a:gd name="T11" fmla="*/ 642 h 3719"/>
              <a:gd name="T12" fmla="*/ 0 w 3421"/>
              <a:gd name="T13" fmla="*/ 948 h 3719"/>
              <a:gd name="T14" fmla="*/ 0 w 3421"/>
              <a:gd name="T15" fmla="*/ 3420 h 3719"/>
              <a:gd name="T16" fmla="*/ 306 w 3421"/>
              <a:gd name="T17" fmla="*/ 3718 h 3719"/>
              <a:gd name="T18" fmla="*/ 3122 w 3421"/>
              <a:gd name="T19" fmla="*/ 3718 h 3719"/>
              <a:gd name="T20" fmla="*/ 3420 w 3421"/>
              <a:gd name="T21" fmla="*/ 3420 h 3719"/>
              <a:gd name="T22" fmla="*/ 3420 w 3421"/>
              <a:gd name="T23" fmla="*/ 948 h 3719"/>
              <a:gd name="T24" fmla="*/ 3122 w 3421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1" h="3719">
                <a:moveTo>
                  <a:pt x="3122" y="642"/>
                </a:moveTo>
                <a:lnTo>
                  <a:pt x="3122" y="642"/>
                </a:lnTo>
                <a:cubicBezTo>
                  <a:pt x="2089" y="642"/>
                  <a:pt x="2089" y="642"/>
                  <a:pt x="2089" y="642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0" y="3718"/>
                  <a:pt x="3420" y="3588"/>
                  <a:pt x="3420" y="3420"/>
                </a:cubicBezTo>
                <a:cubicBezTo>
                  <a:pt x="3420" y="948"/>
                  <a:pt x="3420" y="948"/>
                  <a:pt x="3420" y="948"/>
                </a:cubicBezTo>
                <a:cubicBezTo>
                  <a:pt x="3420" y="780"/>
                  <a:pt x="3290" y="642"/>
                  <a:pt x="3122" y="642"/>
                </a:cubicBezTo>
              </a:path>
            </a:pathLst>
          </a:custGeom>
          <a:solidFill>
            <a:srgbClr val="91639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77">
            <a:extLst>
              <a:ext uri="{FF2B5EF4-FFF2-40B4-BE49-F238E27FC236}">
                <a16:creationId xmlns:a16="http://schemas.microsoft.com/office/drawing/2014/main" id="{10B1012D-1247-0E4A-BFFD-D8F52FAEDE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04293" y="2902370"/>
            <a:ext cx="2131270" cy="3188489"/>
          </a:xfrm>
          <a:custGeom>
            <a:avLst/>
            <a:gdLst>
              <a:gd name="T0" fmla="*/ 3121 w 3428"/>
              <a:gd name="T1" fmla="*/ 642 h 3719"/>
              <a:gd name="T2" fmla="*/ 3121 w 3428"/>
              <a:gd name="T3" fmla="*/ 642 h 3719"/>
              <a:gd name="T4" fmla="*/ 2103 w 3428"/>
              <a:gd name="T5" fmla="*/ 642 h 3719"/>
              <a:gd name="T6" fmla="*/ 1729 w 3428"/>
              <a:gd name="T7" fmla="*/ 0 h 3719"/>
              <a:gd name="T8" fmla="*/ 1362 w 3428"/>
              <a:gd name="T9" fmla="*/ 642 h 3719"/>
              <a:gd name="T10" fmla="*/ 306 w 3428"/>
              <a:gd name="T11" fmla="*/ 642 h 3719"/>
              <a:gd name="T12" fmla="*/ 0 w 3428"/>
              <a:gd name="T13" fmla="*/ 948 h 3719"/>
              <a:gd name="T14" fmla="*/ 0 w 3428"/>
              <a:gd name="T15" fmla="*/ 3420 h 3719"/>
              <a:gd name="T16" fmla="*/ 306 w 3428"/>
              <a:gd name="T17" fmla="*/ 3718 h 3719"/>
              <a:gd name="T18" fmla="*/ 3121 w 3428"/>
              <a:gd name="T19" fmla="*/ 3718 h 3719"/>
              <a:gd name="T20" fmla="*/ 3427 w 3428"/>
              <a:gd name="T21" fmla="*/ 3420 h 3719"/>
              <a:gd name="T22" fmla="*/ 3427 w 3428"/>
              <a:gd name="T23" fmla="*/ 948 h 3719"/>
              <a:gd name="T24" fmla="*/ 3121 w 3428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8" h="3719">
                <a:moveTo>
                  <a:pt x="3121" y="642"/>
                </a:moveTo>
                <a:lnTo>
                  <a:pt x="3121" y="642"/>
                </a:lnTo>
                <a:cubicBezTo>
                  <a:pt x="2103" y="642"/>
                  <a:pt x="2103" y="642"/>
                  <a:pt x="2103" y="642"/>
                </a:cubicBezTo>
                <a:cubicBezTo>
                  <a:pt x="1729" y="0"/>
                  <a:pt x="1729" y="0"/>
                  <a:pt x="1729" y="0"/>
                </a:cubicBezTo>
                <a:cubicBezTo>
                  <a:pt x="1362" y="642"/>
                  <a:pt x="1362" y="642"/>
                  <a:pt x="1362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1" y="3718"/>
                  <a:pt x="3121" y="3718"/>
                  <a:pt x="3121" y="3718"/>
                </a:cubicBezTo>
                <a:cubicBezTo>
                  <a:pt x="3289" y="3718"/>
                  <a:pt x="3427" y="3588"/>
                  <a:pt x="3427" y="3420"/>
                </a:cubicBezTo>
                <a:cubicBezTo>
                  <a:pt x="3427" y="948"/>
                  <a:pt x="3427" y="948"/>
                  <a:pt x="3427" y="948"/>
                </a:cubicBezTo>
                <a:cubicBezTo>
                  <a:pt x="3427" y="780"/>
                  <a:pt x="3289" y="642"/>
                  <a:pt x="3121" y="642"/>
                </a:cubicBezTo>
              </a:path>
            </a:pathLst>
          </a:custGeom>
          <a:solidFill>
            <a:srgbClr val="76C0B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178">
            <a:extLst>
              <a:ext uri="{FF2B5EF4-FFF2-40B4-BE49-F238E27FC236}">
                <a16:creationId xmlns:a16="http://schemas.microsoft.com/office/drawing/2014/main" id="{65CDE706-10CF-2F43-88C1-BCEBF0BED0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66367" y="2902370"/>
            <a:ext cx="2244362" cy="3206449"/>
          </a:xfrm>
          <a:custGeom>
            <a:avLst/>
            <a:gdLst>
              <a:gd name="T0" fmla="*/ 3115 w 3422"/>
              <a:gd name="T1" fmla="*/ 642 h 3719"/>
              <a:gd name="T2" fmla="*/ 3115 w 3422"/>
              <a:gd name="T3" fmla="*/ 642 h 3719"/>
              <a:gd name="T4" fmla="*/ 2105 w 3422"/>
              <a:gd name="T5" fmla="*/ 642 h 3719"/>
              <a:gd name="T6" fmla="*/ 1737 w 3422"/>
              <a:gd name="T7" fmla="*/ 0 h 3719"/>
              <a:gd name="T8" fmla="*/ 1362 w 3422"/>
              <a:gd name="T9" fmla="*/ 642 h 3719"/>
              <a:gd name="T10" fmla="*/ 299 w 3422"/>
              <a:gd name="T11" fmla="*/ 642 h 3719"/>
              <a:gd name="T12" fmla="*/ 0 w 3422"/>
              <a:gd name="T13" fmla="*/ 948 h 3719"/>
              <a:gd name="T14" fmla="*/ 0 w 3422"/>
              <a:gd name="T15" fmla="*/ 3420 h 3719"/>
              <a:gd name="T16" fmla="*/ 299 w 3422"/>
              <a:gd name="T17" fmla="*/ 3718 h 3719"/>
              <a:gd name="T18" fmla="*/ 3115 w 3422"/>
              <a:gd name="T19" fmla="*/ 3718 h 3719"/>
              <a:gd name="T20" fmla="*/ 3421 w 3422"/>
              <a:gd name="T21" fmla="*/ 3420 h 3719"/>
              <a:gd name="T22" fmla="*/ 3421 w 3422"/>
              <a:gd name="T23" fmla="*/ 948 h 3719"/>
              <a:gd name="T24" fmla="*/ 3115 w 3422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2" h="3719">
                <a:moveTo>
                  <a:pt x="3115" y="642"/>
                </a:moveTo>
                <a:lnTo>
                  <a:pt x="3115" y="642"/>
                </a:lnTo>
                <a:cubicBezTo>
                  <a:pt x="2105" y="642"/>
                  <a:pt x="2105" y="642"/>
                  <a:pt x="2105" y="642"/>
                </a:cubicBezTo>
                <a:cubicBezTo>
                  <a:pt x="1737" y="0"/>
                  <a:pt x="1737" y="0"/>
                  <a:pt x="1737" y="0"/>
                </a:cubicBezTo>
                <a:cubicBezTo>
                  <a:pt x="1362" y="642"/>
                  <a:pt x="1362" y="642"/>
                  <a:pt x="136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130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0" y="3718"/>
                  <a:pt x="299" y="3718"/>
                </a:cubicBezTo>
                <a:cubicBezTo>
                  <a:pt x="3115" y="3718"/>
                  <a:pt x="3115" y="3718"/>
                  <a:pt x="3115" y="3718"/>
                </a:cubicBezTo>
                <a:cubicBezTo>
                  <a:pt x="3283" y="3718"/>
                  <a:pt x="3421" y="3588"/>
                  <a:pt x="3421" y="3420"/>
                </a:cubicBezTo>
                <a:cubicBezTo>
                  <a:pt x="3421" y="948"/>
                  <a:pt x="3421" y="948"/>
                  <a:pt x="3421" y="948"/>
                </a:cubicBezTo>
                <a:cubicBezTo>
                  <a:pt x="3421" y="780"/>
                  <a:pt x="3283" y="642"/>
                  <a:pt x="3115" y="642"/>
                </a:cubicBezTo>
              </a:path>
            </a:pathLst>
          </a:custGeom>
          <a:solidFill>
            <a:srgbClr val="81D1C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179">
            <a:extLst>
              <a:ext uri="{FF2B5EF4-FFF2-40B4-BE49-F238E27FC236}">
                <a16:creationId xmlns:a16="http://schemas.microsoft.com/office/drawing/2014/main" id="{832BCD4D-201E-8748-B1F7-9CE73C83B4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93758" y="2884410"/>
            <a:ext cx="2244362" cy="3206449"/>
          </a:xfrm>
          <a:custGeom>
            <a:avLst/>
            <a:gdLst>
              <a:gd name="T0" fmla="*/ 3122 w 3429"/>
              <a:gd name="T1" fmla="*/ 642 h 3719"/>
              <a:gd name="T2" fmla="*/ 3122 w 3429"/>
              <a:gd name="T3" fmla="*/ 642 h 3719"/>
              <a:gd name="T4" fmla="*/ 2120 w 3429"/>
              <a:gd name="T5" fmla="*/ 642 h 3719"/>
              <a:gd name="T6" fmla="*/ 1745 w 3429"/>
              <a:gd name="T7" fmla="*/ 0 h 3719"/>
              <a:gd name="T8" fmla="*/ 1377 w 3429"/>
              <a:gd name="T9" fmla="*/ 642 h 3719"/>
              <a:gd name="T10" fmla="*/ 306 w 3429"/>
              <a:gd name="T11" fmla="*/ 642 h 3719"/>
              <a:gd name="T12" fmla="*/ 0 w 3429"/>
              <a:gd name="T13" fmla="*/ 948 h 3719"/>
              <a:gd name="T14" fmla="*/ 0 w 3429"/>
              <a:gd name="T15" fmla="*/ 3420 h 3719"/>
              <a:gd name="T16" fmla="*/ 306 w 3429"/>
              <a:gd name="T17" fmla="*/ 3718 h 3719"/>
              <a:gd name="T18" fmla="*/ 3122 w 3429"/>
              <a:gd name="T19" fmla="*/ 3718 h 3719"/>
              <a:gd name="T20" fmla="*/ 3428 w 3429"/>
              <a:gd name="T21" fmla="*/ 3420 h 3719"/>
              <a:gd name="T22" fmla="*/ 3428 w 3429"/>
              <a:gd name="T23" fmla="*/ 948 h 3719"/>
              <a:gd name="T24" fmla="*/ 3122 w 3429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9" h="3719">
                <a:moveTo>
                  <a:pt x="3122" y="642"/>
                </a:moveTo>
                <a:lnTo>
                  <a:pt x="3122" y="642"/>
                </a:lnTo>
                <a:cubicBezTo>
                  <a:pt x="2120" y="642"/>
                  <a:pt x="2120" y="642"/>
                  <a:pt x="2120" y="642"/>
                </a:cubicBezTo>
                <a:cubicBezTo>
                  <a:pt x="1745" y="0"/>
                  <a:pt x="1745" y="0"/>
                  <a:pt x="1745" y="0"/>
                </a:cubicBezTo>
                <a:cubicBezTo>
                  <a:pt x="1377" y="642"/>
                  <a:pt x="1377" y="642"/>
                  <a:pt x="137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1" y="3718"/>
                  <a:pt x="3428" y="3588"/>
                  <a:pt x="3428" y="3420"/>
                </a:cubicBezTo>
                <a:cubicBezTo>
                  <a:pt x="3428" y="948"/>
                  <a:pt x="3428" y="948"/>
                  <a:pt x="3428" y="948"/>
                </a:cubicBezTo>
                <a:cubicBezTo>
                  <a:pt x="3428" y="780"/>
                  <a:pt x="3291" y="642"/>
                  <a:pt x="3122" y="642"/>
                </a:cubicBezTo>
              </a:path>
            </a:pathLst>
          </a:custGeom>
          <a:solidFill>
            <a:srgbClr val="F27954">
              <a:alpha val="80000"/>
            </a:srgbClr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929DE76E-73B1-9148-AD97-229EAA47B0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8990701-AC9F-534B-8665-6B063C6FD2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826" y="4757241"/>
            <a:ext cx="1903851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46121" y="4750991"/>
            <a:ext cx="1921263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25351" y="4742537"/>
            <a:ext cx="1908506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43460" y="4736287"/>
            <a:ext cx="1890175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00557A9-F756-6A47-95B0-B225A7B2B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5308" y="4733031"/>
            <a:ext cx="1921262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9F42FD05-A835-0F49-B763-180CD8F99C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6A4E538-0F3B-8E49-8D92-77B70D92F030}"/>
              </a:ext>
            </a:extLst>
          </p:cNvPr>
          <p:cNvGrpSpPr/>
          <p:nvPr userDrawn="1"/>
        </p:nvGrpSpPr>
        <p:grpSpPr>
          <a:xfrm>
            <a:off x="4480947" y="6257070"/>
            <a:ext cx="3144242" cy="374574"/>
            <a:chOff x="301128" y="6151084"/>
            <a:chExt cx="3144242" cy="374574"/>
          </a:xfrm>
        </p:grpSpPr>
        <p:pic>
          <p:nvPicPr>
            <p:cNvPr id="22" name="Picture 2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01746DB-6733-EF4A-97E8-B81FDCBF8A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F775010-5534-1C41-A2CB-FA305565AC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31" name="Picture 3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4CF8697-FDF1-5B4D-BA62-705F8E7C00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59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11884BB-997E-344B-8413-D683F57FB3A0}"/>
              </a:ext>
            </a:extLst>
          </p:cNvPr>
          <p:cNvSpPr/>
          <p:nvPr userDrawn="1"/>
        </p:nvSpPr>
        <p:spPr>
          <a:xfrm>
            <a:off x="1" y="3216492"/>
            <a:ext cx="7588332" cy="2448983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FC8D39A-AD8A-D84D-B4D3-5FC3D11092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07" y="618245"/>
            <a:ext cx="5768471" cy="2536919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325E3A2F-3B31-374C-8F7E-1CEDCD0B0F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349" y="4334105"/>
            <a:ext cx="5278651" cy="697353"/>
          </a:xfrm>
        </p:spPr>
        <p:txBody>
          <a:bodyPr>
            <a:noAutofit/>
          </a:bodyPr>
          <a:lstStyle>
            <a:lvl1pPr marL="0" indent="0" algn="l">
              <a:buNone/>
              <a:defRPr sz="5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AE6BF58-63A1-9E49-ABC8-7ED221E4AF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7349" y="3715582"/>
            <a:ext cx="527865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B36D93A7-1507-064F-8819-990C75B46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14" t="19121" r="22819" b="-6116"/>
          <a:stretch/>
        </p:blipFill>
        <p:spPr>
          <a:xfrm>
            <a:off x="7883236" y="0"/>
            <a:ext cx="4308763" cy="584417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15CF2B6-71B6-C144-97B3-85B654F2E8E5}"/>
              </a:ext>
            </a:extLst>
          </p:cNvPr>
          <p:cNvGrpSpPr/>
          <p:nvPr userDrawn="1"/>
        </p:nvGrpSpPr>
        <p:grpSpPr>
          <a:xfrm>
            <a:off x="9274983" y="5918985"/>
            <a:ext cx="2735993" cy="679345"/>
            <a:chOff x="0" y="0"/>
            <a:chExt cx="2301694" cy="5715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643032-E2A4-D844-9FD2-5E25AFF84D9C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F47FE63-EE52-1F4E-9D94-414C09112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EF4846B-42E7-5548-94E9-53B497BB9DE9}"/>
              </a:ext>
            </a:extLst>
          </p:cNvPr>
          <p:cNvSpPr/>
          <p:nvPr userDrawn="1"/>
        </p:nvSpPr>
        <p:spPr>
          <a:xfrm>
            <a:off x="701913" y="5958576"/>
            <a:ext cx="6589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865755" algn="ctr"/>
                <a:tab pos="5731510" algn="r"/>
              </a:tabLst>
            </a:pPr>
            <a:r>
              <a:rPr lang="en-US" sz="1100" dirty="0">
                <a:solidFill>
                  <a:srgbClr val="595A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100" dirty="0" err="1">
                <a:solidFill>
                  <a:srgbClr val="595A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100" dirty="0">
                <a:solidFill>
                  <a:srgbClr val="595A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been funded with support from the European Commission. The author is solely responsible for this publication (communication)</a:t>
            </a:r>
            <a:r>
              <a:rPr lang="en-IE" sz="1100" dirty="0">
                <a:solidFill>
                  <a:srgbClr val="595A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100" dirty="0">
                <a:solidFill>
                  <a:srgbClr val="595A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Commission accepts no responsibility for any use that may be made of the   information contained therein </a:t>
            </a:r>
            <a:r>
              <a:rPr lang="en-IE" sz="1100" dirty="0">
                <a:solidFill>
                  <a:srgbClr val="595A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2020-1-UK01-KA203-079083</a:t>
            </a:r>
            <a:endParaRPr lang="en-IE" sz="1100" dirty="0">
              <a:solidFill>
                <a:srgbClr val="595A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323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point icon Grap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75">
            <a:extLst>
              <a:ext uri="{FF2B5EF4-FFF2-40B4-BE49-F238E27FC236}">
                <a16:creationId xmlns:a16="http://schemas.microsoft.com/office/drawing/2014/main" id="{8C0B3D42-2317-6946-847C-DF2D8C7082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390" y="2361364"/>
            <a:ext cx="2989824" cy="4137090"/>
          </a:xfrm>
          <a:custGeom>
            <a:avLst/>
            <a:gdLst>
              <a:gd name="T0" fmla="*/ 3123 w 3430"/>
              <a:gd name="T1" fmla="*/ 642 h 3719"/>
              <a:gd name="T2" fmla="*/ 3123 w 3430"/>
              <a:gd name="T3" fmla="*/ 642 h 3719"/>
              <a:gd name="T4" fmla="*/ 2090 w 3430"/>
              <a:gd name="T5" fmla="*/ 642 h 3719"/>
              <a:gd name="T6" fmla="*/ 1715 w 3430"/>
              <a:gd name="T7" fmla="*/ 0 h 3719"/>
              <a:gd name="T8" fmla="*/ 1347 w 3430"/>
              <a:gd name="T9" fmla="*/ 642 h 3719"/>
              <a:gd name="T10" fmla="*/ 307 w 3430"/>
              <a:gd name="T11" fmla="*/ 642 h 3719"/>
              <a:gd name="T12" fmla="*/ 0 w 3430"/>
              <a:gd name="T13" fmla="*/ 948 h 3719"/>
              <a:gd name="T14" fmla="*/ 0 w 3430"/>
              <a:gd name="T15" fmla="*/ 3420 h 3719"/>
              <a:gd name="T16" fmla="*/ 307 w 3430"/>
              <a:gd name="T17" fmla="*/ 3718 h 3719"/>
              <a:gd name="T18" fmla="*/ 3123 w 3430"/>
              <a:gd name="T19" fmla="*/ 3718 h 3719"/>
              <a:gd name="T20" fmla="*/ 3429 w 3430"/>
              <a:gd name="T21" fmla="*/ 3420 h 3719"/>
              <a:gd name="T22" fmla="*/ 3429 w 3430"/>
              <a:gd name="T23" fmla="*/ 948 h 3719"/>
              <a:gd name="T24" fmla="*/ 3123 w 3430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30" h="3719">
                <a:moveTo>
                  <a:pt x="3123" y="642"/>
                </a:moveTo>
                <a:lnTo>
                  <a:pt x="3123" y="642"/>
                </a:lnTo>
                <a:cubicBezTo>
                  <a:pt x="2090" y="642"/>
                  <a:pt x="2090" y="642"/>
                  <a:pt x="2090" y="642"/>
                </a:cubicBezTo>
                <a:cubicBezTo>
                  <a:pt x="1715" y="0"/>
                  <a:pt x="1715" y="0"/>
                  <a:pt x="1715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7" y="3718"/>
                </a:cubicBezTo>
                <a:cubicBezTo>
                  <a:pt x="3123" y="3718"/>
                  <a:pt x="3123" y="3718"/>
                  <a:pt x="3123" y="3718"/>
                </a:cubicBezTo>
                <a:cubicBezTo>
                  <a:pt x="3291" y="3718"/>
                  <a:pt x="3429" y="3588"/>
                  <a:pt x="3429" y="3420"/>
                </a:cubicBezTo>
                <a:cubicBezTo>
                  <a:pt x="3429" y="948"/>
                  <a:pt x="3429" y="948"/>
                  <a:pt x="3429" y="948"/>
                </a:cubicBezTo>
                <a:cubicBezTo>
                  <a:pt x="3429" y="780"/>
                  <a:pt x="3291" y="642"/>
                  <a:pt x="3123" y="642"/>
                </a:cubicBezTo>
              </a:path>
            </a:pathLst>
          </a:custGeom>
          <a:solidFill>
            <a:srgbClr val="79527B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76">
            <a:extLst>
              <a:ext uri="{FF2B5EF4-FFF2-40B4-BE49-F238E27FC236}">
                <a16:creationId xmlns:a16="http://schemas.microsoft.com/office/drawing/2014/main" id="{40053DCA-CDEC-8B4D-B8F3-C1EF890EF0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20767" y="2361364"/>
            <a:ext cx="2880767" cy="4137090"/>
          </a:xfrm>
          <a:custGeom>
            <a:avLst/>
            <a:gdLst>
              <a:gd name="T0" fmla="*/ 3122 w 3421"/>
              <a:gd name="T1" fmla="*/ 642 h 3719"/>
              <a:gd name="T2" fmla="*/ 3122 w 3421"/>
              <a:gd name="T3" fmla="*/ 642 h 3719"/>
              <a:gd name="T4" fmla="*/ 2089 w 3421"/>
              <a:gd name="T5" fmla="*/ 642 h 3719"/>
              <a:gd name="T6" fmla="*/ 1722 w 3421"/>
              <a:gd name="T7" fmla="*/ 0 h 3719"/>
              <a:gd name="T8" fmla="*/ 1347 w 3421"/>
              <a:gd name="T9" fmla="*/ 642 h 3719"/>
              <a:gd name="T10" fmla="*/ 306 w 3421"/>
              <a:gd name="T11" fmla="*/ 642 h 3719"/>
              <a:gd name="T12" fmla="*/ 0 w 3421"/>
              <a:gd name="T13" fmla="*/ 948 h 3719"/>
              <a:gd name="T14" fmla="*/ 0 w 3421"/>
              <a:gd name="T15" fmla="*/ 3420 h 3719"/>
              <a:gd name="T16" fmla="*/ 306 w 3421"/>
              <a:gd name="T17" fmla="*/ 3718 h 3719"/>
              <a:gd name="T18" fmla="*/ 3122 w 3421"/>
              <a:gd name="T19" fmla="*/ 3718 h 3719"/>
              <a:gd name="T20" fmla="*/ 3420 w 3421"/>
              <a:gd name="T21" fmla="*/ 3420 h 3719"/>
              <a:gd name="T22" fmla="*/ 3420 w 3421"/>
              <a:gd name="T23" fmla="*/ 948 h 3719"/>
              <a:gd name="T24" fmla="*/ 3122 w 3421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1" h="3719">
                <a:moveTo>
                  <a:pt x="3122" y="642"/>
                </a:moveTo>
                <a:lnTo>
                  <a:pt x="3122" y="642"/>
                </a:lnTo>
                <a:cubicBezTo>
                  <a:pt x="2089" y="642"/>
                  <a:pt x="2089" y="642"/>
                  <a:pt x="2089" y="642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0" y="3718"/>
                  <a:pt x="3420" y="3588"/>
                  <a:pt x="3420" y="3420"/>
                </a:cubicBezTo>
                <a:cubicBezTo>
                  <a:pt x="3420" y="948"/>
                  <a:pt x="3420" y="948"/>
                  <a:pt x="3420" y="948"/>
                </a:cubicBezTo>
                <a:cubicBezTo>
                  <a:pt x="3420" y="780"/>
                  <a:pt x="3290" y="642"/>
                  <a:pt x="3122" y="642"/>
                </a:cubicBezTo>
              </a:path>
            </a:pathLst>
          </a:custGeom>
          <a:solidFill>
            <a:srgbClr val="4D4D4D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77">
            <a:extLst>
              <a:ext uri="{FF2B5EF4-FFF2-40B4-BE49-F238E27FC236}">
                <a16:creationId xmlns:a16="http://schemas.microsoft.com/office/drawing/2014/main" id="{10B1012D-1247-0E4A-BFFD-D8F52FAEDE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63085" y="2361363"/>
            <a:ext cx="2692241" cy="4137090"/>
          </a:xfrm>
          <a:custGeom>
            <a:avLst/>
            <a:gdLst>
              <a:gd name="T0" fmla="*/ 3121 w 3428"/>
              <a:gd name="T1" fmla="*/ 642 h 3719"/>
              <a:gd name="T2" fmla="*/ 3121 w 3428"/>
              <a:gd name="T3" fmla="*/ 642 h 3719"/>
              <a:gd name="T4" fmla="*/ 2103 w 3428"/>
              <a:gd name="T5" fmla="*/ 642 h 3719"/>
              <a:gd name="T6" fmla="*/ 1729 w 3428"/>
              <a:gd name="T7" fmla="*/ 0 h 3719"/>
              <a:gd name="T8" fmla="*/ 1362 w 3428"/>
              <a:gd name="T9" fmla="*/ 642 h 3719"/>
              <a:gd name="T10" fmla="*/ 306 w 3428"/>
              <a:gd name="T11" fmla="*/ 642 h 3719"/>
              <a:gd name="T12" fmla="*/ 0 w 3428"/>
              <a:gd name="T13" fmla="*/ 948 h 3719"/>
              <a:gd name="T14" fmla="*/ 0 w 3428"/>
              <a:gd name="T15" fmla="*/ 3420 h 3719"/>
              <a:gd name="T16" fmla="*/ 306 w 3428"/>
              <a:gd name="T17" fmla="*/ 3718 h 3719"/>
              <a:gd name="T18" fmla="*/ 3121 w 3428"/>
              <a:gd name="T19" fmla="*/ 3718 h 3719"/>
              <a:gd name="T20" fmla="*/ 3427 w 3428"/>
              <a:gd name="T21" fmla="*/ 3420 h 3719"/>
              <a:gd name="T22" fmla="*/ 3427 w 3428"/>
              <a:gd name="T23" fmla="*/ 948 h 3719"/>
              <a:gd name="T24" fmla="*/ 3121 w 3428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8" h="3719">
                <a:moveTo>
                  <a:pt x="3121" y="642"/>
                </a:moveTo>
                <a:lnTo>
                  <a:pt x="3121" y="642"/>
                </a:lnTo>
                <a:cubicBezTo>
                  <a:pt x="2103" y="642"/>
                  <a:pt x="2103" y="642"/>
                  <a:pt x="2103" y="642"/>
                </a:cubicBezTo>
                <a:cubicBezTo>
                  <a:pt x="1729" y="0"/>
                  <a:pt x="1729" y="0"/>
                  <a:pt x="1729" y="0"/>
                </a:cubicBezTo>
                <a:cubicBezTo>
                  <a:pt x="1362" y="642"/>
                  <a:pt x="1362" y="642"/>
                  <a:pt x="1362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1" y="3718"/>
                  <a:pt x="3121" y="3718"/>
                  <a:pt x="3121" y="3718"/>
                </a:cubicBezTo>
                <a:cubicBezTo>
                  <a:pt x="3289" y="3718"/>
                  <a:pt x="3427" y="3588"/>
                  <a:pt x="3427" y="3420"/>
                </a:cubicBezTo>
                <a:cubicBezTo>
                  <a:pt x="3427" y="948"/>
                  <a:pt x="3427" y="948"/>
                  <a:pt x="3427" y="948"/>
                </a:cubicBezTo>
                <a:cubicBezTo>
                  <a:pt x="3427" y="780"/>
                  <a:pt x="3289" y="642"/>
                  <a:pt x="3121" y="642"/>
                </a:cubicBezTo>
              </a:path>
            </a:pathLst>
          </a:custGeom>
          <a:solidFill>
            <a:srgbClr val="3AA09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Freeform 179">
            <a:extLst>
              <a:ext uri="{FF2B5EF4-FFF2-40B4-BE49-F238E27FC236}">
                <a16:creationId xmlns:a16="http://schemas.microsoft.com/office/drawing/2014/main" id="{832BCD4D-201E-8748-B1F7-9CE73C83B4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45879" y="2361363"/>
            <a:ext cx="2692241" cy="4137091"/>
          </a:xfrm>
          <a:custGeom>
            <a:avLst/>
            <a:gdLst>
              <a:gd name="T0" fmla="*/ 3122 w 3429"/>
              <a:gd name="T1" fmla="*/ 642 h 3719"/>
              <a:gd name="T2" fmla="*/ 3122 w 3429"/>
              <a:gd name="T3" fmla="*/ 642 h 3719"/>
              <a:gd name="T4" fmla="*/ 2120 w 3429"/>
              <a:gd name="T5" fmla="*/ 642 h 3719"/>
              <a:gd name="T6" fmla="*/ 1745 w 3429"/>
              <a:gd name="T7" fmla="*/ 0 h 3719"/>
              <a:gd name="T8" fmla="*/ 1377 w 3429"/>
              <a:gd name="T9" fmla="*/ 642 h 3719"/>
              <a:gd name="T10" fmla="*/ 306 w 3429"/>
              <a:gd name="T11" fmla="*/ 642 h 3719"/>
              <a:gd name="T12" fmla="*/ 0 w 3429"/>
              <a:gd name="T13" fmla="*/ 948 h 3719"/>
              <a:gd name="T14" fmla="*/ 0 w 3429"/>
              <a:gd name="T15" fmla="*/ 3420 h 3719"/>
              <a:gd name="T16" fmla="*/ 306 w 3429"/>
              <a:gd name="T17" fmla="*/ 3718 h 3719"/>
              <a:gd name="T18" fmla="*/ 3122 w 3429"/>
              <a:gd name="T19" fmla="*/ 3718 h 3719"/>
              <a:gd name="T20" fmla="*/ 3428 w 3429"/>
              <a:gd name="T21" fmla="*/ 3420 h 3719"/>
              <a:gd name="T22" fmla="*/ 3428 w 3429"/>
              <a:gd name="T23" fmla="*/ 948 h 3719"/>
              <a:gd name="T24" fmla="*/ 3122 w 3429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9" h="3719">
                <a:moveTo>
                  <a:pt x="3122" y="642"/>
                </a:moveTo>
                <a:lnTo>
                  <a:pt x="3122" y="642"/>
                </a:lnTo>
                <a:cubicBezTo>
                  <a:pt x="2120" y="642"/>
                  <a:pt x="2120" y="642"/>
                  <a:pt x="2120" y="642"/>
                </a:cubicBezTo>
                <a:cubicBezTo>
                  <a:pt x="1745" y="0"/>
                  <a:pt x="1745" y="0"/>
                  <a:pt x="1745" y="0"/>
                </a:cubicBezTo>
                <a:cubicBezTo>
                  <a:pt x="1377" y="642"/>
                  <a:pt x="1377" y="642"/>
                  <a:pt x="137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1" y="3718"/>
                  <a:pt x="3428" y="3588"/>
                  <a:pt x="3428" y="3420"/>
                </a:cubicBezTo>
                <a:cubicBezTo>
                  <a:pt x="3428" y="948"/>
                  <a:pt x="3428" y="948"/>
                  <a:pt x="3428" y="948"/>
                </a:cubicBezTo>
                <a:cubicBezTo>
                  <a:pt x="3428" y="780"/>
                  <a:pt x="3291" y="642"/>
                  <a:pt x="3122" y="642"/>
                </a:cubicBezTo>
              </a:path>
            </a:pathLst>
          </a:custGeom>
          <a:solidFill>
            <a:srgbClr val="F27954">
              <a:alpha val="80000"/>
            </a:srgbClr>
          </a:solidFill>
          <a:ln w="9525" cap="flat">
            <a:solidFill>
              <a:srgbClr val="F27954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929DE76E-73B1-9148-AD97-229EAA47B0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8990701-AC9F-534B-8665-6B063C6FD2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826" y="4757241"/>
            <a:ext cx="1903851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46121" y="4750991"/>
            <a:ext cx="1921263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09393" y="4733031"/>
            <a:ext cx="1908506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00557A9-F756-6A47-95B0-B225A7B2B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5308" y="4733031"/>
            <a:ext cx="1921262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2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point icon Grap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75">
            <a:extLst>
              <a:ext uri="{FF2B5EF4-FFF2-40B4-BE49-F238E27FC236}">
                <a16:creationId xmlns:a16="http://schemas.microsoft.com/office/drawing/2014/main" id="{8C0B3D42-2317-6946-847C-DF2D8C7082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390" y="1349406"/>
            <a:ext cx="2796283" cy="5149048"/>
          </a:xfrm>
          <a:custGeom>
            <a:avLst/>
            <a:gdLst>
              <a:gd name="T0" fmla="*/ 3123 w 3430"/>
              <a:gd name="T1" fmla="*/ 642 h 3719"/>
              <a:gd name="T2" fmla="*/ 3123 w 3430"/>
              <a:gd name="T3" fmla="*/ 642 h 3719"/>
              <a:gd name="T4" fmla="*/ 2090 w 3430"/>
              <a:gd name="T5" fmla="*/ 642 h 3719"/>
              <a:gd name="T6" fmla="*/ 1715 w 3430"/>
              <a:gd name="T7" fmla="*/ 0 h 3719"/>
              <a:gd name="T8" fmla="*/ 1347 w 3430"/>
              <a:gd name="T9" fmla="*/ 642 h 3719"/>
              <a:gd name="T10" fmla="*/ 307 w 3430"/>
              <a:gd name="T11" fmla="*/ 642 h 3719"/>
              <a:gd name="T12" fmla="*/ 0 w 3430"/>
              <a:gd name="T13" fmla="*/ 948 h 3719"/>
              <a:gd name="T14" fmla="*/ 0 w 3430"/>
              <a:gd name="T15" fmla="*/ 3420 h 3719"/>
              <a:gd name="T16" fmla="*/ 307 w 3430"/>
              <a:gd name="T17" fmla="*/ 3718 h 3719"/>
              <a:gd name="T18" fmla="*/ 3123 w 3430"/>
              <a:gd name="T19" fmla="*/ 3718 h 3719"/>
              <a:gd name="T20" fmla="*/ 3429 w 3430"/>
              <a:gd name="T21" fmla="*/ 3420 h 3719"/>
              <a:gd name="T22" fmla="*/ 3429 w 3430"/>
              <a:gd name="T23" fmla="*/ 948 h 3719"/>
              <a:gd name="T24" fmla="*/ 3123 w 3430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30" h="3719">
                <a:moveTo>
                  <a:pt x="3123" y="642"/>
                </a:moveTo>
                <a:lnTo>
                  <a:pt x="3123" y="642"/>
                </a:lnTo>
                <a:cubicBezTo>
                  <a:pt x="2090" y="642"/>
                  <a:pt x="2090" y="642"/>
                  <a:pt x="2090" y="642"/>
                </a:cubicBezTo>
                <a:cubicBezTo>
                  <a:pt x="1715" y="0"/>
                  <a:pt x="1715" y="0"/>
                  <a:pt x="1715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7" y="3718"/>
                </a:cubicBezTo>
                <a:cubicBezTo>
                  <a:pt x="3123" y="3718"/>
                  <a:pt x="3123" y="3718"/>
                  <a:pt x="3123" y="3718"/>
                </a:cubicBezTo>
                <a:cubicBezTo>
                  <a:pt x="3291" y="3718"/>
                  <a:pt x="3429" y="3588"/>
                  <a:pt x="3429" y="3420"/>
                </a:cubicBezTo>
                <a:cubicBezTo>
                  <a:pt x="3429" y="948"/>
                  <a:pt x="3429" y="948"/>
                  <a:pt x="3429" y="948"/>
                </a:cubicBezTo>
                <a:cubicBezTo>
                  <a:pt x="3429" y="780"/>
                  <a:pt x="3291" y="642"/>
                  <a:pt x="3123" y="642"/>
                </a:cubicBezTo>
              </a:path>
            </a:pathLst>
          </a:custGeom>
          <a:solidFill>
            <a:srgbClr val="79527B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76">
            <a:extLst>
              <a:ext uri="{FF2B5EF4-FFF2-40B4-BE49-F238E27FC236}">
                <a16:creationId xmlns:a16="http://schemas.microsoft.com/office/drawing/2014/main" id="{40053DCA-CDEC-8B4D-B8F3-C1EF890EF0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20768" y="1349407"/>
            <a:ext cx="2796282" cy="5149048"/>
          </a:xfrm>
          <a:custGeom>
            <a:avLst/>
            <a:gdLst>
              <a:gd name="T0" fmla="*/ 3122 w 3421"/>
              <a:gd name="T1" fmla="*/ 642 h 3719"/>
              <a:gd name="T2" fmla="*/ 3122 w 3421"/>
              <a:gd name="T3" fmla="*/ 642 h 3719"/>
              <a:gd name="T4" fmla="*/ 2089 w 3421"/>
              <a:gd name="T5" fmla="*/ 642 h 3719"/>
              <a:gd name="T6" fmla="*/ 1722 w 3421"/>
              <a:gd name="T7" fmla="*/ 0 h 3719"/>
              <a:gd name="T8" fmla="*/ 1347 w 3421"/>
              <a:gd name="T9" fmla="*/ 642 h 3719"/>
              <a:gd name="T10" fmla="*/ 306 w 3421"/>
              <a:gd name="T11" fmla="*/ 642 h 3719"/>
              <a:gd name="T12" fmla="*/ 0 w 3421"/>
              <a:gd name="T13" fmla="*/ 948 h 3719"/>
              <a:gd name="T14" fmla="*/ 0 w 3421"/>
              <a:gd name="T15" fmla="*/ 3420 h 3719"/>
              <a:gd name="T16" fmla="*/ 306 w 3421"/>
              <a:gd name="T17" fmla="*/ 3718 h 3719"/>
              <a:gd name="T18" fmla="*/ 3122 w 3421"/>
              <a:gd name="T19" fmla="*/ 3718 h 3719"/>
              <a:gd name="T20" fmla="*/ 3420 w 3421"/>
              <a:gd name="T21" fmla="*/ 3420 h 3719"/>
              <a:gd name="T22" fmla="*/ 3420 w 3421"/>
              <a:gd name="T23" fmla="*/ 948 h 3719"/>
              <a:gd name="T24" fmla="*/ 3122 w 3421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1" h="3719">
                <a:moveTo>
                  <a:pt x="3122" y="642"/>
                </a:moveTo>
                <a:lnTo>
                  <a:pt x="3122" y="642"/>
                </a:lnTo>
                <a:cubicBezTo>
                  <a:pt x="2089" y="642"/>
                  <a:pt x="2089" y="642"/>
                  <a:pt x="2089" y="642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0" y="3718"/>
                  <a:pt x="3420" y="3588"/>
                  <a:pt x="3420" y="3420"/>
                </a:cubicBezTo>
                <a:cubicBezTo>
                  <a:pt x="3420" y="948"/>
                  <a:pt x="3420" y="948"/>
                  <a:pt x="3420" y="948"/>
                </a:cubicBezTo>
                <a:cubicBezTo>
                  <a:pt x="3420" y="780"/>
                  <a:pt x="3290" y="642"/>
                  <a:pt x="3122" y="642"/>
                </a:cubicBezTo>
              </a:path>
            </a:pathLst>
          </a:custGeom>
          <a:solidFill>
            <a:srgbClr val="4D4D4D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77">
            <a:extLst>
              <a:ext uri="{FF2B5EF4-FFF2-40B4-BE49-F238E27FC236}">
                <a16:creationId xmlns:a16="http://schemas.microsoft.com/office/drawing/2014/main" id="{10B1012D-1247-0E4A-BFFD-D8F52FAEDE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1967" y="1349406"/>
            <a:ext cx="2583359" cy="5149048"/>
          </a:xfrm>
          <a:custGeom>
            <a:avLst/>
            <a:gdLst>
              <a:gd name="T0" fmla="*/ 3121 w 3428"/>
              <a:gd name="T1" fmla="*/ 642 h 3719"/>
              <a:gd name="T2" fmla="*/ 3121 w 3428"/>
              <a:gd name="T3" fmla="*/ 642 h 3719"/>
              <a:gd name="T4" fmla="*/ 2103 w 3428"/>
              <a:gd name="T5" fmla="*/ 642 h 3719"/>
              <a:gd name="T6" fmla="*/ 1729 w 3428"/>
              <a:gd name="T7" fmla="*/ 0 h 3719"/>
              <a:gd name="T8" fmla="*/ 1362 w 3428"/>
              <a:gd name="T9" fmla="*/ 642 h 3719"/>
              <a:gd name="T10" fmla="*/ 306 w 3428"/>
              <a:gd name="T11" fmla="*/ 642 h 3719"/>
              <a:gd name="T12" fmla="*/ 0 w 3428"/>
              <a:gd name="T13" fmla="*/ 948 h 3719"/>
              <a:gd name="T14" fmla="*/ 0 w 3428"/>
              <a:gd name="T15" fmla="*/ 3420 h 3719"/>
              <a:gd name="T16" fmla="*/ 306 w 3428"/>
              <a:gd name="T17" fmla="*/ 3718 h 3719"/>
              <a:gd name="T18" fmla="*/ 3121 w 3428"/>
              <a:gd name="T19" fmla="*/ 3718 h 3719"/>
              <a:gd name="T20" fmla="*/ 3427 w 3428"/>
              <a:gd name="T21" fmla="*/ 3420 h 3719"/>
              <a:gd name="T22" fmla="*/ 3427 w 3428"/>
              <a:gd name="T23" fmla="*/ 948 h 3719"/>
              <a:gd name="T24" fmla="*/ 3121 w 3428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8" h="3719">
                <a:moveTo>
                  <a:pt x="3121" y="642"/>
                </a:moveTo>
                <a:lnTo>
                  <a:pt x="3121" y="642"/>
                </a:lnTo>
                <a:cubicBezTo>
                  <a:pt x="2103" y="642"/>
                  <a:pt x="2103" y="642"/>
                  <a:pt x="2103" y="642"/>
                </a:cubicBezTo>
                <a:cubicBezTo>
                  <a:pt x="1729" y="0"/>
                  <a:pt x="1729" y="0"/>
                  <a:pt x="1729" y="0"/>
                </a:cubicBezTo>
                <a:cubicBezTo>
                  <a:pt x="1362" y="642"/>
                  <a:pt x="1362" y="642"/>
                  <a:pt x="1362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1" y="3718"/>
                  <a:pt x="3121" y="3718"/>
                  <a:pt x="3121" y="3718"/>
                </a:cubicBezTo>
                <a:cubicBezTo>
                  <a:pt x="3289" y="3718"/>
                  <a:pt x="3427" y="3588"/>
                  <a:pt x="3427" y="3420"/>
                </a:cubicBezTo>
                <a:cubicBezTo>
                  <a:pt x="3427" y="948"/>
                  <a:pt x="3427" y="948"/>
                  <a:pt x="3427" y="948"/>
                </a:cubicBezTo>
                <a:cubicBezTo>
                  <a:pt x="3427" y="780"/>
                  <a:pt x="3289" y="642"/>
                  <a:pt x="3121" y="642"/>
                </a:cubicBezTo>
              </a:path>
            </a:pathLst>
          </a:custGeom>
          <a:solidFill>
            <a:srgbClr val="3AA09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Freeform 179">
            <a:extLst>
              <a:ext uri="{FF2B5EF4-FFF2-40B4-BE49-F238E27FC236}">
                <a16:creationId xmlns:a16="http://schemas.microsoft.com/office/drawing/2014/main" id="{832BCD4D-201E-8748-B1F7-9CE73C83B4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45879" y="1349406"/>
            <a:ext cx="2692241" cy="5149048"/>
          </a:xfrm>
          <a:custGeom>
            <a:avLst/>
            <a:gdLst>
              <a:gd name="T0" fmla="*/ 3122 w 3429"/>
              <a:gd name="T1" fmla="*/ 642 h 3719"/>
              <a:gd name="T2" fmla="*/ 3122 w 3429"/>
              <a:gd name="T3" fmla="*/ 642 h 3719"/>
              <a:gd name="T4" fmla="*/ 2120 w 3429"/>
              <a:gd name="T5" fmla="*/ 642 h 3719"/>
              <a:gd name="T6" fmla="*/ 1745 w 3429"/>
              <a:gd name="T7" fmla="*/ 0 h 3719"/>
              <a:gd name="T8" fmla="*/ 1377 w 3429"/>
              <a:gd name="T9" fmla="*/ 642 h 3719"/>
              <a:gd name="T10" fmla="*/ 306 w 3429"/>
              <a:gd name="T11" fmla="*/ 642 h 3719"/>
              <a:gd name="T12" fmla="*/ 0 w 3429"/>
              <a:gd name="T13" fmla="*/ 948 h 3719"/>
              <a:gd name="T14" fmla="*/ 0 w 3429"/>
              <a:gd name="T15" fmla="*/ 3420 h 3719"/>
              <a:gd name="T16" fmla="*/ 306 w 3429"/>
              <a:gd name="T17" fmla="*/ 3718 h 3719"/>
              <a:gd name="T18" fmla="*/ 3122 w 3429"/>
              <a:gd name="T19" fmla="*/ 3718 h 3719"/>
              <a:gd name="T20" fmla="*/ 3428 w 3429"/>
              <a:gd name="T21" fmla="*/ 3420 h 3719"/>
              <a:gd name="T22" fmla="*/ 3428 w 3429"/>
              <a:gd name="T23" fmla="*/ 948 h 3719"/>
              <a:gd name="T24" fmla="*/ 3122 w 3429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9" h="3719">
                <a:moveTo>
                  <a:pt x="3122" y="642"/>
                </a:moveTo>
                <a:lnTo>
                  <a:pt x="3122" y="642"/>
                </a:lnTo>
                <a:cubicBezTo>
                  <a:pt x="2120" y="642"/>
                  <a:pt x="2120" y="642"/>
                  <a:pt x="2120" y="642"/>
                </a:cubicBezTo>
                <a:cubicBezTo>
                  <a:pt x="1745" y="0"/>
                  <a:pt x="1745" y="0"/>
                  <a:pt x="1745" y="0"/>
                </a:cubicBezTo>
                <a:cubicBezTo>
                  <a:pt x="1377" y="642"/>
                  <a:pt x="1377" y="642"/>
                  <a:pt x="137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1" y="3718"/>
                  <a:pt x="3428" y="3588"/>
                  <a:pt x="3428" y="3420"/>
                </a:cubicBezTo>
                <a:cubicBezTo>
                  <a:pt x="3428" y="948"/>
                  <a:pt x="3428" y="948"/>
                  <a:pt x="3428" y="948"/>
                </a:cubicBezTo>
                <a:cubicBezTo>
                  <a:pt x="3428" y="780"/>
                  <a:pt x="3291" y="642"/>
                  <a:pt x="3122" y="642"/>
                </a:cubicBezTo>
              </a:path>
            </a:pathLst>
          </a:custGeom>
          <a:solidFill>
            <a:srgbClr val="F27954">
              <a:alpha val="80000"/>
            </a:srgbClr>
          </a:solidFill>
          <a:ln w="9525" cap="flat">
            <a:solidFill>
              <a:srgbClr val="F27954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929DE76E-73B1-9148-AD97-229EAA47B0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8990701-AC9F-534B-8665-6B063C6FD2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826" y="4757241"/>
            <a:ext cx="1903851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46121" y="4750991"/>
            <a:ext cx="1921263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09393" y="4733031"/>
            <a:ext cx="1908506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00557A9-F756-6A47-95B0-B225A7B2B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5308" y="4733031"/>
            <a:ext cx="1921262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10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point icon Grap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75">
            <a:extLst>
              <a:ext uri="{FF2B5EF4-FFF2-40B4-BE49-F238E27FC236}">
                <a16:creationId xmlns:a16="http://schemas.microsoft.com/office/drawing/2014/main" id="{8C0B3D42-2317-6946-847C-DF2D8C7082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390" y="1846556"/>
            <a:ext cx="2796283" cy="4651898"/>
          </a:xfrm>
          <a:custGeom>
            <a:avLst/>
            <a:gdLst>
              <a:gd name="T0" fmla="*/ 3123 w 3430"/>
              <a:gd name="T1" fmla="*/ 642 h 3719"/>
              <a:gd name="T2" fmla="*/ 3123 w 3430"/>
              <a:gd name="T3" fmla="*/ 642 h 3719"/>
              <a:gd name="T4" fmla="*/ 2090 w 3430"/>
              <a:gd name="T5" fmla="*/ 642 h 3719"/>
              <a:gd name="T6" fmla="*/ 1715 w 3430"/>
              <a:gd name="T7" fmla="*/ 0 h 3719"/>
              <a:gd name="T8" fmla="*/ 1347 w 3430"/>
              <a:gd name="T9" fmla="*/ 642 h 3719"/>
              <a:gd name="T10" fmla="*/ 307 w 3430"/>
              <a:gd name="T11" fmla="*/ 642 h 3719"/>
              <a:gd name="T12" fmla="*/ 0 w 3430"/>
              <a:gd name="T13" fmla="*/ 948 h 3719"/>
              <a:gd name="T14" fmla="*/ 0 w 3430"/>
              <a:gd name="T15" fmla="*/ 3420 h 3719"/>
              <a:gd name="T16" fmla="*/ 307 w 3430"/>
              <a:gd name="T17" fmla="*/ 3718 h 3719"/>
              <a:gd name="T18" fmla="*/ 3123 w 3430"/>
              <a:gd name="T19" fmla="*/ 3718 h 3719"/>
              <a:gd name="T20" fmla="*/ 3429 w 3430"/>
              <a:gd name="T21" fmla="*/ 3420 h 3719"/>
              <a:gd name="T22" fmla="*/ 3429 w 3430"/>
              <a:gd name="T23" fmla="*/ 948 h 3719"/>
              <a:gd name="T24" fmla="*/ 3123 w 3430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30" h="3719">
                <a:moveTo>
                  <a:pt x="3123" y="642"/>
                </a:moveTo>
                <a:lnTo>
                  <a:pt x="3123" y="642"/>
                </a:lnTo>
                <a:cubicBezTo>
                  <a:pt x="2090" y="642"/>
                  <a:pt x="2090" y="642"/>
                  <a:pt x="2090" y="642"/>
                </a:cubicBezTo>
                <a:cubicBezTo>
                  <a:pt x="1715" y="0"/>
                  <a:pt x="1715" y="0"/>
                  <a:pt x="1715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7" y="3718"/>
                </a:cubicBezTo>
                <a:cubicBezTo>
                  <a:pt x="3123" y="3718"/>
                  <a:pt x="3123" y="3718"/>
                  <a:pt x="3123" y="3718"/>
                </a:cubicBezTo>
                <a:cubicBezTo>
                  <a:pt x="3291" y="3718"/>
                  <a:pt x="3429" y="3588"/>
                  <a:pt x="3429" y="3420"/>
                </a:cubicBezTo>
                <a:cubicBezTo>
                  <a:pt x="3429" y="948"/>
                  <a:pt x="3429" y="948"/>
                  <a:pt x="3429" y="948"/>
                </a:cubicBezTo>
                <a:cubicBezTo>
                  <a:pt x="3429" y="780"/>
                  <a:pt x="3291" y="642"/>
                  <a:pt x="3123" y="642"/>
                </a:cubicBezTo>
              </a:path>
            </a:pathLst>
          </a:custGeom>
          <a:solidFill>
            <a:srgbClr val="79527B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76">
            <a:extLst>
              <a:ext uri="{FF2B5EF4-FFF2-40B4-BE49-F238E27FC236}">
                <a16:creationId xmlns:a16="http://schemas.microsoft.com/office/drawing/2014/main" id="{40053DCA-CDEC-8B4D-B8F3-C1EF890EF0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20768" y="1856063"/>
            <a:ext cx="2796282" cy="4642391"/>
          </a:xfrm>
          <a:custGeom>
            <a:avLst/>
            <a:gdLst>
              <a:gd name="T0" fmla="*/ 3122 w 3421"/>
              <a:gd name="T1" fmla="*/ 642 h 3719"/>
              <a:gd name="T2" fmla="*/ 3122 w 3421"/>
              <a:gd name="T3" fmla="*/ 642 h 3719"/>
              <a:gd name="T4" fmla="*/ 2089 w 3421"/>
              <a:gd name="T5" fmla="*/ 642 h 3719"/>
              <a:gd name="T6" fmla="*/ 1722 w 3421"/>
              <a:gd name="T7" fmla="*/ 0 h 3719"/>
              <a:gd name="T8" fmla="*/ 1347 w 3421"/>
              <a:gd name="T9" fmla="*/ 642 h 3719"/>
              <a:gd name="T10" fmla="*/ 306 w 3421"/>
              <a:gd name="T11" fmla="*/ 642 h 3719"/>
              <a:gd name="T12" fmla="*/ 0 w 3421"/>
              <a:gd name="T13" fmla="*/ 948 h 3719"/>
              <a:gd name="T14" fmla="*/ 0 w 3421"/>
              <a:gd name="T15" fmla="*/ 3420 h 3719"/>
              <a:gd name="T16" fmla="*/ 306 w 3421"/>
              <a:gd name="T17" fmla="*/ 3718 h 3719"/>
              <a:gd name="T18" fmla="*/ 3122 w 3421"/>
              <a:gd name="T19" fmla="*/ 3718 h 3719"/>
              <a:gd name="T20" fmla="*/ 3420 w 3421"/>
              <a:gd name="T21" fmla="*/ 3420 h 3719"/>
              <a:gd name="T22" fmla="*/ 3420 w 3421"/>
              <a:gd name="T23" fmla="*/ 948 h 3719"/>
              <a:gd name="T24" fmla="*/ 3122 w 3421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1" h="3719">
                <a:moveTo>
                  <a:pt x="3122" y="642"/>
                </a:moveTo>
                <a:lnTo>
                  <a:pt x="3122" y="642"/>
                </a:lnTo>
                <a:cubicBezTo>
                  <a:pt x="2089" y="642"/>
                  <a:pt x="2089" y="642"/>
                  <a:pt x="2089" y="642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0" y="3718"/>
                  <a:pt x="3420" y="3588"/>
                  <a:pt x="3420" y="3420"/>
                </a:cubicBezTo>
                <a:cubicBezTo>
                  <a:pt x="3420" y="948"/>
                  <a:pt x="3420" y="948"/>
                  <a:pt x="3420" y="948"/>
                </a:cubicBezTo>
                <a:cubicBezTo>
                  <a:pt x="3420" y="780"/>
                  <a:pt x="3290" y="642"/>
                  <a:pt x="3122" y="642"/>
                </a:cubicBezTo>
              </a:path>
            </a:pathLst>
          </a:custGeom>
          <a:solidFill>
            <a:srgbClr val="4D4D4D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77">
            <a:extLst>
              <a:ext uri="{FF2B5EF4-FFF2-40B4-BE49-F238E27FC236}">
                <a16:creationId xmlns:a16="http://schemas.microsoft.com/office/drawing/2014/main" id="{10B1012D-1247-0E4A-BFFD-D8F52FAEDE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1967" y="1846556"/>
            <a:ext cx="2583359" cy="4651898"/>
          </a:xfrm>
          <a:custGeom>
            <a:avLst/>
            <a:gdLst>
              <a:gd name="T0" fmla="*/ 3121 w 3428"/>
              <a:gd name="T1" fmla="*/ 642 h 3719"/>
              <a:gd name="T2" fmla="*/ 3121 w 3428"/>
              <a:gd name="T3" fmla="*/ 642 h 3719"/>
              <a:gd name="T4" fmla="*/ 2103 w 3428"/>
              <a:gd name="T5" fmla="*/ 642 h 3719"/>
              <a:gd name="T6" fmla="*/ 1729 w 3428"/>
              <a:gd name="T7" fmla="*/ 0 h 3719"/>
              <a:gd name="T8" fmla="*/ 1362 w 3428"/>
              <a:gd name="T9" fmla="*/ 642 h 3719"/>
              <a:gd name="T10" fmla="*/ 306 w 3428"/>
              <a:gd name="T11" fmla="*/ 642 h 3719"/>
              <a:gd name="T12" fmla="*/ 0 w 3428"/>
              <a:gd name="T13" fmla="*/ 948 h 3719"/>
              <a:gd name="T14" fmla="*/ 0 w 3428"/>
              <a:gd name="T15" fmla="*/ 3420 h 3719"/>
              <a:gd name="T16" fmla="*/ 306 w 3428"/>
              <a:gd name="T17" fmla="*/ 3718 h 3719"/>
              <a:gd name="T18" fmla="*/ 3121 w 3428"/>
              <a:gd name="T19" fmla="*/ 3718 h 3719"/>
              <a:gd name="T20" fmla="*/ 3427 w 3428"/>
              <a:gd name="T21" fmla="*/ 3420 h 3719"/>
              <a:gd name="T22" fmla="*/ 3427 w 3428"/>
              <a:gd name="T23" fmla="*/ 948 h 3719"/>
              <a:gd name="T24" fmla="*/ 3121 w 3428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8" h="3719">
                <a:moveTo>
                  <a:pt x="3121" y="642"/>
                </a:moveTo>
                <a:lnTo>
                  <a:pt x="3121" y="642"/>
                </a:lnTo>
                <a:cubicBezTo>
                  <a:pt x="2103" y="642"/>
                  <a:pt x="2103" y="642"/>
                  <a:pt x="2103" y="642"/>
                </a:cubicBezTo>
                <a:cubicBezTo>
                  <a:pt x="1729" y="0"/>
                  <a:pt x="1729" y="0"/>
                  <a:pt x="1729" y="0"/>
                </a:cubicBezTo>
                <a:cubicBezTo>
                  <a:pt x="1362" y="642"/>
                  <a:pt x="1362" y="642"/>
                  <a:pt x="1362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1" y="3718"/>
                  <a:pt x="3121" y="3718"/>
                  <a:pt x="3121" y="3718"/>
                </a:cubicBezTo>
                <a:cubicBezTo>
                  <a:pt x="3289" y="3718"/>
                  <a:pt x="3427" y="3588"/>
                  <a:pt x="3427" y="3420"/>
                </a:cubicBezTo>
                <a:cubicBezTo>
                  <a:pt x="3427" y="948"/>
                  <a:pt x="3427" y="948"/>
                  <a:pt x="3427" y="948"/>
                </a:cubicBezTo>
                <a:cubicBezTo>
                  <a:pt x="3427" y="780"/>
                  <a:pt x="3289" y="642"/>
                  <a:pt x="3121" y="642"/>
                </a:cubicBezTo>
              </a:path>
            </a:pathLst>
          </a:custGeom>
          <a:solidFill>
            <a:srgbClr val="3AA09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Freeform 179">
            <a:extLst>
              <a:ext uri="{FF2B5EF4-FFF2-40B4-BE49-F238E27FC236}">
                <a16:creationId xmlns:a16="http://schemas.microsoft.com/office/drawing/2014/main" id="{832BCD4D-201E-8748-B1F7-9CE73C83B4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45879" y="1846556"/>
            <a:ext cx="2692241" cy="4651898"/>
          </a:xfrm>
          <a:custGeom>
            <a:avLst/>
            <a:gdLst>
              <a:gd name="T0" fmla="*/ 3122 w 3429"/>
              <a:gd name="T1" fmla="*/ 642 h 3719"/>
              <a:gd name="T2" fmla="*/ 3122 w 3429"/>
              <a:gd name="T3" fmla="*/ 642 h 3719"/>
              <a:gd name="T4" fmla="*/ 2120 w 3429"/>
              <a:gd name="T5" fmla="*/ 642 h 3719"/>
              <a:gd name="T6" fmla="*/ 1745 w 3429"/>
              <a:gd name="T7" fmla="*/ 0 h 3719"/>
              <a:gd name="T8" fmla="*/ 1377 w 3429"/>
              <a:gd name="T9" fmla="*/ 642 h 3719"/>
              <a:gd name="T10" fmla="*/ 306 w 3429"/>
              <a:gd name="T11" fmla="*/ 642 h 3719"/>
              <a:gd name="T12" fmla="*/ 0 w 3429"/>
              <a:gd name="T13" fmla="*/ 948 h 3719"/>
              <a:gd name="T14" fmla="*/ 0 w 3429"/>
              <a:gd name="T15" fmla="*/ 3420 h 3719"/>
              <a:gd name="T16" fmla="*/ 306 w 3429"/>
              <a:gd name="T17" fmla="*/ 3718 h 3719"/>
              <a:gd name="T18" fmla="*/ 3122 w 3429"/>
              <a:gd name="T19" fmla="*/ 3718 h 3719"/>
              <a:gd name="T20" fmla="*/ 3428 w 3429"/>
              <a:gd name="T21" fmla="*/ 3420 h 3719"/>
              <a:gd name="T22" fmla="*/ 3428 w 3429"/>
              <a:gd name="T23" fmla="*/ 948 h 3719"/>
              <a:gd name="T24" fmla="*/ 3122 w 3429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9" h="3719">
                <a:moveTo>
                  <a:pt x="3122" y="642"/>
                </a:moveTo>
                <a:lnTo>
                  <a:pt x="3122" y="642"/>
                </a:lnTo>
                <a:cubicBezTo>
                  <a:pt x="2120" y="642"/>
                  <a:pt x="2120" y="642"/>
                  <a:pt x="2120" y="642"/>
                </a:cubicBezTo>
                <a:cubicBezTo>
                  <a:pt x="1745" y="0"/>
                  <a:pt x="1745" y="0"/>
                  <a:pt x="1745" y="0"/>
                </a:cubicBezTo>
                <a:cubicBezTo>
                  <a:pt x="1377" y="642"/>
                  <a:pt x="1377" y="642"/>
                  <a:pt x="137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1" y="3718"/>
                  <a:pt x="3428" y="3588"/>
                  <a:pt x="3428" y="3420"/>
                </a:cubicBezTo>
                <a:cubicBezTo>
                  <a:pt x="3428" y="948"/>
                  <a:pt x="3428" y="948"/>
                  <a:pt x="3428" y="948"/>
                </a:cubicBezTo>
                <a:cubicBezTo>
                  <a:pt x="3428" y="780"/>
                  <a:pt x="3291" y="642"/>
                  <a:pt x="3122" y="642"/>
                </a:cubicBezTo>
              </a:path>
            </a:pathLst>
          </a:custGeom>
          <a:solidFill>
            <a:srgbClr val="F27954">
              <a:alpha val="80000"/>
            </a:srgbClr>
          </a:solidFill>
          <a:ln w="9525" cap="flat">
            <a:solidFill>
              <a:srgbClr val="F27954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929DE76E-73B1-9148-AD97-229EAA47B0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8990701-AC9F-534B-8665-6B063C6FD2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826" y="4757241"/>
            <a:ext cx="1903851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46121" y="4750991"/>
            <a:ext cx="1921263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09393" y="4733031"/>
            <a:ext cx="1908506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00557A9-F756-6A47-95B0-B225A7B2B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55308" y="4733031"/>
            <a:ext cx="1921262" cy="335052"/>
          </a:xfrm>
        </p:spPr>
        <p:txBody>
          <a:bodyPr>
            <a:noAutofit/>
          </a:bodyPr>
          <a:lstStyle>
            <a:lvl1pPr algn="ctr">
              <a:buNone/>
              <a:defRPr sz="24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46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47C539-7E1F-9A4D-A0E2-0874E257D47F}"/>
              </a:ext>
            </a:extLst>
          </p:cNvPr>
          <p:cNvGrpSpPr/>
          <p:nvPr userDrawn="1"/>
        </p:nvGrpSpPr>
        <p:grpSpPr>
          <a:xfrm>
            <a:off x="1154562" y="1887157"/>
            <a:ext cx="9882876" cy="2798187"/>
            <a:chOff x="1875859" y="4907106"/>
            <a:chExt cx="20625932" cy="5839921"/>
          </a:xfrm>
        </p:grpSpPr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DFBD3BC9-7E5A-4643-90E7-A5CDC7C6EAC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>
              <a:extLst>
                <a:ext uri="{FF2B5EF4-FFF2-40B4-BE49-F238E27FC236}">
                  <a16:creationId xmlns:a16="http://schemas.microsoft.com/office/drawing/2014/main" id="{2A55FCAE-3E0F-C648-A867-D49B2D13DB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>
              <a:extLst>
                <a:ext uri="{FF2B5EF4-FFF2-40B4-BE49-F238E27FC236}">
                  <a16:creationId xmlns:a16="http://schemas.microsoft.com/office/drawing/2014/main" id="{67B40F74-0334-F94D-A4A6-FC1A645B201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EA89031A-4F1E-3B4B-B3FD-73BD6969A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BC102F9A-7693-8547-8518-EFB5ADD85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7952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6" name="Block Arc 105">
              <a:extLst>
                <a:ext uri="{FF2B5EF4-FFF2-40B4-BE49-F238E27FC236}">
                  <a16:creationId xmlns:a16="http://schemas.microsoft.com/office/drawing/2014/main" id="{2CC5A5AC-8BF0-BA45-9D0A-A9E2B4F5D89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037332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>
              <a:extLst>
                <a:ext uri="{FF2B5EF4-FFF2-40B4-BE49-F238E27FC236}">
                  <a16:creationId xmlns:a16="http://schemas.microsoft.com/office/drawing/2014/main" id="{9C353EB8-D92A-1B42-9A1B-48051A61B7B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9163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1C402117-6053-504C-8052-7EAC0B33EB8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81D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46571C6C-6A6A-DC4C-938E-3A996BFCD1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76C0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1937D021-BEEA-E74F-9D71-6852BF32C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7332" y="4907110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279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8C7850B-F149-0E41-9A41-F0D02FB2B9C3}"/>
                </a:ext>
              </a:extLst>
            </p:cNvPr>
            <p:cNvSpPr txBox="1"/>
            <p:nvPr/>
          </p:nvSpPr>
          <p:spPr>
            <a:xfrm>
              <a:off x="3248482" y="10100696"/>
              <a:ext cx="1927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Mission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C4BC7A-7D43-1647-99AE-68CD5E078683}"/>
                </a:ext>
              </a:extLst>
            </p:cNvPr>
            <p:cNvSpPr txBox="1"/>
            <p:nvPr/>
          </p:nvSpPr>
          <p:spPr>
            <a:xfrm>
              <a:off x="7357215" y="10100696"/>
              <a:ext cx="1582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Vision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21B2BCF-57D6-7E49-8B6A-8CE063146E7B}"/>
                </a:ext>
              </a:extLst>
            </p:cNvPr>
            <p:cNvSpPr txBox="1"/>
            <p:nvPr/>
          </p:nvSpPr>
          <p:spPr>
            <a:xfrm>
              <a:off x="11461705" y="10100696"/>
              <a:ext cx="14542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Goals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39597B-95B4-224B-8092-02E83F685D0A}"/>
                </a:ext>
              </a:extLst>
            </p:cNvPr>
            <p:cNvSpPr txBox="1"/>
            <p:nvPr/>
          </p:nvSpPr>
          <p:spPr>
            <a:xfrm>
              <a:off x="15369825" y="10100696"/>
              <a:ext cx="1718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Values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32B747A-D6C1-1A44-B024-63125FA7FE49}"/>
                </a:ext>
              </a:extLst>
            </p:cNvPr>
            <p:cNvSpPr txBox="1"/>
            <p:nvPr/>
          </p:nvSpPr>
          <p:spPr>
            <a:xfrm>
              <a:off x="19196192" y="10100696"/>
              <a:ext cx="2146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Strategy</a:t>
              </a:r>
            </a:p>
          </p:txBody>
        </p:sp>
      </p:grpSp>
      <p:sp>
        <p:nvSpPr>
          <p:cNvPr id="131" name="Text Placeholder 17">
            <a:extLst>
              <a:ext uri="{FF2B5EF4-FFF2-40B4-BE49-F238E27FC236}">
                <a16:creationId xmlns:a16="http://schemas.microsoft.com/office/drawing/2014/main" id="{CD6CCE6C-B4E3-C149-902E-39BDA11B0F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9110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2" name="Text Placeholder 17">
            <a:extLst>
              <a:ext uri="{FF2B5EF4-FFF2-40B4-BE49-F238E27FC236}">
                <a16:creationId xmlns:a16="http://schemas.microsoft.com/office/drawing/2014/main" id="{11104F8E-2BBD-8841-8033-FB61C44CE6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33175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3" name="Text Placeholder 17">
            <a:extLst>
              <a:ext uri="{FF2B5EF4-FFF2-40B4-BE49-F238E27FC236}">
                <a16:creationId xmlns:a16="http://schemas.microsoft.com/office/drawing/2014/main" id="{ADA8F331-B773-9A48-9C92-B8D80C9D5D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5569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4" name="Text Placeholder 17">
            <a:extLst>
              <a:ext uri="{FF2B5EF4-FFF2-40B4-BE49-F238E27FC236}">
                <a16:creationId xmlns:a16="http://schemas.microsoft.com/office/drawing/2014/main" id="{8C6EB927-6876-364B-9D8E-642E2160F1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29634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5" name="Text Placeholder 17">
            <a:extLst>
              <a:ext uri="{FF2B5EF4-FFF2-40B4-BE49-F238E27FC236}">
                <a16:creationId xmlns:a16="http://schemas.microsoft.com/office/drawing/2014/main" id="{01736E27-5CA5-014F-B907-7522BA18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1503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4CE074A-C461-B741-A948-84D85A8206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3A2E17B6-0C83-4A41-9329-18B37C169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FD3A573-F4E4-B140-9727-FAA9C7F1CA0A}"/>
              </a:ext>
            </a:extLst>
          </p:cNvPr>
          <p:cNvGrpSpPr/>
          <p:nvPr userDrawn="1"/>
        </p:nvGrpSpPr>
        <p:grpSpPr>
          <a:xfrm>
            <a:off x="4480947" y="6257070"/>
            <a:ext cx="3144242" cy="374574"/>
            <a:chOff x="301128" y="6151084"/>
            <a:chExt cx="3144242" cy="374574"/>
          </a:xfrm>
        </p:grpSpPr>
        <p:pic>
          <p:nvPicPr>
            <p:cNvPr id="30" name="Picture 2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563AD3E-DCCF-704D-B793-981781A099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32" name="Picture 3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0941594-4EF5-0845-9D61-F0F7DEEA63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33" name="Picture 3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DF60922-A0C7-BC4E-9066-062DFCB17E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7624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point icon Graph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47C539-7E1F-9A4D-A0E2-0874E257D47F}"/>
              </a:ext>
            </a:extLst>
          </p:cNvPr>
          <p:cNvGrpSpPr/>
          <p:nvPr userDrawn="1"/>
        </p:nvGrpSpPr>
        <p:grpSpPr>
          <a:xfrm>
            <a:off x="1947279" y="1887157"/>
            <a:ext cx="9327612" cy="2798187"/>
            <a:chOff x="1875859" y="4907106"/>
            <a:chExt cx="19467076" cy="5839921"/>
          </a:xfrm>
        </p:grpSpPr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DFBD3BC9-7E5A-4643-90E7-A5CDC7C6EAC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>
              <a:extLst>
                <a:ext uri="{FF2B5EF4-FFF2-40B4-BE49-F238E27FC236}">
                  <a16:creationId xmlns:a16="http://schemas.microsoft.com/office/drawing/2014/main" id="{2A55FCAE-3E0F-C648-A867-D49B2D13DB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279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>
              <a:extLst>
                <a:ext uri="{FF2B5EF4-FFF2-40B4-BE49-F238E27FC236}">
                  <a16:creationId xmlns:a16="http://schemas.microsoft.com/office/drawing/2014/main" id="{67B40F74-0334-F94D-A4A6-FC1A645B201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EA89031A-4F1E-3B4B-B3FD-73BD6969A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9C5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BC102F9A-7693-8547-8518-EFB5ADD85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7952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>
              <a:extLst>
                <a:ext uri="{FF2B5EF4-FFF2-40B4-BE49-F238E27FC236}">
                  <a16:creationId xmlns:a16="http://schemas.microsoft.com/office/drawing/2014/main" id="{9C353EB8-D92A-1B42-9A1B-48051A61B7B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9163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1C402117-6053-504C-8052-7EAC0B33EB8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81D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46571C6C-6A6A-DC4C-938E-3A996BFCD1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76C0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8C7850B-F149-0E41-9A41-F0D02FB2B9C3}"/>
                </a:ext>
              </a:extLst>
            </p:cNvPr>
            <p:cNvSpPr txBox="1"/>
            <p:nvPr/>
          </p:nvSpPr>
          <p:spPr>
            <a:xfrm>
              <a:off x="3248482" y="10100696"/>
              <a:ext cx="1927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Mission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C4BC7A-7D43-1647-99AE-68CD5E078683}"/>
                </a:ext>
              </a:extLst>
            </p:cNvPr>
            <p:cNvSpPr txBox="1"/>
            <p:nvPr/>
          </p:nvSpPr>
          <p:spPr>
            <a:xfrm>
              <a:off x="7357215" y="10100696"/>
              <a:ext cx="1582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Vision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21B2BCF-57D6-7E49-8B6A-8CE063146E7B}"/>
                </a:ext>
              </a:extLst>
            </p:cNvPr>
            <p:cNvSpPr txBox="1"/>
            <p:nvPr/>
          </p:nvSpPr>
          <p:spPr>
            <a:xfrm>
              <a:off x="11461705" y="10100696"/>
              <a:ext cx="14542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Goals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39597B-95B4-224B-8092-02E83F685D0A}"/>
                </a:ext>
              </a:extLst>
            </p:cNvPr>
            <p:cNvSpPr txBox="1"/>
            <p:nvPr/>
          </p:nvSpPr>
          <p:spPr>
            <a:xfrm>
              <a:off x="15369825" y="10100696"/>
              <a:ext cx="1718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Values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32B747A-D6C1-1A44-B024-63125FA7FE49}"/>
                </a:ext>
              </a:extLst>
            </p:cNvPr>
            <p:cNvSpPr txBox="1"/>
            <p:nvPr/>
          </p:nvSpPr>
          <p:spPr>
            <a:xfrm>
              <a:off x="19196192" y="10100696"/>
              <a:ext cx="2146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Strategy</a:t>
              </a:r>
            </a:p>
          </p:txBody>
        </p:sp>
      </p:grpSp>
      <p:sp>
        <p:nvSpPr>
          <p:cNvPr id="131" name="Text Placeholder 17">
            <a:extLst>
              <a:ext uri="{FF2B5EF4-FFF2-40B4-BE49-F238E27FC236}">
                <a16:creationId xmlns:a16="http://schemas.microsoft.com/office/drawing/2014/main" id="{CD6CCE6C-B4E3-C149-902E-39BDA11B0F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9110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2" name="Text Placeholder 17">
            <a:extLst>
              <a:ext uri="{FF2B5EF4-FFF2-40B4-BE49-F238E27FC236}">
                <a16:creationId xmlns:a16="http://schemas.microsoft.com/office/drawing/2014/main" id="{11104F8E-2BBD-8841-8033-FB61C44CE6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33175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3" name="Text Placeholder 17">
            <a:extLst>
              <a:ext uri="{FF2B5EF4-FFF2-40B4-BE49-F238E27FC236}">
                <a16:creationId xmlns:a16="http://schemas.microsoft.com/office/drawing/2014/main" id="{ADA8F331-B773-9A48-9C92-B8D80C9D5D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5569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4" name="Text Placeholder 17">
            <a:extLst>
              <a:ext uri="{FF2B5EF4-FFF2-40B4-BE49-F238E27FC236}">
                <a16:creationId xmlns:a16="http://schemas.microsoft.com/office/drawing/2014/main" id="{8C6EB927-6876-364B-9D8E-642E2160F1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29634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5" name="Text Placeholder 17">
            <a:extLst>
              <a:ext uri="{FF2B5EF4-FFF2-40B4-BE49-F238E27FC236}">
                <a16:creationId xmlns:a16="http://schemas.microsoft.com/office/drawing/2014/main" id="{01736E27-5CA5-014F-B907-7522BA18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1503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4CE074A-C461-B741-A948-84D85A8206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3A2E17B6-0C83-4A41-9329-18B37C169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FD3A573-F4E4-B140-9727-FAA9C7F1CA0A}"/>
              </a:ext>
            </a:extLst>
          </p:cNvPr>
          <p:cNvGrpSpPr/>
          <p:nvPr userDrawn="1"/>
        </p:nvGrpSpPr>
        <p:grpSpPr>
          <a:xfrm>
            <a:off x="4480947" y="6257070"/>
            <a:ext cx="3144242" cy="374574"/>
            <a:chOff x="301128" y="6151084"/>
            <a:chExt cx="3144242" cy="374574"/>
          </a:xfrm>
        </p:grpSpPr>
        <p:pic>
          <p:nvPicPr>
            <p:cNvPr id="30" name="Picture 2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563AD3E-DCCF-704D-B793-981781A099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32" name="Picture 3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0941594-4EF5-0845-9D61-F0F7DEEA63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33" name="Picture 3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DF60922-A0C7-BC4E-9066-062DFCB17E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5901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point icon Graph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47C539-7E1F-9A4D-A0E2-0874E257D47F}"/>
              </a:ext>
            </a:extLst>
          </p:cNvPr>
          <p:cNvGrpSpPr/>
          <p:nvPr userDrawn="1"/>
        </p:nvGrpSpPr>
        <p:grpSpPr>
          <a:xfrm>
            <a:off x="1225117" y="1948195"/>
            <a:ext cx="11256886" cy="2798187"/>
            <a:chOff x="1875856" y="4907106"/>
            <a:chExt cx="19467079" cy="5839921"/>
          </a:xfrm>
        </p:grpSpPr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DFBD3BC9-7E5A-4643-90E7-A5CDC7C6EAC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>
              <a:extLst>
                <a:ext uri="{FF2B5EF4-FFF2-40B4-BE49-F238E27FC236}">
                  <a16:creationId xmlns:a16="http://schemas.microsoft.com/office/drawing/2014/main" id="{2A55FCAE-3E0F-C648-A867-D49B2D13DB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279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>
              <a:extLst>
                <a:ext uri="{FF2B5EF4-FFF2-40B4-BE49-F238E27FC236}">
                  <a16:creationId xmlns:a16="http://schemas.microsoft.com/office/drawing/2014/main" id="{67B40F74-0334-F94D-A4A6-FC1A645B201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EA89031A-4F1E-3B4B-B3FD-73BD6969A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9C5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BC102F9A-7693-8547-8518-EFB5ADD85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5856" y="4984003"/>
              <a:ext cx="4390332" cy="4554600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7952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>
              <a:extLst>
                <a:ext uri="{FF2B5EF4-FFF2-40B4-BE49-F238E27FC236}">
                  <a16:creationId xmlns:a16="http://schemas.microsoft.com/office/drawing/2014/main" id="{9C353EB8-D92A-1B42-9A1B-48051A61B7B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9163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1C402117-6053-504C-8052-7EAC0B33EB8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81D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46571C6C-6A6A-DC4C-938E-3A996BFCD1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30722" y="4984003"/>
              <a:ext cx="4316207" cy="4477703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76C0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8C7850B-F149-0E41-9A41-F0D02FB2B9C3}"/>
                </a:ext>
              </a:extLst>
            </p:cNvPr>
            <p:cNvSpPr txBox="1"/>
            <p:nvPr/>
          </p:nvSpPr>
          <p:spPr>
            <a:xfrm>
              <a:off x="3248482" y="10100696"/>
              <a:ext cx="1927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Mission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C4BC7A-7D43-1647-99AE-68CD5E078683}"/>
                </a:ext>
              </a:extLst>
            </p:cNvPr>
            <p:cNvSpPr txBox="1"/>
            <p:nvPr/>
          </p:nvSpPr>
          <p:spPr>
            <a:xfrm>
              <a:off x="7357215" y="10100696"/>
              <a:ext cx="1582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Vision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21B2BCF-57D6-7E49-8B6A-8CE063146E7B}"/>
                </a:ext>
              </a:extLst>
            </p:cNvPr>
            <p:cNvSpPr txBox="1"/>
            <p:nvPr/>
          </p:nvSpPr>
          <p:spPr>
            <a:xfrm>
              <a:off x="11461705" y="10100696"/>
              <a:ext cx="14542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Goals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39597B-95B4-224B-8092-02E83F685D0A}"/>
                </a:ext>
              </a:extLst>
            </p:cNvPr>
            <p:cNvSpPr txBox="1"/>
            <p:nvPr/>
          </p:nvSpPr>
          <p:spPr>
            <a:xfrm>
              <a:off x="15369825" y="10100696"/>
              <a:ext cx="1718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Values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32B747A-D6C1-1A44-B024-63125FA7FE49}"/>
                </a:ext>
              </a:extLst>
            </p:cNvPr>
            <p:cNvSpPr txBox="1"/>
            <p:nvPr/>
          </p:nvSpPr>
          <p:spPr>
            <a:xfrm>
              <a:off x="19196192" y="10100696"/>
              <a:ext cx="2146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Strategy</a:t>
              </a:r>
            </a:p>
          </p:txBody>
        </p:sp>
      </p:grpSp>
      <p:sp>
        <p:nvSpPr>
          <p:cNvPr id="131" name="Text Placeholder 17">
            <a:extLst>
              <a:ext uri="{FF2B5EF4-FFF2-40B4-BE49-F238E27FC236}">
                <a16:creationId xmlns:a16="http://schemas.microsoft.com/office/drawing/2014/main" id="{CD6CCE6C-B4E3-C149-902E-39BDA11B0F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9110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2" name="Text Placeholder 17">
            <a:extLst>
              <a:ext uri="{FF2B5EF4-FFF2-40B4-BE49-F238E27FC236}">
                <a16:creationId xmlns:a16="http://schemas.microsoft.com/office/drawing/2014/main" id="{11104F8E-2BBD-8841-8033-FB61C44CE6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33175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3" name="Text Placeholder 17">
            <a:extLst>
              <a:ext uri="{FF2B5EF4-FFF2-40B4-BE49-F238E27FC236}">
                <a16:creationId xmlns:a16="http://schemas.microsoft.com/office/drawing/2014/main" id="{ADA8F331-B773-9A48-9C92-B8D80C9D5D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5569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4" name="Text Placeholder 17">
            <a:extLst>
              <a:ext uri="{FF2B5EF4-FFF2-40B4-BE49-F238E27FC236}">
                <a16:creationId xmlns:a16="http://schemas.microsoft.com/office/drawing/2014/main" id="{8C6EB927-6876-364B-9D8E-642E2160F1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29634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5" name="Text Placeholder 17">
            <a:extLst>
              <a:ext uri="{FF2B5EF4-FFF2-40B4-BE49-F238E27FC236}">
                <a16:creationId xmlns:a16="http://schemas.microsoft.com/office/drawing/2014/main" id="{01736E27-5CA5-014F-B907-7522BA18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1503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4CE074A-C461-B741-A948-84D85A8206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3A2E17B6-0C83-4A41-9329-18B37C169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150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point icon Graph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47C539-7E1F-9A4D-A0E2-0874E257D47F}"/>
              </a:ext>
            </a:extLst>
          </p:cNvPr>
          <p:cNvGrpSpPr/>
          <p:nvPr userDrawn="1"/>
        </p:nvGrpSpPr>
        <p:grpSpPr>
          <a:xfrm>
            <a:off x="1154562" y="1887157"/>
            <a:ext cx="9882876" cy="2798187"/>
            <a:chOff x="1875859" y="4907106"/>
            <a:chExt cx="20625932" cy="5839921"/>
          </a:xfrm>
        </p:grpSpPr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DFBD3BC9-7E5A-4643-90E7-A5CDC7C6EAC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>
              <a:extLst>
                <a:ext uri="{FF2B5EF4-FFF2-40B4-BE49-F238E27FC236}">
                  <a16:creationId xmlns:a16="http://schemas.microsoft.com/office/drawing/2014/main" id="{67B40F74-0334-F94D-A4A6-FC1A645B201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BC102F9A-7693-8547-8518-EFB5ADD85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7952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6" name="Block Arc 105">
              <a:extLst>
                <a:ext uri="{FF2B5EF4-FFF2-40B4-BE49-F238E27FC236}">
                  <a16:creationId xmlns:a16="http://schemas.microsoft.com/office/drawing/2014/main" id="{2CC5A5AC-8BF0-BA45-9D0A-A9E2B4F5D89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037332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>
              <a:extLst>
                <a:ext uri="{FF2B5EF4-FFF2-40B4-BE49-F238E27FC236}">
                  <a16:creationId xmlns:a16="http://schemas.microsoft.com/office/drawing/2014/main" id="{9C353EB8-D92A-1B42-9A1B-48051A61B7B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9163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1C402117-6053-504C-8052-7EAC0B33EB8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81D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46571C6C-6A6A-DC4C-938E-3A996BFCD1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76C0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1937D021-BEEA-E74F-9D71-6852BF32C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7332" y="4907110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279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8C7850B-F149-0E41-9A41-F0D02FB2B9C3}"/>
                </a:ext>
              </a:extLst>
            </p:cNvPr>
            <p:cNvSpPr txBox="1"/>
            <p:nvPr/>
          </p:nvSpPr>
          <p:spPr>
            <a:xfrm>
              <a:off x="3248482" y="10100696"/>
              <a:ext cx="1927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Mission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C4BC7A-7D43-1647-99AE-68CD5E078683}"/>
                </a:ext>
              </a:extLst>
            </p:cNvPr>
            <p:cNvSpPr txBox="1"/>
            <p:nvPr/>
          </p:nvSpPr>
          <p:spPr>
            <a:xfrm>
              <a:off x="7357215" y="10100696"/>
              <a:ext cx="1582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Vision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21B2BCF-57D6-7E49-8B6A-8CE063146E7B}"/>
                </a:ext>
              </a:extLst>
            </p:cNvPr>
            <p:cNvSpPr txBox="1"/>
            <p:nvPr/>
          </p:nvSpPr>
          <p:spPr>
            <a:xfrm>
              <a:off x="11461705" y="10100696"/>
              <a:ext cx="14542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Goals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39597B-95B4-224B-8092-02E83F685D0A}"/>
                </a:ext>
              </a:extLst>
            </p:cNvPr>
            <p:cNvSpPr txBox="1"/>
            <p:nvPr/>
          </p:nvSpPr>
          <p:spPr>
            <a:xfrm>
              <a:off x="15369825" y="10100696"/>
              <a:ext cx="1718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Values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32B747A-D6C1-1A44-B024-63125FA7FE49}"/>
                </a:ext>
              </a:extLst>
            </p:cNvPr>
            <p:cNvSpPr txBox="1"/>
            <p:nvPr/>
          </p:nvSpPr>
          <p:spPr>
            <a:xfrm>
              <a:off x="19196192" y="10100696"/>
              <a:ext cx="2146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Strategy</a:t>
              </a:r>
            </a:p>
          </p:txBody>
        </p:sp>
      </p:grpSp>
      <p:sp>
        <p:nvSpPr>
          <p:cNvPr id="131" name="Text Placeholder 17">
            <a:extLst>
              <a:ext uri="{FF2B5EF4-FFF2-40B4-BE49-F238E27FC236}">
                <a16:creationId xmlns:a16="http://schemas.microsoft.com/office/drawing/2014/main" id="{CD6CCE6C-B4E3-C149-902E-39BDA11B0F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9110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2" name="Text Placeholder 17">
            <a:extLst>
              <a:ext uri="{FF2B5EF4-FFF2-40B4-BE49-F238E27FC236}">
                <a16:creationId xmlns:a16="http://schemas.microsoft.com/office/drawing/2014/main" id="{11104F8E-2BBD-8841-8033-FB61C44CE6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33175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3" name="Text Placeholder 17">
            <a:extLst>
              <a:ext uri="{FF2B5EF4-FFF2-40B4-BE49-F238E27FC236}">
                <a16:creationId xmlns:a16="http://schemas.microsoft.com/office/drawing/2014/main" id="{ADA8F331-B773-9A48-9C92-B8D80C9D5D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5569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4" name="Text Placeholder 17">
            <a:extLst>
              <a:ext uri="{FF2B5EF4-FFF2-40B4-BE49-F238E27FC236}">
                <a16:creationId xmlns:a16="http://schemas.microsoft.com/office/drawing/2014/main" id="{8C6EB927-6876-364B-9D8E-642E2160F1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29634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5" name="Text Placeholder 17">
            <a:extLst>
              <a:ext uri="{FF2B5EF4-FFF2-40B4-BE49-F238E27FC236}">
                <a16:creationId xmlns:a16="http://schemas.microsoft.com/office/drawing/2014/main" id="{01736E27-5CA5-014F-B907-7522BA18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1503" y="4533160"/>
            <a:ext cx="1732731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4CE074A-C461-B741-A948-84D85A8206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3A2E17B6-0C83-4A41-9329-18B37C169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FD3A573-F4E4-B140-9727-FAA9C7F1CA0A}"/>
              </a:ext>
            </a:extLst>
          </p:cNvPr>
          <p:cNvGrpSpPr/>
          <p:nvPr userDrawn="1"/>
        </p:nvGrpSpPr>
        <p:grpSpPr>
          <a:xfrm>
            <a:off x="4480947" y="6257070"/>
            <a:ext cx="3144242" cy="374574"/>
            <a:chOff x="301128" y="6151084"/>
            <a:chExt cx="3144242" cy="374574"/>
          </a:xfrm>
        </p:grpSpPr>
        <p:pic>
          <p:nvPicPr>
            <p:cNvPr id="30" name="Picture 2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563AD3E-DCCF-704D-B793-981781A099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32" name="Picture 3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0941594-4EF5-0845-9D61-F0F7DEEA63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33" name="Picture 3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DF60922-A0C7-BC4E-9066-062DFCB17E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1591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graph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3BA184A-023C-D741-95F2-5828F3502BB6}"/>
              </a:ext>
            </a:extLst>
          </p:cNvPr>
          <p:cNvGrpSpPr/>
          <p:nvPr userDrawn="1"/>
        </p:nvGrpSpPr>
        <p:grpSpPr>
          <a:xfrm>
            <a:off x="958611" y="1840131"/>
            <a:ext cx="10383759" cy="2382415"/>
            <a:chOff x="2122935" y="4949396"/>
            <a:chExt cx="20123405" cy="5001613"/>
          </a:xfrm>
        </p:grpSpPr>
        <p:sp>
          <p:nvSpPr>
            <p:cNvPr id="30" name="Shape 493">
              <a:extLst>
                <a:ext uri="{FF2B5EF4-FFF2-40B4-BE49-F238E27FC236}">
                  <a16:creationId xmlns:a16="http://schemas.microsoft.com/office/drawing/2014/main" id="{FA93A623-AC46-CA41-AB39-3D0015516C37}"/>
                </a:ext>
              </a:extLst>
            </p:cNvPr>
            <p:cNvSpPr/>
            <p:nvPr/>
          </p:nvSpPr>
          <p:spPr>
            <a:xfrm>
              <a:off x="2122935" y="4949396"/>
              <a:ext cx="3790687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 dirty="0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6" name="Shape 493">
              <a:extLst>
                <a:ext uri="{FF2B5EF4-FFF2-40B4-BE49-F238E27FC236}">
                  <a16:creationId xmlns:a16="http://schemas.microsoft.com/office/drawing/2014/main" id="{38C420ED-6E9F-674D-A99A-935C1707DBD8}"/>
                </a:ext>
              </a:extLst>
            </p:cNvPr>
            <p:cNvSpPr/>
            <p:nvPr/>
          </p:nvSpPr>
          <p:spPr>
            <a:xfrm>
              <a:off x="7490990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 dirty="0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8" name="Shape 493">
              <a:extLst>
                <a:ext uri="{FF2B5EF4-FFF2-40B4-BE49-F238E27FC236}">
                  <a16:creationId xmlns:a16="http://schemas.microsoft.com/office/drawing/2014/main" id="{AC29EF66-7866-244A-901E-6F9DA32957D7}"/>
                </a:ext>
              </a:extLst>
            </p:cNvPr>
            <p:cNvSpPr/>
            <p:nvPr/>
          </p:nvSpPr>
          <p:spPr>
            <a:xfrm>
              <a:off x="12851432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 dirty="0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40" name="Shape 493">
              <a:extLst>
                <a:ext uri="{FF2B5EF4-FFF2-40B4-BE49-F238E27FC236}">
                  <a16:creationId xmlns:a16="http://schemas.microsoft.com/office/drawing/2014/main" id="{092AE388-879D-3241-A548-3530A2E53D68}"/>
                </a:ext>
              </a:extLst>
            </p:cNvPr>
            <p:cNvSpPr/>
            <p:nvPr/>
          </p:nvSpPr>
          <p:spPr>
            <a:xfrm>
              <a:off x="18219487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 dirty="0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835238-EF0F-C945-85D9-9B4D8000EB04}"/>
                </a:ext>
              </a:extLst>
            </p:cNvPr>
            <p:cNvSpPr txBox="1"/>
            <p:nvPr/>
          </p:nvSpPr>
          <p:spPr>
            <a:xfrm>
              <a:off x="12638765" y="9304679"/>
              <a:ext cx="42160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Three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9C8343-8EBC-0249-A505-2B9597148B52}"/>
                </a:ext>
              </a:extLst>
            </p:cNvPr>
            <p:cNvSpPr txBox="1"/>
            <p:nvPr/>
          </p:nvSpPr>
          <p:spPr>
            <a:xfrm>
              <a:off x="18030317" y="9304679"/>
              <a:ext cx="42160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Four</a:t>
              </a:r>
            </a:p>
          </p:txBody>
        </p:sp>
      </p:grp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5DC1254-EFA2-0246-97A8-B695C82306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3815" y="4265990"/>
            <a:ext cx="2106525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1CCAFBB9-7E7E-5240-A8B6-015D5A5457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60245" y="4251141"/>
            <a:ext cx="2106525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B76C1A38-EC9E-5E4C-8AA6-04B4158CC2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7562" y="4217367"/>
            <a:ext cx="2106525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A7D1C48-2B49-5F45-B3A3-A71815636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93992" y="4202518"/>
            <a:ext cx="2106525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BF0A50F1-0099-544E-BA47-5E868B197C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742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79527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15%</a:t>
            </a:r>
            <a:endParaRPr lang="en-US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1D253296-4B46-D842-847C-C71F08289F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97637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81D1C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75%</a:t>
            </a:r>
            <a:endParaRPr lang="en-US" dirty="0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1163A095-438E-3846-9D31-7BCF50AB9F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77675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F279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40%</a:t>
            </a:r>
            <a:endParaRPr lang="en-US" dirty="0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0D07E6F6-7E43-1545-B543-F570FB3E17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70570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9163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60%</a:t>
            </a:r>
            <a:endParaRPr lang="en-US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1456C76-F262-BA4E-8DBF-271FB5AB03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479E9B88-6DE8-454D-AFD7-A7F97B75C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E93F104-83BC-9E4A-864E-7C3470F77C8A}"/>
              </a:ext>
            </a:extLst>
          </p:cNvPr>
          <p:cNvGrpSpPr/>
          <p:nvPr userDrawn="1"/>
        </p:nvGrpSpPr>
        <p:grpSpPr>
          <a:xfrm>
            <a:off x="4480947" y="6257070"/>
            <a:ext cx="3144242" cy="374574"/>
            <a:chOff x="301128" y="6151084"/>
            <a:chExt cx="3144242" cy="374574"/>
          </a:xfrm>
        </p:grpSpPr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6E8FA08-D740-6B4E-B591-70648AF5ECF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4" name="Picture 2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6875CC8-01D3-1140-AF8B-7FAF12D267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E5579A2-1E31-2045-AF2C-37E51B4454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704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graph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3BA184A-023C-D741-95F2-5828F3502BB6}"/>
              </a:ext>
            </a:extLst>
          </p:cNvPr>
          <p:cNvGrpSpPr/>
          <p:nvPr userDrawn="1"/>
        </p:nvGrpSpPr>
        <p:grpSpPr>
          <a:xfrm>
            <a:off x="2282521" y="1805252"/>
            <a:ext cx="7491958" cy="1805615"/>
            <a:chOff x="7490990" y="4949396"/>
            <a:chExt cx="14519185" cy="3790686"/>
          </a:xfrm>
        </p:grpSpPr>
        <p:sp>
          <p:nvSpPr>
            <p:cNvPr id="36" name="Shape 493">
              <a:extLst>
                <a:ext uri="{FF2B5EF4-FFF2-40B4-BE49-F238E27FC236}">
                  <a16:creationId xmlns:a16="http://schemas.microsoft.com/office/drawing/2014/main" id="{38C420ED-6E9F-674D-A99A-935C1707DBD8}"/>
                </a:ext>
              </a:extLst>
            </p:cNvPr>
            <p:cNvSpPr/>
            <p:nvPr/>
          </p:nvSpPr>
          <p:spPr>
            <a:xfrm>
              <a:off x="7490990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 dirty="0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8" name="Shape 493">
              <a:extLst>
                <a:ext uri="{FF2B5EF4-FFF2-40B4-BE49-F238E27FC236}">
                  <a16:creationId xmlns:a16="http://schemas.microsoft.com/office/drawing/2014/main" id="{AC29EF66-7866-244A-901E-6F9DA32957D7}"/>
                </a:ext>
              </a:extLst>
            </p:cNvPr>
            <p:cNvSpPr/>
            <p:nvPr/>
          </p:nvSpPr>
          <p:spPr>
            <a:xfrm>
              <a:off x="12851432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 dirty="0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40" name="Shape 493">
              <a:extLst>
                <a:ext uri="{FF2B5EF4-FFF2-40B4-BE49-F238E27FC236}">
                  <a16:creationId xmlns:a16="http://schemas.microsoft.com/office/drawing/2014/main" id="{092AE388-879D-3241-A548-3530A2E53D68}"/>
                </a:ext>
              </a:extLst>
            </p:cNvPr>
            <p:cNvSpPr/>
            <p:nvPr/>
          </p:nvSpPr>
          <p:spPr>
            <a:xfrm>
              <a:off x="18219487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 dirty="0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</p:grp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1CCAFBB9-7E7E-5240-A8B6-015D5A5457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14217" y="4167639"/>
            <a:ext cx="2106525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B76C1A38-EC9E-5E4C-8AA6-04B4158CC2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81534" y="4167639"/>
            <a:ext cx="2106525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A7D1C48-2B49-5F45-B3A3-A71815636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47964" y="4167639"/>
            <a:ext cx="2106525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1D253296-4B46-D842-847C-C71F08289F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51609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79527B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75%</a:t>
            </a:r>
            <a:endParaRPr lang="en-US" dirty="0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1163A095-438E-3846-9D31-7BCF50AB9F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31647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81D1C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40%</a:t>
            </a:r>
            <a:endParaRPr lang="en-US" dirty="0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0D07E6F6-7E43-1545-B543-F570FB3E17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24542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F27954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60%</a:t>
            </a:r>
            <a:endParaRPr lang="en-US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BEB2F77E-FE48-FF4C-81F1-260AA71B06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46125441-B979-6944-9D51-62A1979A3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2588587" y="5666155"/>
            <a:ext cx="5564883" cy="118182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27E12F-CA73-E545-B95D-E91AA44745A4}"/>
              </a:ext>
            </a:extLst>
          </p:cNvPr>
          <p:cNvGrpSpPr/>
          <p:nvPr userDrawn="1"/>
        </p:nvGrpSpPr>
        <p:grpSpPr>
          <a:xfrm>
            <a:off x="4480947" y="6257070"/>
            <a:ext cx="3144242" cy="374574"/>
            <a:chOff x="301128" y="6151084"/>
            <a:chExt cx="3144242" cy="374574"/>
          </a:xfrm>
        </p:grpSpPr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47B0FDE-4EF6-204A-9241-A375276053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18" name="Picture 1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555014E-6684-DC44-B068-A4A005BC9B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ADD1C03-6D79-0F46-8093-825F3D360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1076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BCDD55-1DF7-884A-BB9D-948AA2579F83}"/>
              </a:ext>
            </a:extLst>
          </p:cNvPr>
          <p:cNvGrpSpPr/>
          <p:nvPr userDrawn="1"/>
        </p:nvGrpSpPr>
        <p:grpSpPr>
          <a:xfrm flipH="1">
            <a:off x="8729578" y="863758"/>
            <a:ext cx="3462422" cy="4621568"/>
            <a:chOff x="1333421" y="1575267"/>
            <a:chExt cx="7926559" cy="10580207"/>
          </a:xfrm>
        </p:grpSpPr>
        <p:sp>
          <p:nvSpPr>
            <p:cNvPr id="3" name="Freeform 360">
              <a:extLst>
                <a:ext uri="{FF2B5EF4-FFF2-40B4-BE49-F238E27FC236}">
                  <a16:creationId xmlns:a16="http://schemas.microsoft.com/office/drawing/2014/main" id="{444920D1-2F08-AC4B-8699-90F0CFC61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524" y="5167524"/>
              <a:ext cx="1120431" cy="3380949"/>
            </a:xfrm>
            <a:custGeom>
              <a:avLst/>
              <a:gdLst>
                <a:gd name="T0" fmla="*/ 0 w 1005"/>
                <a:gd name="T1" fmla="*/ 2794 h 3034"/>
                <a:gd name="T2" fmla="*/ 0 w 1005"/>
                <a:gd name="T3" fmla="*/ 2794 h 3034"/>
                <a:gd name="T4" fmla="*/ 16 w 1005"/>
                <a:gd name="T5" fmla="*/ 2738 h 3034"/>
                <a:gd name="T6" fmla="*/ 207 w 1005"/>
                <a:gd name="T7" fmla="*/ 1520 h 3034"/>
                <a:gd name="T8" fmla="*/ 16 w 1005"/>
                <a:gd name="T9" fmla="*/ 294 h 3034"/>
                <a:gd name="T10" fmla="*/ 0 w 1005"/>
                <a:gd name="T11" fmla="*/ 247 h 3034"/>
                <a:gd name="T12" fmla="*/ 757 w 1005"/>
                <a:gd name="T13" fmla="*/ 0 h 3034"/>
                <a:gd name="T14" fmla="*/ 773 w 1005"/>
                <a:gd name="T15" fmla="*/ 48 h 3034"/>
                <a:gd name="T16" fmla="*/ 1004 w 1005"/>
                <a:gd name="T17" fmla="*/ 1520 h 3034"/>
                <a:gd name="T18" fmla="*/ 773 w 1005"/>
                <a:gd name="T19" fmla="*/ 2985 h 3034"/>
                <a:gd name="T20" fmla="*/ 757 w 1005"/>
                <a:gd name="T21" fmla="*/ 3033 h 3034"/>
                <a:gd name="T22" fmla="*/ 0 w 1005"/>
                <a:gd name="T23" fmla="*/ 2794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5" h="3034">
                  <a:moveTo>
                    <a:pt x="0" y="2794"/>
                  </a:moveTo>
                  <a:lnTo>
                    <a:pt x="0" y="2794"/>
                  </a:lnTo>
                  <a:cubicBezTo>
                    <a:pt x="16" y="2738"/>
                    <a:pt x="16" y="2738"/>
                    <a:pt x="16" y="2738"/>
                  </a:cubicBezTo>
                  <a:cubicBezTo>
                    <a:pt x="144" y="2348"/>
                    <a:pt x="207" y="1934"/>
                    <a:pt x="207" y="1520"/>
                  </a:cubicBezTo>
                  <a:cubicBezTo>
                    <a:pt x="207" y="1099"/>
                    <a:pt x="144" y="693"/>
                    <a:pt x="16" y="294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757" y="0"/>
                    <a:pt x="757" y="0"/>
                    <a:pt x="757" y="0"/>
                  </a:cubicBezTo>
                  <a:cubicBezTo>
                    <a:pt x="773" y="48"/>
                    <a:pt x="773" y="48"/>
                    <a:pt x="773" y="48"/>
                  </a:cubicBezTo>
                  <a:cubicBezTo>
                    <a:pt x="932" y="526"/>
                    <a:pt x="1004" y="1019"/>
                    <a:pt x="1004" y="1520"/>
                  </a:cubicBezTo>
                  <a:cubicBezTo>
                    <a:pt x="1004" y="2022"/>
                    <a:pt x="932" y="2515"/>
                    <a:pt x="773" y="2985"/>
                  </a:cubicBezTo>
                  <a:cubicBezTo>
                    <a:pt x="757" y="3033"/>
                    <a:pt x="757" y="3033"/>
                    <a:pt x="757" y="3033"/>
                  </a:cubicBezTo>
                  <a:lnTo>
                    <a:pt x="0" y="2794"/>
                  </a:lnTo>
                </a:path>
              </a:pathLst>
            </a:custGeom>
            <a:solidFill>
              <a:srgbClr val="76C0B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Freeform 362">
              <a:extLst>
                <a:ext uri="{FF2B5EF4-FFF2-40B4-BE49-F238E27FC236}">
                  <a16:creationId xmlns:a16="http://schemas.microsoft.com/office/drawing/2014/main" id="{7CCCF227-4B75-8E43-B1E3-6224CB19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421" y="1575267"/>
              <a:ext cx="3223696" cy="1759273"/>
            </a:xfrm>
            <a:custGeom>
              <a:avLst/>
              <a:gdLst>
                <a:gd name="T0" fmla="*/ 2381 w 2891"/>
                <a:gd name="T1" fmla="*/ 1545 h 1577"/>
                <a:gd name="T2" fmla="*/ 2381 w 2891"/>
                <a:gd name="T3" fmla="*/ 1545 h 1577"/>
                <a:gd name="T4" fmla="*/ 55 w 2891"/>
                <a:gd name="T5" fmla="*/ 796 h 1577"/>
                <a:gd name="T6" fmla="*/ 0 w 2891"/>
                <a:gd name="T7" fmla="*/ 796 h 1577"/>
                <a:gd name="T8" fmla="*/ 0 w 2891"/>
                <a:gd name="T9" fmla="*/ 0 h 1577"/>
                <a:gd name="T10" fmla="*/ 55 w 2891"/>
                <a:gd name="T11" fmla="*/ 0 h 1577"/>
                <a:gd name="T12" fmla="*/ 2851 w 2891"/>
                <a:gd name="T13" fmla="*/ 900 h 1577"/>
                <a:gd name="T14" fmla="*/ 2890 w 2891"/>
                <a:gd name="T15" fmla="*/ 931 h 1577"/>
                <a:gd name="T16" fmla="*/ 2420 w 2891"/>
                <a:gd name="T17" fmla="*/ 1576 h 1577"/>
                <a:gd name="T18" fmla="*/ 2381 w 2891"/>
                <a:gd name="T19" fmla="*/ 1545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1" h="1577">
                  <a:moveTo>
                    <a:pt x="2381" y="1545"/>
                  </a:moveTo>
                  <a:lnTo>
                    <a:pt x="2381" y="1545"/>
                  </a:lnTo>
                  <a:cubicBezTo>
                    <a:pt x="1704" y="1051"/>
                    <a:pt x="900" y="796"/>
                    <a:pt x="55" y="796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67" y="0"/>
                    <a:pt x="2030" y="311"/>
                    <a:pt x="2851" y="900"/>
                  </a:cubicBezTo>
                  <a:cubicBezTo>
                    <a:pt x="2890" y="931"/>
                    <a:pt x="2890" y="931"/>
                    <a:pt x="2890" y="931"/>
                  </a:cubicBezTo>
                  <a:cubicBezTo>
                    <a:pt x="2420" y="1576"/>
                    <a:pt x="2420" y="1576"/>
                    <a:pt x="2420" y="1576"/>
                  </a:cubicBezTo>
                  <a:lnTo>
                    <a:pt x="2381" y="1545"/>
                  </a:lnTo>
                </a:path>
              </a:pathLst>
            </a:custGeom>
            <a:solidFill>
              <a:srgbClr val="79527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364">
              <a:extLst>
                <a:ext uri="{FF2B5EF4-FFF2-40B4-BE49-F238E27FC236}">
                  <a16:creationId xmlns:a16="http://schemas.microsoft.com/office/drawing/2014/main" id="{202302F4-CC55-1B49-AF69-5DF0D0B8B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19" y="2543357"/>
              <a:ext cx="2511140" cy="3017301"/>
            </a:xfrm>
            <a:custGeom>
              <a:avLst/>
              <a:gdLst>
                <a:gd name="T0" fmla="*/ 1481 w 2255"/>
                <a:gd name="T1" fmla="*/ 2651 h 2708"/>
                <a:gd name="T2" fmla="*/ 1481 w 2255"/>
                <a:gd name="T3" fmla="*/ 2651 h 2708"/>
                <a:gd name="T4" fmla="*/ 916 w 2255"/>
                <a:gd name="T5" fmla="*/ 1553 h 2708"/>
                <a:gd name="T6" fmla="*/ 48 w 2255"/>
                <a:gd name="T7" fmla="*/ 677 h 2708"/>
                <a:gd name="T8" fmla="*/ 0 w 2255"/>
                <a:gd name="T9" fmla="*/ 645 h 2708"/>
                <a:gd name="T10" fmla="*/ 470 w 2255"/>
                <a:gd name="T11" fmla="*/ 0 h 2708"/>
                <a:gd name="T12" fmla="*/ 518 w 2255"/>
                <a:gd name="T13" fmla="*/ 32 h 2708"/>
                <a:gd name="T14" fmla="*/ 1561 w 2255"/>
                <a:gd name="T15" fmla="*/ 1083 h 2708"/>
                <a:gd name="T16" fmla="*/ 2238 w 2255"/>
                <a:gd name="T17" fmla="*/ 2405 h 2708"/>
                <a:gd name="T18" fmla="*/ 2254 w 2255"/>
                <a:gd name="T19" fmla="*/ 2460 h 2708"/>
                <a:gd name="T20" fmla="*/ 1497 w 2255"/>
                <a:gd name="T21" fmla="*/ 2707 h 2708"/>
                <a:gd name="T22" fmla="*/ 1481 w 2255"/>
                <a:gd name="T23" fmla="*/ 2651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5" h="2708">
                  <a:moveTo>
                    <a:pt x="1481" y="2651"/>
                  </a:moveTo>
                  <a:lnTo>
                    <a:pt x="1481" y="2651"/>
                  </a:lnTo>
                  <a:cubicBezTo>
                    <a:pt x="1354" y="2261"/>
                    <a:pt x="1163" y="1887"/>
                    <a:pt x="916" y="1553"/>
                  </a:cubicBezTo>
                  <a:cubicBezTo>
                    <a:pt x="669" y="1218"/>
                    <a:pt x="382" y="923"/>
                    <a:pt x="48" y="677"/>
                  </a:cubicBezTo>
                  <a:cubicBezTo>
                    <a:pt x="0" y="645"/>
                    <a:pt x="0" y="645"/>
                    <a:pt x="0" y="645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916" y="326"/>
                    <a:pt x="1266" y="677"/>
                    <a:pt x="1561" y="1083"/>
                  </a:cubicBezTo>
                  <a:cubicBezTo>
                    <a:pt x="1855" y="1489"/>
                    <a:pt x="2086" y="1935"/>
                    <a:pt x="2238" y="2405"/>
                  </a:cubicBezTo>
                  <a:cubicBezTo>
                    <a:pt x="2254" y="2460"/>
                    <a:pt x="2254" y="2460"/>
                    <a:pt x="2254" y="2460"/>
                  </a:cubicBezTo>
                  <a:cubicBezTo>
                    <a:pt x="1497" y="2707"/>
                    <a:pt x="1497" y="2707"/>
                    <a:pt x="1497" y="2707"/>
                  </a:cubicBezTo>
                  <a:lnTo>
                    <a:pt x="1481" y="2651"/>
                  </a:lnTo>
                </a:path>
              </a:pathLst>
            </a:custGeom>
            <a:solidFill>
              <a:srgbClr val="91639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66">
              <a:extLst>
                <a:ext uri="{FF2B5EF4-FFF2-40B4-BE49-F238E27FC236}">
                  <a16:creationId xmlns:a16="http://schemas.microsoft.com/office/drawing/2014/main" id="{CB9C6474-133B-844D-9BD8-3E0B449C8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421" y="10386373"/>
              <a:ext cx="3223696" cy="1769101"/>
            </a:xfrm>
            <a:custGeom>
              <a:avLst/>
              <a:gdLst>
                <a:gd name="T0" fmla="*/ 0 w 2891"/>
                <a:gd name="T1" fmla="*/ 1585 h 1586"/>
                <a:gd name="T2" fmla="*/ 0 w 2891"/>
                <a:gd name="T3" fmla="*/ 1585 h 1586"/>
                <a:gd name="T4" fmla="*/ 0 w 2891"/>
                <a:gd name="T5" fmla="*/ 788 h 1586"/>
                <a:gd name="T6" fmla="*/ 55 w 2891"/>
                <a:gd name="T7" fmla="*/ 788 h 1586"/>
                <a:gd name="T8" fmla="*/ 2381 w 2891"/>
                <a:gd name="T9" fmla="*/ 32 h 1586"/>
                <a:gd name="T10" fmla="*/ 2420 w 2891"/>
                <a:gd name="T11" fmla="*/ 0 h 1586"/>
                <a:gd name="T12" fmla="*/ 2890 w 2891"/>
                <a:gd name="T13" fmla="*/ 645 h 1586"/>
                <a:gd name="T14" fmla="*/ 2851 w 2891"/>
                <a:gd name="T15" fmla="*/ 677 h 1586"/>
                <a:gd name="T16" fmla="*/ 55 w 2891"/>
                <a:gd name="T17" fmla="*/ 1585 h 1586"/>
                <a:gd name="T18" fmla="*/ 0 w 2891"/>
                <a:gd name="T19" fmla="*/ 1585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1" h="1586">
                  <a:moveTo>
                    <a:pt x="0" y="1585"/>
                  </a:moveTo>
                  <a:lnTo>
                    <a:pt x="0" y="1585"/>
                  </a:lnTo>
                  <a:cubicBezTo>
                    <a:pt x="0" y="788"/>
                    <a:pt x="0" y="788"/>
                    <a:pt x="0" y="788"/>
                  </a:cubicBezTo>
                  <a:cubicBezTo>
                    <a:pt x="55" y="788"/>
                    <a:pt x="55" y="788"/>
                    <a:pt x="55" y="788"/>
                  </a:cubicBezTo>
                  <a:cubicBezTo>
                    <a:pt x="900" y="788"/>
                    <a:pt x="1704" y="526"/>
                    <a:pt x="2381" y="32"/>
                  </a:cubicBezTo>
                  <a:cubicBezTo>
                    <a:pt x="2420" y="0"/>
                    <a:pt x="2420" y="0"/>
                    <a:pt x="2420" y="0"/>
                  </a:cubicBezTo>
                  <a:cubicBezTo>
                    <a:pt x="2890" y="645"/>
                    <a:pt x="2890" y="645"/>
                    <a:pt x="2890" y="645"/>
                  </a:cubicBezTo>
                  <a:cubicBezTo>
                    <a:pt x="2851" y="677"/>
                    <a:pt x="2851" y="677"/>
                    <a:pt x="2851" y="677"/>
                  </a:cubicBezTo>
                  <a:cubicBezTo>
                    <a:pt x="2030" y="1274"/>
                    <a:pt x="1067" y="1585"/>
                    <a:pt x="55" y="1585"/>
                  </a:cubicBezTo>
                  <a:lnTo>
                    <a:pt x="0" y="1585"/>
                  </a:lnTo>
                </a:path>
              </a:pathLst>
            </a:custGeom>
            <a:solidFill>
              <a:srgbClr val="F27954">
                <a:alpha val="76863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68">
              <a:extLst>
                <a:ext uri="{FF2B5EF4-FFF2-40B4-BE49-F238E27FC236}">
                  <a16:creationId xmlns:a16="http://schemas.microsoft.com/office/drawing/2014/main" id="{0A55155F-2169-8148-86C8-080AF2EBA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19" y="8165168"/>
              <a:ext cx="2511140" cy="3012388"/>
            </a:xfrm>
            <a:custGeom>
              <a:avLst/>
              <a:gdLst>
                <a:gd name="T0" fmla="*/ 0 w 2255"/>
                <a:gd name="T1" fmla="*/ 2055 h 2701"/>
                <a:gd name="T2" fmla="*/ 0 w 2255"/>
                <a:gd name="T3" fmla="*/ 2055 h 2701"/>
                <a:gd name="T4" fmla="*/ 48 w 2255"/>
                <a:gd name="T5" fmla="*/ 2023 h 2701"/>
                <a:gd name="T6" fmla="*/ 916 w 2255"/>
                <a:gd name="T7" fmla="*/ 1155 h 2701"/>
                <a:gd name="T8" fmla="*/ 1481 w 2255"/>
                <a:gd name="T9" fmla="*/ 48 h 2701"/>
                <a:gd name="T10" fmla="*/ 1497 w 2255"/>
                <a:gd name="T11" fmla="*/ 0 h 2701"/>
                <a:gd name="T12" fmla="*/ 2254 w 2255"/>
                <a:gd name="T13" fmla="*/ 247 h 2701"/>
                <a:gd name="T14" fmla="*/ 2238 w 2255"/>
                <a:gd name="T15" fmla="*/ 295 h 2701"/>
                <a:gd name="T16" fmla="*/ 1561 w 2255"/>
                <a:gd name="T17" fmla="*/ 1625 h 2701"/>
                <a:gd name="T18" fmla="*/ 518 w 2255"/>
                <a:gd name="T19" fmla="*/ 2668 h 2701"/>
                <a:gd name="T20" fmla="*/ 470 w 2255"/>
                <a:gd name="T21" fmla="*/ 2700 h 2701"/>
                <a:gd name="T22" fmla="*/ 0 w 2255"/>
                <a:gd name="T23" fmla="*/ 2055 h 2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5" h="2701">
                  <a:moveTo>
                    <a:pt x="0" y="2055"/>
                  </a:moveTo>
                  <a:lnTo>
                    <a:pt x="0" y="2055"/>
                  </a:lnTo>
                  <a:cubicBezTo>
                    <a:pt x="48" y="2023"/>
                    <a:pt x="48" y="2023"/>
                    <a:pt x="48" y="2023"/>
                  </a:cubicBezTo>
                  <a:cubicBezTo>
                    <a:pt x="382" y="1784"/>
                    <a:pt x="669" y="1489"/>
                    <a:pt x="916" y="1155"/>
                  </a:cubicBezTo>
                  <a:cubicBezTo>
                    <a:pt x="1163" y="820"/>
                    <a:pt x="1354" y="446"/>
                    <a:pt x="1481" y="48"/>
                  </a:cubicBezTo>
                  <a:cubicBezTo>
                    <a:pt x="1497" y="0"/>
                    <a:pt x="1497" y="0"/>
                    <a:pt x="1497" y="0"/>
                  </a:cubicBezTo>
                  <a:cubicBezTo>
                    <a:pt x="2254" y="247"/>
                    <a:pt x="2254" y="247"/>
                    <a:pt x="2254" y="247"/>
                  </a:cubicBezTo>
                  <a:cubicBezTo>
                    <a:pt x="2238" y="295"/>
                    <a:pt x="2238" y="295"/>
                    <a:pt x="2238" y="295"/>
                  </a:cubicBezTo>
                  <a:cubicBezTo>
                    <a:pt x="2086" y="773"/>
                    <a:pt x="1855" y="1219"/>
                    <a:pt x="1561" y="1625"/>
                  </a:cubicBezTo>
                  <a:cubicBezTo>
                    <a:pt x="1266" y="2023"/>
                    <a:pt x="916" y="2381"/>
                    <a:pt x="518" y="2668"/>
                  </a:cubicBezTo>
                  <a:cubicBezTo>
                    <a:pt x="470" y="2700"/>
                    <a:pt x="470" y="2700"/>
                    <a:pt x="470" y="2700"/>
                  </a:cubicBezTo>
                  <a:lnTo>
                    <a:pt x="0" y="2055"/>
                  </a:lnTo>
                </a:path>
              </a:pathLst>
            </a:custGeom>
            <a:solidFill>
              <a:srgbClr val="81D1C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70">
              <a:extLst>
                <a:ext uri="{FF2B5EF4-FFF2-40B4-BE49-F238E27FC236}">
                  <a16:creationId xmlns:a16="http://schemas.microsoft.com/office/drawing/2014/main" id="{32F6DF3F-2938-BD4D-BF51-EE02DE58C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34567" y="1678463"/>
              <a:ext cx="152338" cy="4916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71">
              <a:extLst>
                <a:ext uri="{FF2B5EF4-FFF2-40B4-BE49-F238E27FC236}">
                  <a16:creationId xmlns:a16="http://schemas.microsoft.com/office/drawing/2014/main" id="{FD695B73-B2F8-604F-9235-05D969A31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4458" y="1678463"/>
              <a:ext cx="152341" cy="4916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72">
              <a:extLst>
                <a:ext uri="{FF2B5EF4-FFF2-40B4-BE49-F238E27FC236}">
                  <a16:creationId xmlns:a16="http://schemas.microsoft.com/office/drawing/2014/main" id="{CE8F5863-1C31-E94A-872C-236AA0936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9436" y="1678463"/>
              <a:ext cx="152341" cy="4916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73">
              <a:extLst>
                <a:ext uri="{FF2B5EF4-FFF2-40B4-BE49-F238E27FC236}">
                  <a16:creationId xmlns:a16="http://schemas.microsoft.com/office/drawing/2014/main" id="{3F78E116-88BE-424F-8426-F5289049A1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4414" y="1678463"/>
              <a:ext cx="152341" cy="4916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74">
              <a:extLst>
                <a:ext uri="{FF2B5EF4-FFF2-40B4-BE49-F238E27FC236}">
                  <a16:creationId xmlns:a16="http://schemas.microsoft.com/office/drawing/2014/main" id="{6ECB9C51-5512-D341-8DEE-25BC594A9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9393" y="1678463"/>
              <a:ext cx="152341" cy="4916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75">
              <a:extLst>
                <a:ext uri="{FF2B5EF4-FFF2-40B4-BE49-F238E27FC236}">
                  <a16:creationId xmlns:a16="http://schemas.microsoft.com/office/drawing/2014/main" id="{60BBF185-F8E8-A64F-9824-29CD57013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9286" y="1678463"/>
              <a:ext cx="152338" cy="4916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76">
              <a:extLst>
                <a:ext uri="{FF2B5EF4-FFF2-40B4-BE49-F238E27FC236}">
                  <a16:creationId xmlns:a16="http://schemas.microsoft.com/office/drawing/2014/main" id="{0B44548D-0436-1B4D-82BA-3F36597C0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4264" y="1678463"/>
              <a:ext cx="152338" cy="4916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77">
              <a:extLst>
                <a:ext uri="{FF2B5EF4-FFF2-40B4-BE49-F238E27FC236}">
                  <a16:creationId xmlns:a16="http://schemas.microsoft.com/office/drawing/2014/main" id="{1B930512-8211-0549-8411-C7237814C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9243" y="1678463"/>
              <a:ext cx="152338" cy="4916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78">
              <a:extLst>
                <a:ext uri="{FF2B5EF4-FFF2-40B4-BE49-F238E27FC236}">
                  <a16:creationId xmlns:a16="http://schemas.microsoft.com/office/drawing/2014/main" id="{97AF0131-21D4-1D48-8255-173B0EE6F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4221" y="1678463"/>
              <a:ext cx="152338" cy="4916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79">
              <a:extLst>
                <a:ext uri="{FF2B5EF4-FFF2-40B4-BE49-F238E27FC236}">
                  <a16:creationId xmlns:a16="http://schemas.microsoft.com/office/drawing/2014/main" id="{E06F29DA-7B97-804D-A43F-12391EF1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768" y="1678463"/>
              <a:ext cx="127768" cy="44229"/>
            </a:xfrm>
            <a:custGeom>
              <a:avLst/>
              <a:gdLst>
                <a:gd name="T0" fmla="*/ 112 w 113"/>
                <a:gd name="T1" fmla="*/ 0 h 41"/>
                <a:gd name="T2" fmla="*/ 40 w 113"/>
                <a:gd name="T3" fmla="*/ 0 h 41"/>
                <a:gd name="T4" fmla="*/ 0 w 113"/>
                <a:gd name="T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41">
                  <a:moveTo>
                    <a:pt x="112" y="0"/>
                  </a:moveTo>
                  <a:lnTo>
                    <a:pt x="40" y="0"/>
                  </a:lnTo>
                  <a:lnTo>
                    <a:pt x="0" y="40"/>
                  </a:lnTo>
                </a:path>
              </a:pathLst>
            </a:cu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80">
              <a:extLst>
                <a:ext uri="{FF2B5EF4-FFF2-40B4-BE49-F238E27FC236}">
                  <a16:creationId xmlns:a16="http://schemas.microsoft.com/office/drawing/2014/main" id="{39489DCB-CD4C-5840-B2C1-7D81D07BE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2117" y="1830804"/>
              <a:ext cx="98283" cy="108112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81">
              <a:extLst>
                <a:ext uri="{FF2B5EF4-FFF2-40B4-BE49-F238E27FC236}">
                  <a16:creationId xmlns:a16="http://schemas.microsoft.com/office/drawing/2014/main" id="{95643E82-7587-DC49-BC30-C0E6E404B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861" y="3924240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2">
              <a:extLst>
                <a:ext uri="{FF2B5EF4-FFF2-40B4-BE49-F238E27FC236}">
                  <a16:creationId xmlns:a16="http://schemas.microsoft.com/office/drawing/2014/main" id="{D358734F-B9C8-BE43-A8DC-AC5B032EB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1883" y="3924240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83">
              <a:extLst>
                <a:ext uri="{FF2B5EF4-FFF2-40B4-BE49-F238E27FC236}">
                  <a16:creationId xmlns:a16="http://schemas.microsoft.com/office/drawing/2014/main" id="{AA567CB0-C7D0-4546-8B67-2094E0252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1993" y="3924240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4">
              <a:extLst>
                <a:ext uri="{FF2B5EF4-FFF2-40B4-BE49-F238E27FC236}">
                  <a16:creationId xmlns:a16="http://schemas.microsoft.com/office/drawing/2014/main" id="{EA681CC9-5ABA-3248-A4A7-CB9CD72FD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14" y="3924240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85">
              <a:extLst>
                <a:ext uri="{FF2B5EF4-FFF2-40B4-BE49-F238E27FC236}">
                  <a16:creationId xmlns:a16="http://schemas.microsoft.com/office/drawing/2014/main" id="{91F26741-DBCE-384F-B4F7-C04E11D09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2036" y="3924240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86">
              <a:extLst>
                <a:ext uri="{FF2B5EF4-FFF2-40B4-BE49-F238E27FC236}">
                  <a16:creationId xmlns:a16="http://schemas.microsoft.com/office/drawing/2014/main" id="{6F66E14C-E7D6-D147-95EB-7B8BEE4DD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058" y="3924240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87">
              <a:extLst>
                <a:ext uri="{FF2B5EF4-FFF2-40B4-BE49-F238E27FC236}">
                  <a16:creationId xmlns:a16="http://schemas.microsoft.com/office/drawing/2014/main" id="{7AE857E7-44C1-BA4F-8375-C42C5C52C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080" y="3924240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88">
              <a:extLst>
                <a:ext uri="{FF2B5EF4-FFF2-40B4-BE49-F238E27FC236}">
                  <a16:creationId xmlns:a16="http://schemas.microsoft.com/office/drawing/2014/main" id="{A214FDBA-4EC5-5241-8B30-1FE68986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2186" y="3924240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9">
              <a:extLst>
                <a:ext uri="{FF2B5EF4-FFF2-40B4-BE49-F238E27FC236}">
                  <a16:creationId xmlns:a16="http://schemas.microsoft.com/office/drawing/2014/main" id="{7C5E9A8F-8FDD-1A44-BF04-D0F310267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208" y="3924240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90">
              <a:extLst>
                <a:ext uri="{FF2B5EF4-FFF2-40B4-BE49-F238E27FC236}">
                  <a16:creationId xmlns:a16="http://schemas.microsoft.com/office/drawing/2014/main" id="{0EA9B8C0-EDFD-1046-AD55-42F87E61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2230" y="3924240"/>
              <a:ext cx="78627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91">
              <a:extLst>
                <a:ext uri="{FF2B5EF4-FFF2-40B4-BE49-F238E27FC236}">
                  <a16:creationId xmlns:a16="http://schemas.microsoft.com/office/drawing/2014/main" id="{6A9289EF-1274-C94D-8B8B-4554E3135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0897" y="6862914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92">
              <a:extLst>
                <a:ext uri="{FF2B5EF4-FFF2-40B4-BE49-F238E27FC236}">
                  <a16:creationId xmlns:a16="http://schemas.microsoft.com/office/drawing/2014/main" id="{ED83F3A6-9F88-3742-A5D4-543111D2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5919" y="6862914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93">
              <a:extLst>
                <a:ext uri="{FF2B5EF4-FFF2-40B4-BE49-F238E27FC236}">
                  <a16:creationId xmlns:a16="http://schemas.microsoft.com/office/drawing/2014/main" id="{16BB54F5-8C56-B548-B2EF-F47C4745E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41" y="6862914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94">
              <a:extLst>
                <a:ext uri="{FF2B5EF4-FFF2-40B4-BE49-F238E27FC236}">
                  <a16:creationId xmlns:a16="http://schemas.microsoft.com/office/drawing/2014/main" id="{9C62878D-2275-144A-8646-33C664400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1050" y="6862914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95">
              <a:extLst>
                <a:ext uri="{FF2B5EF4-FFF2-40B4-BE49-F238E27FC236}">
                  <a16:creationId xmlns:a16="http://schemas.microsoft.com/office/drawing/2014/main" id="{6A2E1EEE-E9D7-8046-88D4-F7BD7218B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6072" y="6862914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96">
              <a:extLst>
                <a:ext uri="{FF2B5EF4-FFF2-40B4-BE49-F238E27FC236}">
                  <a16:creationId xmlns:a16="http://schemas.microsoft.com/office/drawing/2014/main" id="{0BAC68DC-5BAC-B440-B154-FC2AB78A8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1094" y="6862914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97">
              <a:extLst>
                <a:ext uri="{FF2B5EF4-FFF2-40B4-BE49-F238E27FC236}">
                  <a16:creationId xmlns:a16="http://schemas.microsoft.com/office/drawing/2014/main" id="{C84BCC2E-BE5E-1245-AA45-C11AA6F0B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6116" y="6862914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8">
              <a:extLst>
                <a:ext uri="{FF2B5EF4-FFF2-40B4-BE49-F238E27FC236}">
                  <a16:creationId xmlns:a16="http://schemas.microsoft.com/office/drawing/2014/main" id="{8024D14E-8A2F-384A-96B7-48EC820B6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138" y="6862914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99">
              <a:extLst>
                <a:ext uri="{FF2B5EF4-FFF2-40B4-BE49-F238E27FC236}">
                  <a16:creationId xmlns:a16="http://schemas.microsoft.com/office/drawing/2014/main" id="{FC644DFB-6F5B-9846-8E31-E325594B7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1244" y="6862914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00">
              <a:extLst>
                <a:ext uri="{FF2B5EF4-FFF2-40B4-BE49-F238E27FC236}">
                  <a16:creationId xmlns:a16="http://schemas.microsoft.com/office/drawing/2014/main" id="{8CFFFD75-3458-AA4C-837A-8E3E1FEA5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6266" y="6862914"/>
              <a:ext cx="73714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1">
              <a:extLst>
                <a:ext uri="{FF2B5EF4-FFF2-40B4-BE49-F238E27FC236}">
                  <a16:creationId xmlns:a16="http://schemas.microsoft.com/office/drawing/2014/main" id="{64DA56AE-9533-3946-8D43-552F0D722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861" y="9663991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2">
              <a:extLst>
                <a:ext uri="{FF2B5EF4-FFF2-40B4-BE49-F238E27FC236}">
                  <a16:creationId xmlns:a16="http://schemas.microsoft.com/office/drawing/2014/main" id="{23E0164A-EDFA-D947-9627-70AE9E22B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1883" y="9663991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03">
              <a:extLst>
                <a:ext uri="{FF2B5EF4-FFF2-40B4-BE49-F238E27FC236}">
                  <a16:creationId xmlns:a16="http://schemas.microsoft.com/office/drawing/2014/main" id="{55D7BF5B-A0F1-5B45-8A0C-513859E3C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1993" y="9663991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4">
              <a:extLst>
                <a:ext uri="{FF2B5EF4-FFF2-40B4-BE49-F238E27FC236}">
                  <a16:creationId xmlns:a16="http://schemas.microsoft.com/office/drawing/2014/main" id="{9226F207-3C9C-4A4E-AC2F-68AF8098A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14" y="9663991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5">
              <a:extLst>
                <a:ext uri="{FF2B5EF4-FFF2-40B4-BE49-F238E27FC236}">
                  <a16:creationId xmlns:a16="http://schemas.microsoft.com/office/drawing/2014/main" id="{8AE3256E-6B01-E94F-83AD-0640469CB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2036" y="9663991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6">
              <a:extLst>
                <a:ext uri="{FF2B5EF4-FFF2-40B4-BE49-F238E27FC236}">
                  <a16:creationId xmlns:a16="http://schemas.microsoft.com/office/drawing/2014/main" id="{CFE84471-1439-E24B-8F5F-88A991330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058" y="9663991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07">
              <a:extLst>
                <a:ext uri="{FF2B5EF4-FFF2-40B4-BE49-F238E27FC236}">
                  <a16:creationId xmlns:a16="http://schemas.microsoft.com/office/drawing/2014/main" id="{7CDC9049-3589-0A4F-8C41-0B15E6E51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080" y="9663991"/>
              <a:ext cx="142509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08">
              <a:extLst>
                <a:ext uri="{FF2B5EF4-FFF2-40B4-BE49-F238E27FC236}">
                  <a16:creationId xmlns:a16="http://schemas.microsoft.com/office/drawing/2014/main" id="{9FCE5874-AB01-B548-8426-B63F8BD5E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2186" y="9663991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09">
              <a:extLst>
                <a:ext uri="{FF2B5EF4-FFF2-40B4-BE49-F238E27FC236}">
                  <a16:creationId xmlns:a16="http://schemas.microsoft.com/office/drawing/2014/main" id="{5B0A45E2-43F1-4245-BE74-B8DDB9149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208" y="9663991"/>
              <a:ext cx="142512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10">
              <a:extLst>
                <a:ext uri="{FF2B5EF4-FFF2-40B4-BE49-F238E27FC236}">
                  <a16:creationId xmlns:a16="http://schemas.microsoft.com/office/drawing/2014/main" id="{A4325D27-2F2A-4549-9938-093400ED8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2230" y="9663991"/>
              <a:ext cx="78627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11">
              <a:extLst>
                <a:ext uri="{FF2B5EF4-FFF2-40B4-BE49-F238E27FC236}">
                  <a16:creationId xmlns:a16="http://schemas.microsoft.com/office/drawing/2014/main" id="{D2CE3B69-9FD0-8644-BCD2-6DA75B4E1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09995" y="12042450"/>
              <a:ext cx="152341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12">
              <a:extLst>
                <a:ext uri="{FF2B5EF4-FFF2-40B4-BE49-F238E27FC236}">
                  <a16:creationId xmlns:a16="http://schemas.microsoft.com/office/drawing/2014/main" id="{A694A40C-F6C2-E148-9EC3-A2A831B33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4973" y="12042450"/>
              <a:ext cx="152341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13">
              <a:extLst>
                <a:ext uri="{FF2B5EF4-FFF2-40B4-BE49-F238E27FC236}">
                  <a16:creationId xmlns:a16="http://schemas.microsoft.com/office/drawing/2014/main" id="{41F59115-16B6-2E43-AC26-21E4ACD6C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4867" y="12042450"/>
              <a:ext cx="152338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14">
              <a:extLst>
                <a:ext uri="{FF2B5EF4-FFF2-40B4-BE49-F238E27FC236}">
                  <a16:creationId xmlns:a16="http://schemas.microsoft.com/office/drawing/2014/main" id="{0537ECC0-D32A-764E-A96A-3552CAE6D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9845" y="12042450"/>
              <a:ext cx="152338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15">
              <a:extLst>
                <a:ext uri="{FF2B5EF4-FFF2-40B4-BE49-F238E27FC236}">
                  <a16:creationId xmlns:a16="http://schemas.microsoft.com/office/drawing/2014/main" id="{15FAE838-7622-654D-AED9-C2EB0B6AA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4823" y="12042450"/>
              <a:ext cx="152338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16">
              <a:extLst>
                <a:ext uri="{FF2B5EF4-FFF2-40B4-BE49-F238E27FC236}">
                  <a16:creationId xmlns:a16="http://schemas.microsoft.com/office/drawing/2014/main" id="{6972A018-20F0-EF44-AE4C-DF3527489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9801" y="12042450"/>
              <a:ext cx="152338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17">
              <a:extLst>
                <a:ext uri="{FF2B5EF4-FFF2-40B4-BE49-F238E27FC236}">
                  <a16:creationId xmlns:a16="http://schemas.microsoft.com/office/drawing/2014/main" id="{420F8A13-E165-CE4F-9717-74AA01E94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04779" y="12042450"/>
              <a:ext cx="152338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18">
              <a:extLst>
                <a:ext uri="{FF2B5EF4-FFF2-40B4-BE49-F238E27FC236}">
                  <a16:creationId xmlns:a16="http://schemas.microsoft.com/office/drawing/2014/main" id="{290207CA-790D-4F42-A915-852BFBF8A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4670" y="12042450"/>
              <a:ext cx="152341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19">
              <a:extLst>
                <a:ext uri="{FF2B5EF4-FFF2-40B4-BE49-F238E27FC236}">
                  <a16:creationId xmlns:a16="http://schemas.microsoft.com/office/drawing/2014/main" id="{AEDEFB3B-2FE6-0849-AB96-115C6B0DD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648" y="12042450"/>
              <a:ext cx="152341" cy="4913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20">
              <a:extLst>
                <a:ext uri="{FF2B5EF4-FFF2-40B4-BE49-F238E27FC236}">
                  <a16:creationId xmlns:a16="http://schemas.microsoft.com/office/drawing/2014/main" id="{826C0850-C623-2B48-916E-BC3BE18BE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940" y="11988392"/>
              <a:ext cx="108112" cy="54057"/>
            </a:xfrm>
            <a:custGeom>
              <a:avLst/>
              <a:gdLst>
                <a:gd name="T0" fmla="*/ 96 w 97"/>
                <a:gd name="T1" fmla="*/ 48 h 49"/>
                <a:gd name="T2" fmla="*/ 32 w 97"/>
                <a:gd name="T3" fmla="*/ 48 h 49"/>
                <a:gd name="T4" fmla="*/ 0 w 9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32" y="48"/>
                  </a:lnTo>
                  <a:lnTo>
                    <a:pt x="0" y="0"/>
                  </a:lnTo>
                </a:path>
              </a:pathLst>
            </a:cu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21">
              <a:extLst>
                <a:ext uri="{FF2B5EF4-FFF2-40B4-BE49-F238E27FC236}">
                  <a16:creationId xmlns:a16="http://schemas.microsoft.com/office/drawing/2014/main" id="{E52B94A8-404A-0D4F-812A-80BA84B13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1602" y="11737771"/>
              <a:ext cx="88455" cy="132681"/>
            </a:xfrm>
            <a:prstGeom prst="line">
              <a:avLst/>
            </a:prstGeom>
            <a:no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34F0C302-0D8D-5843-989D-B63B49CED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476869"/>
            <a:ext cx="4312551" cy="4147846"/>
          </a:xfrm>
        </p:spPr>
        <p:txBody>
          <a:bodyPr/>
          <a:lstStyle>
            <a:lvl1pPr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81D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5" y="642972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2" name="Text Placeholder 23">
            <a:extLst>
              <a:ext uri="{FF2B5EF4-FFF2-40B4-BE49-F238E27FC236}">
                <a16:creationId xmlns:a16="http://schemas.microsoft.com/office/drawing/2014/main" id="{4F90DD39-208A-0846-AC92-FAC36CE191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3587" y="2953714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4" name="Text Placeholder 23">
            <a:extLst>
              <a:ext uri="{FF2B5EF4-FFF2-40B4-BE49-F238E27FC236}">
                <a16:creationId xmlns:a16="http://schemas.microsoft.com/office/drawing/2014/main" id="{DFCB3FD5-E40F-CE48-A411-1E3CAE3E9A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78" y="706995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3C479639-2B37-234D-B21C-737A15B076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67059" y="5252705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8" name="Text Placeholder 23">
            <a:extLst>
              <a:ext uri="{FF2B5EF4-FFF2-40B4-BE49-F238E27FC236}">
                <a16:creationId xmlns:a16="http://schemas.microsoft.com/office/drawing/2014/main" id="{AF91F0CE-C7DF-B74F-B4D7-25C7ADC904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31325" y="4198813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9D34396D-AAEA-8941-B9FA-2158B9F5BC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79230" y="1711325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595A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5" name="Picture 74" descr="Background pattern&#10;&#10;Description automatically generated">
            <a:extLst>
              <a:ext uri="{FF2B5EF4-FFF2-40B4-BE49-F238E27FC236}">
                <a16:creationId xmlns:a16="http://schemas.microsoft.com/office/drawing/2014/main" id="{2C9ACBC7-24B1-C444-9224-434275C1A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-815415" y="5718931"/>
            <a:ext cx="5564883" cy="118182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D64F2DB8-459C-704C-A786-40E72B4290B2}"/>
              </a:ext>
            </a:extLst>
          </p:cNvPr>
          <p:cNvGrpSpPr/>
          <p:nvPr userDrawn="1"/>
        </p:nvGrpSpPr>
        <p:grpSpPr>
          <a:xfrm>
            <a:off x="389965" y="6092742"/>
            <a:ext cx="3144242" cy="374574"/>
            <a:chOff x="301128" y="6151084"/>
            <a:chExt cx="3144242" cy="374574"/>
          </a:xfrm>
        </p:grpSpPr>
        <p:pic>
          <p:nvPicPr>
            <p:cNvPr id="79" name="Picture 7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3FC1F4D-6043-3E48-8C8E-4CE00785D8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80" name="Picture 7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1BD9014-E1B3-7649-8D5C-9DEAA17B4F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81" name="Picture 8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F97C3EE-A966-BD42-B950-50D2A0785C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53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9930879-4923-9A44-B11F-FDD1BFB76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47" y="417257"/>
            <a:ext cx="5462697" cy="2402442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7396273-9AA2-0A45-A0F3-4DFF01CCF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62" t="8076" r="-22520" b="14181"/>
          <a:stretch/>
        </p:blipFill>
        <p:spPr>
          <a:xfrm rot="16200000">
            <a:off x="983099" y="1439326"/>
            <a:ext cx="4435575" cy="640177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A614E9F-67CD-0343-BFBC-55E5265494AB}"/>
              </a:ext>
            </a:extLst>
          </p:cNvPr>
          <p:cNvSpPr/>
          <p:nvPr userDrawn="1"/>
        </p:nvSpPr>
        <p:spPr>
          <a:xfrm>
            <a:off x="6117759" y="0"/>
            <a:ext cx="6074241" cy="6865259"/>
          </a:xfrm>
          <a:prstGeom prst="rect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0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04BFA0-55A2-8143-A034-7EA9F0F0F069}"/>
              </a:ext>
            </a:extLst>
          </p:cNvPr>
          <p:cNvGrpSpPr/>
          <p:nvPr userDrawn="1"/>
        </p:nvGrpSpPr>
        <p:grpSpPr>
          <a:xfrm>
            <a:off x="0" y="5916805"/>
            <a:ext cx="2735993" cy="679345"/>
            <a:chOff x="0" y="0"/>
            <a:chExt cx="2301694" cy="5715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62865F-A967-C64A-8536-E3A00C672F7A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E39E78D-2847-9749-B72C-25A151CFA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BA97739-CDA3-3B40-9963-F38336E838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6302" y="1494787"/>
            <a:ext cx="5278651" cy="697353"/>
          </a:xfrm>
        </p:spPr>
        <p:txBody>
          <a:bodyPr>
            <a:noAutofit/>
          </a:bodyPr>
          <a:lstStyle>
            <a:lvl1pPr marL="0" indent="0" algn="l">
              <a:buNone/>
              <a:defRPr sz="5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27FF6675-E62F-CD45-8278-53D0205C0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302" y="876264"/>
            <a:ext cx="527865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5618B2-B035-0F48-A014-0081DCCA7413}"/>
              </a:ext>
            </a:extLst>
          </p:cNvPr>
          <p:cNvSpPr/>
          <p:nvPr userDrawn="1"/>
        </p:nvSpPr>
        <p:spPr>
          <a:xfrm>
            <a:off x="6519554" y="5700156"/>
            <a:ext cx="5300429" cy="78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865755" algn="ctr"/>
                <a:tab pos="5731510" algn="r"/>
              </a:tabLst>
            </a:pPr>
            <a:r>
              <a: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been funded with support from the European Commission. The author is solely responsible for this publication (communication)</a:t>
            </a:r>
            <a:r>
              <a:rPr lang="en-IE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Commission accepts no responsibility for any use that may be made of the   information contained therein </a:t>
            </a:r>
            <a:r>
              <a:rPr lang="en-IE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2020-1-UK01-KA203-079083</a:t>
            </a:r>
            <a:endParaRPr lang="en-IE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49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number graph with ic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79527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6" name="Freeform 169">
            <a:extLst>
              <a:ext uri="{FF2B5EF4-FFF2-40B4-BE49-F238E27FC236}">
                <a16:creationId xmlns:a16="http://schemas.microsoft.com/office/drawing/2014/main" id="{38720E63-EB1C-BB42-A9BC-BBD00E84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303" y="2144026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79527B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Freeform 170">
            <a:extLst>
              <a:ext uri="{FF2B5EF4-FFF2-40B4-BE49-F238E27FC236}">
                <a16:creationId xmlns:a16="http://schemas.microsoft.com/office/drawing/2014/main" id="{C82BD997-3E2D-3F4D-A216-D21A3434D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324" y="2733089"/>
            <a:ext cx="2365680" cy="2365680"/>
          </a:xfrm>
          <a:custGeom>
            <a:avLst/>
            <a:gdLst>
              <a:gd name="T0" fmla="*/ 4427 w 4428"/>
              <a:gd name="T1" fmla="*/ 2213 h 4428"/>
              <a:gd name="T2" fmla="*/ 4427 w 4428"/>
              <a:gd name="T3" fmla="*/ 2213 h 4428"/>
              <a:gd name="T4" fmla="*/ 2213 w 4428"/>
              <a:gd name="T5" fmla="*/ 4427 h 4428"/>
              <a:gd name="T6" fmla="*/ 0 w 4428"/>
              <a:gd name="T7" fmla="*/ 2213 h 4428"/>
              <a:gd name="T8" fmla="*/ 2213 w 4428"/>
              <a:gd name="T9" fmla="*/ 0 h 4428"/>
              <a:gd name="T10" fmla="*/ 4427 w 4428"/>
              <a:gd name="T11" fmla="*/ 2213 h 4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8" h="4428">
                <a:moveTo>
                  <a:pt x="4427" y="2213"/>
                </a:moveTo>
                <a:lnTo>
                  <a:pt x="4427" y="2213"/>
                </a:lnTo>
                <a:cubicBezTo>
                  <a:pt x="4427" y="3433"/>
                  <a:pt x="3433" y="4427"/>
                  <a:pt x="2213" y="4427"/>
                </a:cubicBezTo>
                <a:cubicBezTo>
                  <a:pt x="984" y="4427"/>
                  <a:pt x="0" y="3433"/>
                  <a:pt x="0" y="2213"/>
                </a:cubicBezTo>
                <a:cubicBezTo>
                  <a:pt x="0" y="985"/>
                  <a:pt x="984" y="0"/>
                  <a:pt x="2213" y="0"/>
                </a:cubicBezTo>
                <a:cubicBezTo>
                  <a:pt x="3433" y="0"/>
                  <a:pt x="4427" y="985"/>
                  <a:pt x="4427" y="2213"/>
                </a:cubicBezTo>
              </a:path>
            </a:pathLst>
          </a:custGeom>
          <a:solidFill>
            <a:srgbClr val="91639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Freeform 171">
            <a:extLst>
              <a:ext uri="{FF2B5EF4-FFF2-40B4-BE49-F238E27FC236}">
                <a16:creationId xmlns:a16="http://schemas.microsoft.com/office/drawing/2014/main" id="{C68FEA06-8C7F-9F49-990B-23D42094A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38" y="3013484"/>
            <a:ext cx="2313842" cy="2313842"/>
          </a:xfrm>
          <a:custGeom>
            <a:avLst/>
            <a:gdLst>
              <a:gd name="T0" fmla="*/ 4329 w 4330"/>
              <a:gd name="T1" fmla="*/ 2168 h 4329"/>
              <a:gd name="T2" fmla="*/ 4329 w 4330"/>
              <a:gd name="T3" fmla="*/ 2168 h 4329"/>
              <a:gd name="T4" fmla="*/ 2169 w 4330"/>
              <a:gd name="T5" fmla="*/ 4328 h 4329"/>
              <a:gd name="T6" fmla="*/ 0 w 4330"/>
              <a:gd name="T7" fmla="*/ 2168 h 4329"/>
              <a:gd name="T8" fmla="*/ 2169 w 4330"/>
              <a:gd name="T9" fmla="*/ 0 h 4329"/>
              <a:gd name="T10" fmla="*/ 4329 w 4330"/>
              <a:gd name="T11" fmla="*/ 2168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30" h="4329">
                <a:moveTo>
                  <a:pt x="4329" y="2168"/>
                </a:moveTo>
                <a:lnTo>
                  <a:pt x="4329" y="2168"/>
                </a:lnTo>
                <a:cubicBezTo>
                  <a:pt x="4329" y="3361"/>
                  <a:pt x="3362" y="4328"/>
                  <a:pt x="2169" y="4328"/>
                </a:cubicBezTo>
                <a:cubicBezTo>
                  <a:pt x="967" y="4328"/>
                  <a:pt x="0" y="3361"/>
                  <a:pt x="0" y="2168"/>
                </a:cubicBezTo>
                <a:cubicBezTo>
                  <a:pt x="0" y="976"/>
                  <a:pt x="967" y="0"/>
                  <a:pt x="2169" y="0"/>
                </a:cubicBezTo>
                <a:cubicBezTo>
                  <a:pt x="3362" y="0"/>
                  <a:pt x="4329" y="976"/>
                  <a:pt x="4329" y="2168"/>
                </a:cubicBezTo>
              </a:path>
            </a:pathLst>
          </a:custGeom>
          <a:solidFill>
            <a:srgbClr val="81D1C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Freeform 172">
            <a:extLst>
              <a:ext uri="{FF2B5EF4-FFF2-40B4-BE49-F238E27FC236}">
                <a16:creationId xmlns:a16="http://schemas.microsoft.com/office/drawing/2014/main" id="{4AC9A4FA-A4A1-1F44-874C-8BE1E0CAE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127" y="1536112"/>
            <a:ext cx="2690842" cy="2688487"/>
          </a:xfrm>
          <a:custGeom>
            <a:avLst/>
            <a:gdLst>
              <a:gd name="T0" fmla="*/ 5033 w 5034"/>
              <a:gd name="T1" fmla="*/ 2511 h 5033"/>
              <a:gd name="T2" fmla="*/ 5033 w 5034"/>
              <a:gd name="T3" fmla="*/ 2511 h 5033"/>
              <a:gd name="T4" fmla="*/ 2521 w 5034"/>
              <a:gd name="T5" fmla="*/ 5032 h 5033"/>
              <a:gd name="T6" fmla="*/ 0 w 5034"/>
              <a:gd name="T7" fmla="*/ 2511 h 5033"/>
              <a:gd name="T8" fmla="*/ 2521 w 5034"/>
              <a:gd name="T9" fmla="*/ 0 h 5033"/>
              <a:gd name="T10" fmla="*/ 5033 w 5034"/>
              <a:gd name="T11" fmla="*/ 2511 h 5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4" h="5033">
                <a:moveTo>
                  <a:pt x="5033" y="2511"/>
                </a:moveTo>
                <a:lnTo>
                  <a:pt x="5033" y="2511"/>
                </a:lnTo>
                <a:cubicBezTo>
                  <a:pt x="5033" y="3902"/>
                  <a:pt x="3904" y="5032"/>
                  <a:pt x="2521" y="5032"/>
                </a:cubicBezTo>
                <a:cubicBezTo>
                  <a:pt x="1130" y="5032"/>
                  <a:pt x="0" y="3902"/>
                  <a:pt x="0" y="2511"/>
                </a:cubicBezTo>
                <a:cubicBezTo>
                  <a:pt x="0" y="1120"/>
                  <a:pt x="1130" y="0"/>
                  <a:pt x="2521" y="0"/>
                </a:cubicBezTo>
                <a:cubicBezTo>
                  <a:pt x="3904" y="0"/>
                  <a:pt x="5033" y="1120"/>
                  <a:pt x="5033" y="2511"/>
                </a:cubicBezTo>
              </a:path>
            </a:pathLst>
          </a:custGeom>
          <a:solidFill>
            <a:srgbClr val="76C0B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Freeform 173">
            <a:extLst>
              <a:ext uri="{FF2B5EF4-FFF2-40B4-BE49-F238E27FC236}">
                <a16:creationId xmlns:a16="http://schemas.microsoft.com/office/drawing/2014/main" id="{27FCD08C-F550-D545-95E5-ACCEF5163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671" y="1498412"/>
            <a:ext cx="1983966" cy="1979254"/>
          </a:xfrm>
          <a:custGeom>
            <a:avLst/>
            <a:gdLst>
              <a:gd name="T0" fmla="*/ 3713 w 3714"/>
              <a:gd name="T1" fmla="*/ 1851 h 3704"/>
              <a:gd name="T2" fmla="*/ 3713 w 3714"/>
              <a:gd name="T3" fmla="*/ 1851 h 3704"/>
              <a:gd name="T4" fmla="*/ 1862 w 3714"/>
              <a:gd name="T5" fmla="*/ 3703 h 3704"/>
              <a:gd name="T6" fmla="*/ 0 w 3714"/>
              <a:gd name="T7" fmla="*/ 1851 h 3704"/>
              <a:gd name="T8" fmla="*/ 1862 w 3714"/>
              <a:gd name="T9" fmla="*/ 0 h 3704"/>
              <a:gd name="T10" fmla="*/ 3713 w 3714"/>
              <a:gd name="T11" fmla="*/ 1851 h 3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14" h="3704">
                <a:moveTo>
                  <a:pt x="3713" y="1851"/>
                </a:moveTo>
                <a:lnTo>
                  <a:pt x="3713" y="1851"/>
                </a:lnTo>
                <a:cubicBezTo>
                  <a:pt x="3713" y="2872"/>
                  <a:pt x="2883" y="3703"/>
                  <a:pt x="1862" y="3703"/>
                </a:cubicBezTo>
                <a:cubicBezTo>
                  <a:pt x="832" y="3703"/>
                  <a:pt x="0" y="2872"/>
                  <a:pt x="0" y="1851"/>
                </a:cubicBezTo>
                <a:cubicBezTo>
                  <a:pt x="0" y="831"/>
                  <a:pt x="832" y="0"/>
                  <a:pt x="1862" y="0"/>
                </a:cubicBezTo>
                <a:cubicBezTo>
                  <a:pt x="2883" y="0"/>
                  <a:pt x="3713" y="831"/>
                  <a:pt x="3713" y="1851"/>
                </a:cubicBezTo>
              </a:path>
            </a:pathLst>
          </a:custGeom>
          <a:solidFill>
            <a:srgbClr val="F27954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Freeform 174">
            <a:extLst>
              <a:ext uri="{FF2B5EF4-FFF2-40B4-BE49-F238E27FC236}">
                <a16:creationId xmlns:a16="http://schemas.microsoft.com/office/drawing/2014/main" id="{4A9CE79B-4F97-2642-817C-4F0E7F93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622" y="3272672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79527B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Freeform 175">
            <a:extLst>
              <a:ext uri="{FF2B5EF4-FFF2-40B4-BE49-F238E27FC236}">
                <a16:creationId xmlns:a16="http://schemas.microsoft.com/office/drawing/2014/main" id="{06142319-C95F-814A-BCD5-AFEE8A772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23397" y="4495568"/>
            <a:ext cx="791702" cy="791702"/>
          </a:xfrm>
          <a:custGeom>
            <a:avLst/>
            <a:gdLst>
              <a:gd name="T0" fmla="*/ 1482 w 1483"/>
              <a:gd name="T1" fmla="*/ 741 h 1482"/>
              <a:gd name="T2" fmla="*/ 1482 w 1483"/>
              <a:gd name="T3" fmla="*/ 741 h 1482"/>
              <a:gd name="T4" fmla="*/ 741 w 1483"/>
              <a:gd name="T5" fmla="*/ 1481 h 1482"/>
              <a:gd name="T6" fmla="*/ 0 w 1483"/>
              <a:gd name="T7" fmla="*/ 741 h 1482"/>
              <a:gd name="T8" fmla="*/ 741 w 1483"/>
              <a:gd name="T9" fmla="*/ 0 h 1482"/>
              <a:gd name="T10" fmla="*/ 1482 w 1483"/>
              <a:gd name="T11" fmla="*/ 741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1"/>
                </a:moveTo>
                <a:lnTo>
                  <a:pt x="1482" y="741"/>
                </a:lnTo>
                <a:cubicBezTo>
                  <a:pt x="1482" y="1147"/>
                  <a:pt x="1148" y="1481"/>
                  <a:pt x="741" y="1481"/>
                </a:cubicBezTo>
                <a:cubicBezTo>
                  <a:pt x="334" y="1481"/>
                  <a:pt x="0" y="1147"/>
                  <a:pt x="0" y="741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8" y="0"/>
                  <a:pt x="1482" y="334"/>
                  <a:pt x="1482" y="741"/>
                </a:cubicBezTo>
              </a:path>
            </a:pathLst>
          </a:custGeom>
          <a:solidFill>
            <a:srgbClr val="81D1C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Freeform 176">
            <a:extLst>
              <a:ext uri="{FF2B5EF4-FFF2-40B4-BE49-F238E27FC236}">
                <a16:creationId xmlns:a16="http://schemas.microsoft.com/office/drawing/2014/main" id="{91B82CE6-EFD3-C44A-97DF-D00B51610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546" y="1342899"/>
            <a:ext cx="791702" cy="786989"/>
          </a:xfrm>
          <a:custGeom>
            <a:avLst/>
            <a:gdLst>
              <a:gd name="T0" fmla="*/ 1482 w 1483"/>
              <a:gd name="T1" fmla="*/ 731 h 1473"/>
              <a:gd name="T2" fmla="*/ 1482 w 1483"/>
              <a:gd name="T3" fmla="*/ 731 h 1473"/>
              <a:gd name="T4" fmla="*/ 741 w 1483"/>
              <a:gd name="T5" fmla="*/ 1472 h 1473"/>
              <a:gd name="T6" fmla="*/ 0 w 1483"/>
              <a:gd name="T7" fmla="*/ 731 h 1473"/>
              <a:gd name="T8" fmla="*/ 741 w 1483"/>
              <a:gd name="T9" fmla="*/ 0 h 1473"/>
              <a:gd name="T10" fmla="*/ 1482 w 1483"/>
              <a:gd name="T11" fmla="*/ 731 h 1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73">
                <a:moveTo>
                  <a:pt x="1482" y="731"/>
                </a:moveTo>
                <a:lnTo>
                  <a:pt x="1482" y="731"/>
                </a:lnTo>
                <a:cubicBezTo>
                  <a:pt x="1482" y="1147"/>
                  <a:pt x="1148" y="1472"/>
                  <a:pt x="741" y="1472"/>
                </a:cubicBezTo>
                <a:cubicBezTo>
                  <a:pt x="334" y="1472"/>
                  <a:pt x="0" y="1147"/>
                  <a:pt x="0" y="731"/>
                </a:cubicBezTo>
                <a:cubicBezTo>
                  <a:pt x="0" y="325"/>
                  <a:pt x="334" y="0"/>
                  <a:pt x="741" y="0"/>
                </a:cubicBezTo>
                <a:cubicBezTo>
                  <a:pt x="1148" y="0"/>
                  <a:pt x="1482" y="325"/>
                  <a:pt x="1482" y="731"/>
                </a:cubicBezTo>
              </a:path>
            </a:pathLst>
          </a:custGeom>
          <a:solidFill>
            <a:srgbClr val="F27954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177">
            <a:extLst>
              <a:ext uri="{FF2B5EF4-FFF2-40B4-BE49-F238E27FC236}">
                <a16:creationId xmlns:a16="http://schemas.microsoft.com/office/drawing/2014/main" id="{93A80B2C-5FD5-C347-BBB3-F9F251C50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8164" y="2400858"/>
            <a:ext cx="786989" cy="786989"/>
          </a:xfrm>
          <a:custGeom>
            <a:avLst/>
            <a:gdLst>
              <a:gd name="T0" fmla="*/ 1473 w 1474"/>
              <a:gd name="T1" fmla="*/ 740 h 1473"/>
              <a:gd name="T2" fmla="*/ 1473 w 1474"/>
              <a:gd name="T3" fmla="*/ 740 h 1473"/>
              <a:gd name="T4" fmla="*/ 741 w 1474"/>
              <a:gd name="T5" fmla="*/ 1472 h 1473"/>
              <a:gd name="T6" fmla="*/ 0 w 1474"/>
              <a:gd name="T7" fmla="*/ 740 h 1473"/>
              <a:gd name="T8" fmla="*/ 741 w 1474"/>
              <a:gd name="T9" fmla="*/ 0 h 1473"/>
              <a:gd name="T10" fmla="*/ 1473 w 1474"/>
              <a:gd name="T11" fmla="*/ 740 h 1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4" h="1473">
                <a:moveTo>
                  <a:pt x="1473" y="740"/>
                </a:moveTo>
                <a:lnTo>
                  <a:pt x="1473" y="740"/>
                </a:lnTo>
                <a:cubicBezTo>
                  <a:pt x="1473" y="1147"/>
                  <a:pt x="1147" y="1472"/>
                  <a:pt x="741" y="1472"/>
                </a:cubicBezTo>
                <a:cubicBezTo>
                  <a:pt x="325" y="1472"/>
                  <a:pt x="0" y="1147"/>
                  <a:pt x="0" y="740"/>
                </a:cubicBezTo>
                <a:cubicBezTo>
                  <a:pt x="0" y="325"/>
                  <a:pt x="325" y="0"/>
                  <a:pt x="741" y="0"/>
                </a:cubicBezTo>
                <a:cubicBezTo>
                  <a:pt x="1147" y="0"/>
                  <a:pt x="1473" y="325"/>
                  <a:pt x="1473" y="740"/>
                </a:cubicBezTo>
              </a:path>
            </a:pathLst>
          </a:custGeom>
          <a:solidFill>
            <a:srgbClr val="91639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Freeform 178">
            <a:extLst>
              <a:ext uri="{FF2B5EF4-FFF2-40B4-BE49-F238E27FC236}">
                <a16:creationId xmlns:a16="http://schemas.microsoft.com/office/drawing/2014/main" id="{57E238EC-5E3B-724B-824A-991294CD7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2680" y="1609156"/>
            <a:ext cx="786989" cy="791702"/>
          </a:xfrm>
          <a:custGeom>
            <a:avLst/>
            <a:gdLst>
              <a:gd name="T0" fmla="*/ 1473 w 1474"/>
              <a:gd name="T1" fmla="*/ 740 h 1482"/>
              <a:gd name="T2" fmla="*/ 1473 w 1474"/>
              <a:gd name="T3" fmla="*/ 740 h 1482"/>
              <a:gd name="T4" fmla="*/ 733 w 1474"/>
              <a:gd name="T5" fmla="*/ 1481 h 1482"/>
              <a:gd name="T6" fmla="*/ 0 w 1474"/>
              <a:gd name="T7" fmla="*/ 740 h 1482"/>
              <a:gd name="T8" fmla="*/ 733 w 1474"/>
              <a:gd name="T9" fmla="*/ 0 h 1482"/>
              <a:gd name="T10" fmla="*/ 1473 w 1474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4" h="1482">
                <a:moveTo>
                  <a:pt x="1473" y="740"/>
                </a:moveTo>
                <a:lnTo>
                  <a:pt x="1473" y="740"/>
                </a:lnTo>
                <a:cubicBezTo>
                  <a:pt x="1473" y="1147"/>
                  <a:pt x="1148" y="1481"/>
                  <a:pt x="733" y="1481"/>
                </a:cubicBezTo>
                <a:cubicBezTo>
                  <a:pt x="326" y="1481"/>
                  <a:pt x="0" y="1147"/>
                  <a:pt x="0" y="740"/>
                </a:cubicBezTo>
                <a:cubicBezTo>
                  <a:pt x="0" y="334"/>
                  <a:pt x="326" y="0"/>
                  <a:pt x="733" y="0"/>
                </a:cubicBezTo>
                <a:cubicBezTo>
                  <a:pt x="1148" y="0"/>
                  <a:pt x="1473" y="334"/>
                  <a:pt x="1473" y="740"/>
                </a:cubicBezTo>
              </a:path>
            </a:pathLst>
          </a:custGeom>
          <a:solidFill>
            <a:srgbClr val="76C0B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Text Placeholder 17">
            <a:extLst>
              <a:ext uri="{FF2B5EF4-FFF2-40B4-BE49-F238E27FC236}">
                <a16:creationId xmlns:a16="http://schemas.microsoft.com/office/drawing/2014/main" id="{43A9646D-E0E8-9B4E-9F77-3E844CAD8BD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505115" y="2803265"/>
            <a:ext cx="1740791" cy="697634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46" name="Text Placeholder 17">
            <a:extLst>
              <a:ext uri="{FF2B5EF4-FFF2-40B4-BE49-F238E27FC236}">
                <a16:creationId xmlns:a16="http://schemas.microsoft.com/office/drawing/2014/main" id="{4967DA91-F81D-4447-97B2-6C673397EF5C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451914" y="3788978"/>
            <a:ext cx="1853076" cy="839438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48" name="Text Placeholder 17">
            <a:extLst>
              <a:ext uri="{FF2B5EF4-FFF2-40B4-BE49-F238E27FC236}">
                <a16:creationId xmlns:a16="http://schemas.microsoft.com/office/drawing/2014/main" id="{B53006D1-ED98-8C47-8186-B2BFCF6FB790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950565" y="3500899"/>
            <a:ext cx="2130961" cy="880763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50" name="Text Placeholder 17">
            <a:extLst>
              <a:ext uri="{FF2B5EF4-FFF2-40B4-BE49-F238E27FC236}">
                <a16:creationId xmlns:a16="http://schemas.microsoft.com/office/drawing/2014/main" id="{FD8DCD0D-631E-D748-A38B-01AB4591DC0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067268" y="2446428"/>
            <a:ext cx="2333958" cy="880763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52" name="Text Placeholder 17">
            <a:extLst>
              <a:ext uri="{FF2B5EF4-FFF2-40B4-BE49-F238E27FC236}">
                <a16:creationId xmlns:a16="http://schemas.microsoft.com/office/drawing/2014/main" id="{504933AA-9772-824C-B12A-884D2266FA72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645112" y="2214208"/>
            <a:ext cx="1740791" cy="880763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54" name="Text Placeholder 17">
            <a:extLst>
              <a:ext uri="{FF2B5EF4-FFF2-40B4-BE49-F238E27FC236}">
                <a16:creationId xmlns:a16="http://schemas.microsoft.com/office/drawing/2014/main" id="{43222CA0-2E78-6A40-979E-1DAE10272C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38039" y="3421579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pic>
        <p:nvPicPr>
          <p:cNvPr id="32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86082134-F67D-1B43-B573-E83A85ABF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-815415" y="5718931"/>
            <a:ext cx="5564883" cy="118182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C0FF58B-0A14-4541-9BFA-8940EC5B8047}"/>
              </a:ext>
            </a:extLst>
          </p:cNvPr>
          <p:cNvGrpSpPr/>
          <p:nvPr userDrawn="1"/>
        </p:nvGrpSpPr>
        <p:grpSpPr>
          <a:xfrm>
            <a:off x="389965" y="6092742"/>
            <a:ext cx="3144242" cy="374574"/>
            <a:chOff x="301128" y="6151084"/>
            <a:chExt cx="3144242" cy="374574"/>
          </a:xfrm>
        </p:grpSpPr>
        <p:pic>
          <p:nvPicPr>
            <p:cNvPr id="37" name="Picture 3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C5FF409-16BF-DA45-B703-C9A7A027EF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38" name="Picture 3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F661B42-ABAD-AD4E-98C2-D6BF9AB3A9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39" name="Picture 3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42A0DF2-226F-1945-8C73-70D512F2B9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4C27E1F7-AB4B-8248-A351-91D3BC1337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3355" y="4641816"/>
            <a:ext cx="695250" cy="734798"/>
          </a:xfrm>
          <a:noFill/>
        </p:spPr>
        <p:txBody>
          <a:bodyPr/>
          <a:lstStyle>
            <a:lvl1pPr algn="ctr">
              <a:buNone/>
              <a:defRPr sz="36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21D5E517-A4FB-344E-9AFB-933FD5A1B0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75772" y="1390066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700D390C-DEFF-7B4C-9752-5D3269B62B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19887" y="2463875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7BCFCD34-BCDB-0E4B-ACDE-FDA7D0D42A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42078" y="1707788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14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number graph with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595A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EB02BD7-70AD-D749-AB02-A773D9584280}"/>
              </a:ext>
            </a:extLst>
          </p:cNvPr>
          <p:cNvSpPr/>
          <p:nvPr/>
        </p:nvSpPr>
        <p:spPr>
          <a:xfrm>
            <a:off x="2089889" y="2141094"/>
            <a:ext cx="2664102" cy="2664102"/>
          </a:xfrm>
          <a:prstGeom prst="ellipse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D30D462-B88D-4645-A255-F2108DEBADF2}"/>
              </a:ext>
            </a:extLst>
          </p:cNvPr>
          <p:cNvSpPr/>
          <p:nvPr/>
        </p:nvSpPr>
        <p:spPr>
          <a:xfrm>
            <a:off x="4385115" y="2141094"/>
            <a:ext cx="2664102" cy="2664102"/>
          </a:xfrm>
          <a:prstGeom prst="ellipse">
            <a:avLst/>
          </a:prstGeom>
          <a:solidFill>
            <a:srgbClr val="81D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030B4BB-AEAA-B74F-9C0C-375C2CEE4D88}"/>
              </a:ext>
            </a:extLst>
          </p:cNvPr>
          <p:cNvSpPr/>
          <p:nvPr/>
        </p:nvSpPr>
        <p:spPr>
          <a:xfrm>
            <a:off x="6680341" y="2141094"/>
            <a:ext cx="2664102" cy="2664102"/>
          </a:xfrm>
          <a:prstGeom prst="ellipse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A6A2A1-61AE-EA42-82A0-137FB4195E3E}"/>
              </a:ext>
            </a:extLst>
          </p:cNvPr>
          <p:cNvSpPr/>
          <p:nvPr/>
        </p:nvSpPr>
        <p:spPr>
          <a:xfrm>
            <a:off x="8975567" y="2141094"/>
            <a:ext cx="2664102" cy="2664102"/>
          </a:xfrm>
          <a:prstGeom prst="ellipse">
            <a:avLst/>
          </a:prstGeom>
          <a:solidFill>
            <a:srgbClr val="916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9116FB9-51EC-4D4B-AECA-B8C5CE39EA90}"/>
              </a:ext>
            </a:extLst>
          </p:cNvPr>
          <p:cNvSpPr/>
          <p:nvPr/>
        </p:nvSpPr>
        <p:spPr>
          <a:xfrm>
            <a:off x="2458765" y="1698686"/>
            <a:ext cx="1268168" cy="1268168"/>
          </a:xfrm>
          <a:prstGeom prst="ellipse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AB1F1D-D494-B64C-B788-EA224F69D000}"/>
              </a:ext>
            </a:extLst>
          </p:cNvPr>
          <p:cNvSpPr/>
          <p:nvPr/>
        </p:nvSpPr>
        <p:spPr>
          <a:xfrm>
            <a:off x="4753991" y="1698686"/>
            <a:ext cx="1268168" cy="1268168"/>
          </a:xfrm>
          <a:prstGeom prst="ellipse">
            <a:avLst/>
          </a:prstGeom>
          <a:solidFill>
            <a:srgbClr val="81D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ACA38CC-B881-B64C-986A-7396F7157B4A}"/>
              </a:ext>
            </a:extLst>
          </p:cNvPr>
          <p:cNvSpPr/>
          <p:nvPr userDrawn="1"/>
        </p:nvSpPr>
        <p:spPr>
          <a:xfrm>
            <a:off x="7049217" y="1698686"/>
            <a:ext cx="1268168" cy="1268168"/>
          </a:xfrm>
          <a:prstGeom prst="ellipse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602613E-7EEE-C347-90CD-3FD01C4F925E}"/>
              </a:ext>
            </a:extLst>
          </p:cNvPr>
          <p:cNvSpPr/>
          <p:nvPr/>
        </p:nvSpPr>
        <p:spPr>
          <a:xfrm>
            <a:off x="9344443" y="1698686"/>
            <a:ext cx="1268168" cy="1268168"/>
          </a:xfrm>
          <a:prstGeom prst="ellipse">
            <a:avLst/>
          </a:prstGeom>
          <a:solidFill>
            <a:srgbClr val="91639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E668048-3D1A-0944-9382-E43B157DF0C1}"/>
              </a:ext>
            </a:extLst>
          </p:cNvPr>
          <p:cNvSpPr/>
          <p:nvPr/>
        </p:nvSpPr>
        <p:spPr>
          <a:xfrm>
            <a:off x="2562014" y="1786976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1DD726-B492-8E44-9918-192EF5BA2D3D}"/>
              </a:ext>
            </a:extLst>
          </p:cNvPr>
          <p:cNvSpPr/>
          <p:nvPr/>
        </p:nvSpPr>
        <p:spPr>
          <a:xfrm>
            <a:off x="4860745" y="1805440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626D483-2F4C-9149-AE75-A1DB204AF180}"/>
              </a:ext>
            </a:extLst>
          </p:cNvPr>
          <p:cNvSpPr/>
          <p:nvPr/>
        </p:nvSpPr>
        <p:spPr>
          <a:xfrm>
            <a:off x="7155971" y="1805439"/>
            <a:ext cx="1054660" cy="10546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CC52548-81E9-E848-ACC2-147DFAA24991}"/>
              </a:ext>
            </a:extLst>
          </p:cNvPr>
          <p:cNvSpPr/>
          <p:nvPr/>
        </p:nvSpPr>
        <p:spPr>
          <a:xfrm>
            <a:off x="9451197" y="1805439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15F96DE-6B77-E34D-972D-58623A9BC87D}"/>
              </a:ext>
            </a:extLst>
          </p:cNvPr>
          <p:cNvSpPr/>
          <p:nvPr/>
        </p:nvSpPr>
        <p:spPr>
          <a:xfrm>
            <a:off x="3435379" y="4279578"/>
            <a:ext cx="879736" cy="879735"/>
          </a:xfrm>
          <a:prstGeom prst="ellipse">
            <a:avLst/>
          </a:prstGeom>
          <a:solidFill>
            <a:srgbClr val="795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4673B41-433E-E44D-900C-5050C967F29E}"/>
              </a:ext>
            </a:extLst>
          </p:cNvPr>
          <p:cNvSpPr/>
          <p:nvPr/>
        </p:nvSpPr>
        <p:spPr>
          <a:xfrm>
            <a:off x="5798873" y="4279578"/>
            <a:ext cx="879736" cy="879735"/>
          </a:xfrm>
          <a:prstGeom prst="ellipse">
            <a:avLst/>
          </a:prstGeom>
          <a:solidFill>
            <a:srgbClr val="81D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4773E4C-32A9-DB4E-BCDC-F968258A12B8}"/>
              </a:ext>
            </a:extLst>
          </p:cNvPr>
          <p:cNvSpPr/>
          <p:nvPr/>
        </p:nvSpPr>
        <p:spPr>
          <a:xfrm>
            <a:off x="8095831" y="4279578"/>
            <a:ext cx="879736" cy="879735"/>
          </a:xfrm>
          <a:prstGeom prst="ellipse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F264980-2C35-3447-8873-1AA9114E2FDB}"/>
              </a:ext>
            </a:extLst>
          </p:cNvPr>
          <p:cNvSpPr/>
          <p:nvPr/>
        </p:nvSpPr>
        <p:spPr>
          <a:xfrm>
            <a:off x="10526240" y="4279578"/>
            <a:ext cx="879736" cy="879735"/>
          </a:xfrm>
          <a:prstGeom prst="ellipse">
            <a:avLst/>
          </a:prstGeom>
          <a:solidFill>
            <a:srgbClr val="916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6ADBD416-235E-8042-9F21-FF4E75B4608C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2747941" y="1946907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79527B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2BBAC9AE-474F-0D44-9EBA-0537E6983137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5064548" y="1949503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81D1C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BF9CAB18-1D38-D644-A81F-70E5466D038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338393" y="1962861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F27954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A8A502A8-834D-C94A-9859-BACB55444207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655000" y="1965457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916395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70" name="Text Placeholder 17">
            <a:extLst>
              <a:ext uri="{FF2B5EF4-FFF2-40B4-BE49-F238E27FC236}">
                <a16:creationId xmlns:a16="http://schemas.microsoft.com/office/drawing/2014/main" id="{084B4BE7-DD1C-1743-85E4-D3ED17FE67F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291885" y="3135867"/>
            <a:ext cx="2093228" cy="1202080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5E862C59-ABDF-FB45-866F-C33FB45F9EE7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623112" y="3117069"/>
            <a:ext cx="2093228" cy="1202080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16252092-110B-DF41-BAA1-24D8CA1DA645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78370" y="3121537"/>
            <a:ext cx="2093228" cy="1202080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6BE3560E-17BA-CF47-9892-C7DA0E586994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9209597" y="3102739"/>
            <a:ext cx="2093228" cy="1202080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pic>
        <p:nvPicPr>
          <p:cNvPr id="30" name="Picture 29" descr="Background pattern&#10;&#10;Description automatically generated">
            <a:extLst>
              <a:ext uri="{FF2B5EF4-FFF2-40B4-BE49-F238E27FC236}">
                <a16:creationId xmlns:a16="http://schemas.microsoft.com/office/drawing/2014/main" id="{06186F3B-2AFF-4346-942C-585AF26F9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-815415" y="5718931"/>
            <a:ext cx="5564883" cy="118182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D5EDB684-CD36-0140-A48B-73E83AE2C52D}"/>
              </a:ext>
            </a:extLst>
          </p:cNvPr>
          <p:cNvGrpSpPr/>
          <p:nvPr userDrawn="1"/>
        </p:nvGrpSpPr>
        <p:grpSpPr>
          <a:xfrm>
            <a:off x="389965" y="6092742"/>
            <a:ext cx="3144242" cy="374574"/>
            <a:chOff x="301128" y="6151084"/>
            <a:chExt cx="3144242" cy="374574"/>
          </a:xfrm>
        </p:grpSpPr>
        <p:pic>
          <p:nvPicPr>
            <p:cNvPr id="50" name="Picture 4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CD3B0C5-CFB3-B04F-AC62-7FFA3AF627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51" name="Picture 5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479B3AD-6B7A-584E-8F28-61AC5C01D2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52" name="Picture 5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F27B34D-F7DE-9F4C-92D3-6BF627175D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9968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D9300ACB-C92D-664B-A68C-9FC1C82B0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773" t="-4018" r="-5883" b="83247"/>
          <a:stretch/>
        </p:blipFill>
        <p:spPr>
          <a:xfrm>
            <a:off x="-815415" y="5718931"/>
            <a:ext cx="5564883" cy="1181829"/>
          </a:xfrm>
          <a:prstGeom prst="rect">
            <a:avLst/>
          </a:prstGeom>
        </p:spPr>
      </p:pic>
      <p:sp>
        <p:nvSpPr>
          <p:cNvPr id="49" name="Freeform 48">
            <a:extLst>
              <a:ext uri="{FF2B5EF4-FFF2-40B4-BE49-F238E27FC236}">
                <a16:creationId xmlns:a16="http://schemas.microsoft.com/office/drawing/2014/main" id="{C2DB8636-C798-AD47-8DC9-47814E3387DD}"/>
              </a:ext>
            </a:extLst>
          </p:cNvPr>
          <p:cNvSpPr/>
          <p:nvPr/>
        </p:nvSpPr>
        <p:spPr>
          <a:xfrm>
            <a:off x="4292836" y="2475929"/>
            <a:ext cx="1660392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8" h="154">
                <a:moveTo>
                  <a:pt x="1066" y="76"/>
                </a:moveTo>
                <a:cubicBezTo>
                  <a:pt x="1066" y="49"/>
                  <a:pt x="1073" y="23"/>
                  <a:pt x="1087" y="0"/>
                </a:cubicBezTo>
                <a:lnTo>
                  <a:pt x="1" y="0"/>
                </a:lnTo>
                <a:cubicBezTo>
                  <a:pt x="14" y="23"/>
                  <a:pt x="22" y="49"/>
                  <a:pt x="22" y="76"/>
                </a:cubicBezTo>
                <a:cubicBezTo>
                  <a:pt x="22" y="106"/>
                  <a:pt x="14" y="131"/>
                  <a:pt x="0" y="154"/>
                </a:cubicBezTo>
                <a:lnTo>
                  <a:pt x="1088" y="154"/>
                </a:lnTo>
                <a:cubicBezTo>
                  <a:pt x="1075" y="131"/>
                  <a:pt x="1066" y="106"/>
                  <a:pt x="1066" y="76"/>
                </a:cubicBezTo>
                <a:close/>
              </a:path>
            </a:pathLst>
          </a:custGeom>
          <a:solidFill>
            <a:srgbClr val="81D1C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5ECD853-1DE4-6A49-83BF-BE872511E6E0}"/>
              </a:ext>
            </a:extLst>
          </p:cNvPr>
          <p:cNvSpPr/>
          <p:nvPr/>
        </p:nvSpPr>
        <p:spPr>
          <a:xfrm>
            <a:off x="3846806" y="2428576"/>
            <a:ext cx="323830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" h="215">
                <a:moveTo>
                  <a:pt x="213" y="107"/>
                </a:moveTo>
                <a:cubicBezTo>
                  <a:pt x="213" y="166"/>
                  <a:pt x="166" y="215"/>
                  <a:pt x="106" y="215"/>
                </a:cubicBezTo>
                <a:cubicBezTo>
                  <a:pt x="48" y="215"/>
                  <a:pt x="0" y="166"/>
                  <a:pt x="0" y="107"/>
                </a:cubicBezTo>
                <a:cubicBezTo>
                  <a:pt x="0" y="48"/>
                  <a:pt x="48" y="0"/>
                  <a:pt x="106" y="0"/>
                </a:cubicBezTo>
                <a:cubicBezTo>
                  <a:pt x="166" y="0"/>
                  <a:pt x="213" y="48"/>
                  <a:pt x="213" y="107"/>
                </a:cubicBezTo>
                <a:close/>
              </a:path>
            </a:pathLst>
          </a:custGeom>
          <a:solidFill>
            <a:srgbClr val="79527B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FB605EC-FC6D-3D40-A5B0-5C7A5B28222F}"/>
              </a:ext>
            </a:extLst>
          </p:cNvPr>
          <p:cNvSpPr/>
          <p:nvPr/>
        </p:nvSpPr>
        <p:spPr>
          <a:xfrm>
            <a:off x="3912488" y="2494259"/>
            <a:ext cx="192465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" h="128">
                <a:moveTo>
                  <a:pt x="127" y="64"/>
                </a:moveTo>
                <a:cubicBezTo>
                  <a:pt x="127" y="100"/>
                  <a:pt x="99" y="128"/>
                  <a:pt x="63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3" y="0"/>
                </a:cubicBezTo>
                <a:cubicBezTo>
                  <a:pt x="99" y="0"/>
                  <a:pt x="127" y="30"/>
                  <a:pt x="127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813784D3-D312-744B-8BF6-8D3D764C1FF8}"/>
              </a:ext>
            </a:extLst>
          </p:cNvPr>
          <p:cNvSpPr/>
          <p:nvPr/>
        </p:nvSpPr>
        <p:spPr>
          <a:xfrm>
            <a:off x="3324401" y="800258"/>
            <a:ext cx="1370167" cy="1510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8" h="990">
                <a:moveTo>
                  <a:pt x="898" y="447"/>
                </a:moveTo>
                <a:cubicBezTo>
                  <a:pt x="898" y="649"/>
                  <a:pt x="765" y="819"/>
                  <a:pt x="583" y="875"/>
                </a:cubicBezTo>
                <a:cubicBezTo>
                  <a:pt x="541" y="889"/>
                  <a:pt x="471" y="936"/>
                  <a:pt x="448" y="990"/>
                </a:cubicBezTo>
                <a:cubicBezTo>
                  <a:pt x="427" y="941"/>
                  <a:pt x="357" y="889"/>
                  <a:pt x="314" y="875"/>
                </a:cubicBezTo>
                <a:cubicBezTo>
                  <a:pt x="131" y="817"/>
                  <a:pt x="0" y="649"/>
                  <a:pt x="0" y="447"/>
                </a:cubicBezTo>
                <a:cubicBezTo>
                  <a:pt x="0" y="200"/>
                  <a:pt x="201" y="0"/>
                  <a:pt x="448" y="0"/>
                </a:cubicBezTo>
                <a:cubicBezTo>
                  <a:pt x="696" y="0"/>
                  <a:pt x="898" y="200"/>
                  <a:pt x="898" y="447"/>
                </a:cubicBezTo>
                <a:close/>
              </a:path>
            </a:pathLst>
          </a:custGeom>
          <a:solidFill>
            <a:srgbClr val="79527B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C952250C-2D0F-064B-B9BE-BB9EECA238E4}"/>
              </a:ext>
            </a:extLst>
          </p:cNvPr>
          <p:cNvSpPr/>
          <p:nvPr/>
        </p:nvSpPr>
        <p:spPr>
          <a:xfrm>
            <a:off x="6055570" y="2428576"/>
            <a:ext cx="325357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4" h="215">
                <a:moveTo>
                  <a:pt x="214" y="107"/>
                </a:moveTo>
                <a:cubicBezTo>
                  <a:pt x="214" y="166"/>
                  <a:pt x="165" y="215"/>
                  <a:pt x="106" y="215"/>
                </a:cubicBezTo>
                <a:cubicBezTo>
                  <a:pt x="46" y="215"/>
                  <a:pt x="0" y="166"/>
                  <a:pt x="0" y="107"/>
                </a:cubicBezTo>
                <a:cubicBezTo>
                  <a:pt x="0" y="48"/>
                  <a:pt x="46" y="0"/>
                  <a:pt x="106" y="0"/>
                </a:cubicBezTo>
                <a:cubicBezTo>
                  <a:pt x="165" y="0"/>
                  <a:pt x="214" y="48"/>
                  <a:pt x="214" y="107"/>
                </a:cubicBezTo>
                <a:close/>
              </a:path>
            </a:pathLst>
          </a:custGeom>
          <a:solidFill>
            <a:srgbClr val="81D1C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383608B-3ED7-074D-A0C2-469C4A907A53}"/>
              </a:ext>
            </a:extLst>
          </p:cNvPr>
          <p:cNvSpPr/>
          <p:nvPr/>
        </p:nvSpPr>
        <p:spPr>
          <a:xfrm>
            <a:off x="6119725" y="2494259"/>
            <a:ext cx="193993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28">
                <a:moveTo>
                  <a:pt x="128" y="64"/>
                </a:moveTo>
                <a:cubicBezTo>
                  <a:pt x="128" y="100"/>
                  <a:pt x="100" y="128"/>
                  <a:pt x="64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4" y="0"/>
                </a:cubicBezTo>
                <a:cubicBezTo>
                  <a:pt x="100" y="0"/>
                  <a:pt x="128" y="30"/>
                  <a:pt x="128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49B34B02-D6BF-B143-85D1-021CEA346336}"/>
              </a:ext>
            </a:extLst>
          </p:cNvPr>
          <p:cNvSpPr/>
          <p:nvPr/>
        </p:nvSpPr>
        <p:spPr>
          <a:xfrm>
            <a:off x="5531638" y="2921959"/>
            <a:ext cx="1368640" cy="151222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991">
                <a:moveTo>
                  <a:pt x="897" y="542"/>
                </a:moveTo>
                <a:cubicBezTo>
                  <a:pt x="897" y="341"/>
                  <a:pt x="766" y="172"/>
                  <a:pt x="584" y="114"/>
                </a:cubicBezTo>
                <a:cubicBezTo>
                  <a:pt x="541" y="101"/>
                  <a:pt x="471" y="54"/>
                  <a:pt x="449" y="0"/>
                </a:cubicBezTo>
                <a:cubicBezTo>
                  <a:pt x="426" y="50"/>
                  <a:pt x="357" y="101"/>
                  <a:pt x="315" y="114"/>
                </a:cubicBezTo>
                <a:cubicBezTo>
                  <a:pt x="132" y="172"/>
                  <a:pt x="0" y="342"/>
                  <a:pt x="0" y="542"/>
                </a:cubicBezTo>
                <a:cubicBezTo>
                  <a:pt x="0" y="789"/>
                  <a:pt x="202" y="991"/>
                  <a:pt x="449" y="991"/>
                </a:cubicBezTo>
                <a:cubicBezTo>
                  <a:pt x="697" y="991"/>
                  <a:pt x="897" y="789"/>
                  <a:pt x="897" y="542"/>
                </a:cubicBezTo>
                <a:close/>
              </a:path>
            </a:pathLst>
          </a:custGeom>
          <a:solidFill>
            <a:srgbClr val="81D1C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8BCF563E-9283-AC4E-8512-9E60AF0E8397}"/>
              </a:ext>
            </a:extLst>
          </p:cNvPr>
          <p:cNvSpPr/>
          <p:nvPr/>
        </p:nvSpPr>
        <p:spPr>
          <a:xfrm>
            <a:off x="6489380" y="2475929"/>
            <a:ext cx="1660392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8" h="154">
                <a:moveTo>
                  <a:pt x="1066" y="76"/>
                </a:moveTo>
                <a:cubicBezTo>
                  <a:pt x="1066" y="49"/>
                  <a:pt x="1074" y="23"/>
                  <a:pt x="1087" y="0"/>
                </a:cubicBezTo>
                <a:lnTo>
                  <a:pt x="1" y="0"/>
                </a:lnTo>
                <a:cubicBezTo>
                  <a:pt x="14" y="23"/>
                  <a:pt x="22" y="49"/>
                  <a:pt x="22" y="76"/>
                </a:cubicBezTo>
                <a:cubicBezTo>
                  <a:pt x="22" y="106"/>
                  <a:pt x="14" y="131"/>
                  <a:pt x="0" y="154"/>
                </a:cubicBezTo>
                <a:lnTo>
                  <a:pt x="1088" y="154"/>
                </a:lnTo>
                <a:cubicBezTo>
                  <a:pt x="1075" y="131"/>
                  <a:pt x="1066" y="106"/>
                  <a:pt x="1066" y="76"/>
                </a:cubicBezTo>
                <a:close/>
              </a:path>
            </a:pathLst>
          </a:custGeom>
          <a:solidFill>
            <a:srgbClr val="F2795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017F71C7-97C2-574F-826D-B09EC5C3194C}"/>
              </a:ext>
            </a:extLst>
          </p:cNvPr>
          <p:cNvSpPr/>
          <p:nvPr/>
        </p:nvSpPr>
        <p:spPr>
          <a:xfrm>
            <a:off x="8249060" y="2428576"/>
            <a:ext cx="326885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5" h="215">
                <a:moveTo>
                  <a:pt x="215" y="107"/>
                </a:moveTo>
                <a:cubicBezTo>
                  <a:pt x="215" y="166"/>
                  <a:pt x="167" y="215"/>
                  <a:pt x="108" y="215"/>
                </a:cubicBezTo>
                <a:cubicBezTo>
                  <a:pt x="49" y="215"/>
                  <a:pt x="0" y="166"/>
                  <a:pt x="0" y="107"/>
                </a:cubicBezTo>
                <a:cubicBezTo>
                  <a:pt x="0" y="48"/>
                  <a:pt x="49" y="0"/>
                  <a:pt x="108" y="0"/>
                </a:cubicBezTo>
                <a:cubicBezTo>
                  <a:pt x="167" y="0"/>
                  <a:pt x="215" y="48"/>
                  <a:pt x="215" y="107"/>
                </a:cubicBezTo>
                <a:close/>
              </a:path>
            </a:pathLst>
          </a:custGeom>
          <a:solidFill>
            <a:srgbClr val="F2795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96F4A2A0-18C8-F044-A431-537EB66CDFB7}"/>
              </a:ext>
            </a:extLst>
          </p:cNvPr>
          <p:cNvSpPr/>
          <p:nvPr/>
        </p:nvSpPr>
        <p:spPr>
          <a:xfrm>
            <a:off x="8316270" y="2494259"/>
            <a:ext cx="192465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" h="128">
                <a:moveTo>
                  <a:pt x="127" y="64"/>
                </a:moveTo>
                <a:cubicBezTo>
                  <a:pt x="127" y="100"/>
                  <a:pt x="98" y="128"/>
                  <a:pt x="64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30"/>
                  <a:pt x="29" y="0"/>
                  <a:pt x="64" y="0"/>
                </a:cubicBezTo>
                <a:cubicBezTo>
                  <a:pt x="98" y="0"/>
                  <a:pt x="127" y="30"/>
                  <a:pt x="127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4EE984EA-0E9E-E246-B144-9A6FBED36A0D}"/>
              </a:ext>
            </a:extLst>
          </p:cNvPr>
          <p:cNvSpPr/>
          <p:nvPr/>
        </p:nvSpPr>
        <p:spPr>
          <a:xfrm>
            <a:off x="7728183" y="800258"/>
            <a:ext cx="1367112" cy="1510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" h="990">
                <a:moveTo>
                  <a:pt x="896" y="447"/>
                </a:moveTo>
                <a:cubicBezTo>
                  <a:pt x="896" y="649"/>
                  <a:pt x="764" y="819"/>
                  <a:pt x="582" y="875"/>
                </a:cubicBezTo>
                <a:cubicBezTo>
                  <a:pt x="541" y="889"/>
                  <a:pt x="471" y="936"/>
                  <a:pt x="449" y="990"/>
                </a:cubicBezTo>
                <a:cubicBezTo>
                  <a:pt x="427" y="941"/>
                  <a:pt x="357" y="889"/>
                  <a:pt x="314" y="875"/>
                </a:cubicBezTo>
                <a:cubicBezTo>
                  <a:pt x="132" y="817"/>
                  <a:pt x="0" y="649"/>
                  <a:pt x="0" y="447"/>
                </a:cubicBezTo>
                <a:cubicBezTo>
                  <a:pt x="0" y="200"/>
                  <a:pt x="202" y="0"/>
                  <a:pt x="449" y="0"/>
                </a:cubicBezTo>
                <a:cubicBezTo>
                  <a:pt x="696" y="0"/>
                  <a:pt x="896" y="200"/>
                  <a:pt x="896" y="447"/>
                </a:cubicBezTo>
                <a:close/>
              </a:path>
            </a:pathLst>
          </a:custGeom>
          <a:solidFill>
            <a:srgbClr val="F2795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33B7BA85-0535-9D4E-9ABA-CAF119D02F9C}"/>
              </a:ext>
            </a:extLst>
          </p:cNvPr>
          <p:cNvSpPr/>
          <p:nvPr/>
        </p:nvSpPr>
        <p:spPr>
          <a:xfrm>
            <a:off x="8684398" y="2475929"/>
            <a:ext cx="1661920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9" h="154">
                <a:moveTo>
                  <a:pt x="1067" y="76"/>
                </a:moveTo>
                <a:cubicBezTo>
                  <a:pt x="1067" y="49"/>
                  <a:pt x="1074" y="23"/>
                  <a:pt x="1088" y="0"/>
                </a:cubicBezTo>
                <a:lnTo>
                  <a:pt x="2" y="0"/>
                </a:lnTo>
                <a:cubicBezTo>
                  <a:pt x="16" y="23"/>
                  <a:pt x="23" y="49"/>
                  <a:pt x="23" y="76"/>
                </a:cubicBezTo>
                <a:cubicBezTo>
                  <a:pt x="23" y="106"/>
                  <a:pt x="14" y="131"/>
                  <a:pt x="0" y="154"/>
                </a:cubicBezTo>
                <a:lnTo>
                  <a:pt x="1089" y="154"/>
                </a:lnTo>
                <a:cubicBezTo>
                  <a:pt x="1074" y="131"/>
                  <a:pt x="1067" y="106"/>
                  <a:pt x="1067" y="76"/>
                </a:cubicBezTo>
                <a:close/>
              </a:path>
            </a:pathLst>
          </a:custGeom>
          <a:solidFill>
            <a:srgbClr val="79527B">
              <a:alpha val="90000"/>
            </a:srgb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02BE76FA-A18A-5C43-8289-F22F35416D17}"/>
              </a:ext>
            </a:extLst>
          </p:cNvPr>
          <p:cNvSpPr/>
          <p:nvPr/>
        </p:nvSpPr>
        <p:spPr>
          <a:xfrm>
            <a:off x="10445605" y="2428576"/>
            <a:ext cx="325357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4" h="215">
                <a:moveTo>
                  <a:pt x="214" y="107"/>
                </a:moveTo>
                <a:cubicBezTo>
                  <a:pt x="214" y="166"/>
                  <a:pt x="167" y="215"/>
                  <a:pt x="108" y="215"/>
                </a:cubicBezTo>
                <a:cubicBezTo>
                  <a:pt x="49" y="215"/>
                  <a:pt x="0" y="166"/>
                  <a:pt x="0" y="107"/>
                </a:cubicBezTo>
                <a:cubicBezTo>
                  <a:pt x="0" y="48"/>
                  <a:pt x="49" y="0"/>
                  <a:pt x="108" y="0"/>
                </a:cubicBezTo>
                <a:cubicBezTo>
                  <a:pt x="167" y="0"/>
                  <a:pt x="214" y="48"/>
                  <a:pt x="214" y="107"/>
                </a:cubicBezTo>
                <a:close/>
              </a:path>
            </a:pathLst>
          </a:custGeom>
          <a:solidFill>
            <a:srgbClr val="79527B">
              <a:alpha val="90000"/>
            </a:srgb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30B312E8-A919-B644-AE39-4333DF830601}"/>
              </a:ext>
            </a:extLst>
          </p:cNvPr>
          <p:cNvSpPr/>
          <p:nvPr/>
        </p:nvSpPr>
        <p:spPr>
          <a:xfrm>
            <a:off x="10512815" y="2494259"/>
            <a:ext cx="190937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128">
                <a:moveTo>
                  <a:pt x="126" y="64"/>
                </a:moveTo>
                <a:cubicBezTo>
                  <a:pt x="126" y="100"/>
                  <a:pt x="98" y="128"/>
                  <a:pt x="64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4" y="0"/>
                </a:cubicBezTo>
                <a:cubicBezTo>
                  <a:pt x="98" y="0"/>
                  <a:pt x="126" y="30"/>
                  <a:pt x="126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F46B9467-BABF-064B-910D-2C704D814251}"/>
              </a:ext>
            </a:extLst>
          </p:cNvPr>
          <p:cNvSpPr/>
          <p:nvPr/>
        </p:nvSpPr>
        <p:spPr>
          <a:xfrm>
            <a:off x="9924727" y="2921959"/>
            <a:ext cx="1367112" cy="151222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" h="991">
                <a:moveTo>
                  <a:pt x="896" y="542"/>
                </a:moveTo>
                <a:cubicBezTo>
                  <a:pt x="896" y="341"/>
                  <a:pt x="764" y="172"/>
                  <a:pt x="582" y="114"/>
                </a:cubicBezTo>
                <a:cubicBezTo>
                  <a:pt x="541" y="101"/>
                  <a:pt x="471" y="54"/>
                  <a:pt x="449" y="0"/>
                </a:cubicBezTo>
                <a:cubicBezTo>
                  <a:pt x="427" y="50"/>
                  <a:pt x="355" y="101"/>
                  <a:pt x="314" y="114"/>
                </a:cubicBezTo>
                <a:cubicBezTo>
                  <a:pt x="132" y="172"/>
                  <a:pt x="0" y="342"/>
                  <a:pt x="0" y="542"/>
                </a:cubicBezTo>
                <a:cubicBezTo>
                  <a:pt x="0" y="789"/>
                  <a:pt x="200" y="991"/>
                  <a:pt x="449" y="991"/>
                </a:cubicBezTo>
                <a:cubicBezTo>
                  <a:pt x="696" y="991"/>
                  <a:pt x="896" y="789"/>
                  <a:pt x="896" y="542"/>
                </a:cubicBezTo>
                <a:close/>
              </a:path>
            </a:pathLst>
          </a:custGeom>
          <a:solidFill>
            <a:srgbClr val="79527B">
              <a:alpha val="90000"/>
            </a:srgb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4634976-744C-254F-BE6F-6EB202B92360}"/>
              </a:ext>
            </a:extLst>
          </p:cNvPr>
          <p:cNvSpPr txBox="1"/>
          <p:nvPr/>
        </p:nvSpPr>
        <p:spPr>
          <a:xfrm>
            <a:off x="5691808" y="1322650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0E5118A-8174-6649-9B3B-D77A8707F876}"/>
              </a:ext>
            </a:extLst>
          </p:cNvPr>
          <p:cNvSpPr txBox="1"/>
          <p:nvPr/>
        </p:nvSpPr>
        <p:spPr>
          <a:xfrm>
            <a:off x="10092535" y="1322650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3C43E96-4B36-3748-B67A-4817918F0204}"/>
              </a:ext>
            </a:extLst>
          </p:cNvPr>
          <p:cNvSpPr txBox="1"/>
          <p:nvPr/>
        </p:nvSpPr>
        <p:spPr>
          <a:xfrm>
            <a:off x="7895149" y="3013347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3DED761C-20FA-594A-9976-CFD8D1D382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33955" y="2984923"/>
            <a:ext cx="2253709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ADC51583-6324-9C45-9B98-7374A9499F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61647" y="2951026"/>
            <a:ext cx="2253709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5D6484B6-6A23-DA4C-AFB8-4A3877BAEB9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51398" y="1028522"/>
            <a:ext cx="2253709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17E014FD-573A-CD4A-8E06-A12C82D41C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77489" y="994625"/>
            <a:ext cx="2253709" cy="1237497"/>
          </a:xfrm>
        </p:spPr>
        <p:txBody>
          <a:bodyPr>
            <a:normAutofit/>
          </a:bodyPr>
          <a:lstStyle>
            <a:lvl1pPr algn="ctr">
              <a:buNone/>
              <a:defRPr sz="2400" b="0" i="0" spc="0">
                <a:solidFill>
                  <a:srgbClr val="595A59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337311E9-3EFE-D343-B68E-E469AF748125}"/>
              </a:ext>
            </a:extLst>
          </p:cNvPr>
          <p:cNvSpPr/>
          <p:nvPr userDrawn="1"/>
        </p:nvSpPr>
        <p:spPr>
          <a:xfrm>
            <a:off x="0" y="2489789"/>
            <a:ext cx="3733642" cy="233707"/>
          </a:xfrm>
          <a:custGeom>
            <a:avLst/>
            <a:gdLst>
              <a:gd name="connsiteX0" fmla="*/ 0 w 3733642"/>
              <a:gd name="connsiteY0" fmla="*/ 0 h 233707"/>
              <a:gd name="connsiteX1" fmla="*/ 2074776 w 3733642"/>
              <a:gd name="connsiteY1" fmla="*/ 0 h 233707"/>
              <a:gd name="connsiteX2" fmla="*/ 2492280 w 3733642"/>
              <a:gd name="connsiteY2" fmla="*/ 0 h 233707"/>
              <a:gd name="connsiteX3" fmla="*/ 3732116 w 3733642"/>
              <a:gd name="connsiteY3" fmla="*/ 0 h 233707"/>
              <a:gd name="connsiteX4" fmla="*/ 3700068 w 3733642"/>
              <a:gd name="connsiteY4" fmla="*/ 115336 h 233707"/>
              <a:gd name="connsiteX5" fmla="*/ 3733642 w 3733642"/>
              <a:gd name="connsiteY5" fmla="*/ 233707 h 233707"/>
              <a:gd name="connsiteX6" fmla="*/ 2494674 w 3733642"/>
              <a:gd name="connsiteY6" fmla="*/ 233707 h 233707"/>
              <a:gd name="connsiteX7" fmla="*/ 2073250 w 3733642"/>
              <a:gd name="connsiteY7" fmla="*/ 233707 h 233707"/>
              <a:gd name="connsiteX8" fmla="*/ 0 w 3733642"/>
              <a:gd name="connsiteY8" fmla="*/ 233707 h 23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642" h="233707">
                <a:moveTo>
                  <a:pt x="0" y="0"/>
                </a:moveTo>
                <a:lnTo>
                  <a:pt x="2074776" y="0"/>
                </a:lnTo>
                <a:lnTo>
                  <a:pt x="2492280" y="0"/>
                </a:lnTo>
                <a:lnTo>
                  <a:pt x="3732116" y="0"/>
                </a:lnTo>
                <a:cubicBezTo>
                  <a:pt x="3710751" y="34904"/>
                  <a:pt x="3700068" y="74361"/>
                  <a:pt x="3700068" y="115336"/>
                </a:cubicBezTo>
                <a:cubicBezTo>
                  <a:pt x="3700068" y="160863"/>
                  <a:pt x="3713803" y="198803"/>
                  <a:pt x="3733642" y="233707"/>
                </a:cubicBezTo>
                <a:lnTo>
                  <a:pt x="2494674" y="233707"/>
                </a:lnTo>
                <a:lnTo>
                  <a:pt x="2073250" y="233707"/>
                </a:lnTo>
                <a:lnTo>
                  <a:pt x="0" y="233707"/>
                </a:lnTo>
                <a:close/>
              </a:path>
            </a:pathLst>
          </a:custGeom>
          <a:solidFill>
            <a:srgbClr val="79527B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B40CD0-7A91-CF4A-AD77-9398E53ED4C2}"/>
              </a:ext>
            </a:extLst>
          </p:cNvPr>
          <p:cNvGrpSpPr/>
          <p:nvPr userDrawn="1"/>
        </p:nvGrpSpPr>
        <p:grpSpPr>
          <a:xfrm>
            <a:off x="389965" y="6092742"/>
            <a:ext cx="3144242" cy="374574"/>
            <a:chOff x="301128" y="6151084"/>
            <a:chExt cx="3144242" cy="374574"/>
          </a:xfrm>
        </p:grpSpPr>
        <p:pic>
          <p:nvPicPr>
            <p:cNvPr id="30" name="Picture 2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9567171-8F5D-2246-9C70-6C5AF6CA3A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31" name="Picture 3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3B666C6-CC20-A44F-A5A6-1297BB75A76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32" name="Picture 3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51A8E25-A44E-9E48-BC47-C499B6C3C2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6889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118F66A6-DC24-5F49-A669-B4008D361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2" t="10416" r="16408" b="3452"/>
          <a:stretch/>
        </p:blipFill>
        <p:spPr>
          <a:xfrm>
            <a:off x="6816681" y="0"/>
            <a:ext cx="5375319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8D471C-0C8F-0146-83F3-CAF71642C847}"/>
              </a:ext>
            </a:extLst>
          </p:cNvPr>
          <p:cNvSpPr/>
          <p:nvPr userDrawn="1"/>
        </p:nvSpPr>
        <p:spPr>
          <a:xfrm flipV="1">
            <a:off x="3843" y="2769245"/>
            <a:ext cx="12188157" cy="2832760"/>
          </a:xfrm>
          <a:prstGeom prst="rect">
            <a:avLst/>
          </a:prstGeom>
          <a:solidFill>
            <a:srgbClr val="79527B"/>
          </a:solidFill>
          <a:ln>
            <a:solidFill>
              <a:srgbClr val="BFCA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5" name="Google Shape;482;p39">
            <a:extLst>
              <a:ext uri="{FF2B5EF4-FFF2-40B4-BE49-F238E27FC236}">
                <a16:creationId xmlns:a16="http://schemas.microsoft.com/office/drawing/2014/main" id="{EEC38ED6-50FB-8743-88C0-96E8A16C20B3}"/>
              </a:ext>
            </a:extLst>
          </p:cNvPr>
          <p:cNvSpPr/>
          <p:nvPr userDrawn="1"/>
        </p:nvSpPr>
        <p:spPr>
          <a:xfrm>
            <a:off x="7312226" y="3314699"/>
            <a:ext cx="229290" cy="200087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9050" cap="rnd" cmpd="sng">
            <a:solidFill>
              <a:srgbClr val="81D1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64;p39">
            <a:extLst>
              <a:ext uri="{FF2B5EF4-FFF2-40B4-BE49-F238E27FC236}">
                <a16:creationId xmlns:a16="http://schemas.microsoft.com/office/drawing/2014/main" id="{CC85109A-A3EC-3D46-89F2-96E07506BA98}"/>
              </a:ext>
            </a:extLst>
          </p:cNvPr>
          <p:cNvGrpSpPr/>
          <p:nvPr userDrawn="1"/>
        </p:nvGrpSpPr>
        <p:grpSpPr>
          <a:xfrm>
            <a:off x="7296026" y="4560883"/>
            <a:ext cx="233548" cy="233548"/>
            <a:chOff x="5941025" y="3634400"/>
            <a:chExt cx="467650" cy="467650"/>
          </a:xfrm>
          <a:noFill/>
        </p:grpSpPr>
        <p:sp>
          <p:nvSpPr>
            <p:cNvPr id="7" name="Google Shape;665;p39">
              <a:extLst>
                <a:ext uri="{FF2B5EF4-FFF2-40B4-BE49-F238E27FC236}">
                  <a16:creationId xmlns:a16="http://schemas.microsoft.com/office/drawing/2014/main" id="{8AE5DE59-CD7E-C247-8CC4-585D7EEC5EE4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grpFill/>
            <a:ln w="19050" cap="rnd" cmpd="sng">
              <a:solidFill>
                <a:srgbClr val="81D1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6;p39">
              <a:extLst>
                <a:ext uri="{FF2B5EF4-FFF2-40B4-BE49-F238E27FC236}">
                  <a16:creationId xmlns:a16="http://schemas.microsoft.com/office/drawing/2014/main" id="{141E336F-B4CC-8243-BF7F-1553C0EA509D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grpFill/>
            <a:ln w="19050" cap="rnd" cmpd="sng">
              <a:solidFill>
                <a:srgbClr val="81D1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7;p39">
              <a:extLst>
                <a:ext uri="{FF2B5EF4-FFF2-40B4-BE49-F238E27FC236}">
                  <a16:creationId xmlns:a16="http://schemas.microsoft.com/office/drawing/2014/main" id="{B7F1A6A5-0657-E242-BDC1-9059DBA33F9C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grpFill/>
            <a:ln w="19050" cap="rnd" cmpd="sng">
              <a:solidFill>
                <a:srgbClr val="81D1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8;p39">
              <a:extLst>
                <a:ext uri="{FF2B5EF4-FFF2-40B4-BE49-F238E27FC236}">
                  <a16:creationId xmlns:a16="http://schemas.microsoft.com/office/drawing/2014/main" id="{C110D7FA-7DD5-4C43-80F0-95CFFA5A8617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grpFill/>
            <a:ln w="19050" cap="rnd" cmpd="sng">
              <a:solidFill>
                <a:srgbClr val="81D1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9;p39">
              <a:extLst>
                <a:ext uri="{FF2B5EF4-FFF2-40B4-BE49-F238E27FC236}">
                  <a16:creationId xmlns:a16="http://schemas.microsoft.com/office/drawing/2014/main" id="{695A813B-B96B-044E-9680-414DFC05A657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grpFill/>
            <a:ln w="19050" cap="rnd" cmpd="sng">
              <a:solidFill>
                <a:srgbClr val="81D1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0;p39">
              <a:extLst>
                <a:ext uri="{FF2B5EF4-FFF2-40B4-BE49-F238E27FC236}">
                  <a16:creationId xmlns:a16="http://schemas.microsoft.com/office/drawing/2014/main" id="{FF65CAE6-8287-454E-9FEF-03CB5CBA73CB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grpFill/>
            <a:ln w="19050" cap="rnd" cmpd="sng">
              <a:solidFill>
                <a:srgbClr val="81D1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06;p39">
            <a:extLst>
              <a:ext uri="{FF2B5EF4-FFF2-40B4-BE49-F238E27FC236}">
                <a16:creationId xmlns:a16="http://schemas.microsoft.com/office/drawing/2014/main" id="{BE36E1A7-274E-E141-9C59-C21A3978818E}"/>
              </a:ext>
            </a:extLst>
          </p:cNvPr>
          <p:cNvGrpSpPr/>
          <p:nvPr userDrawn="1"/>
        </p:nvGrpSpPr>
        <p:grpSpPr>
          <a:xfrm>
            <a:off x="7301260" y="3950821"/>
            <a:ext cx="232323" cy="156913"/>
            <a:chOff x="564675" y="1700625"/>
            <a:chExt cx="465200" cy="314200"/>
          </a:xfrm>
          <a:noFill/>
        </p:grpSpPr>
        <p:sp>
          <p:nvSpPr>
            <p:cNvPr id="14" name="Google Shape;507;p39">
              <a:extLst>
                <a:ext uri="{FF2B5EF4-FFF2-40B4-BE49-F238E27FC236}">
                  <a16:creationId xmlns:a16="http://schemas.microsoft.com/office/drawing/2014/main" id="{78B620C8-3961-A24A-95ED-BD7768E16E1D}"/>
                </a:ext>
              </a:extLst>
            </p:cNvPr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grpFill/>
            <a:ln w="19050" cap="rnd" cmpd="sng">
              <a:solidFill>
                <a:srgbClr val="81D1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8;p39">
              <a:extLst>
                <a:ext uri="{FF2B5EF4-FFF2-40B4-BE49-F238E27FC236}">
                  <a16:creationId xmlns:a16="http://schemas.microsoft.com/office/drawing/2014/main" id="{D0414B44-6B53-BF4D-B0DF-78956131704E}"/>
                </a:ext>
              </a:extLst>
            </p:cNvPr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grpFill/>
            <a:ln w="19050" cap="rnd" cmpd="sng">
              <a:solidFill>
                <a:srgbClr val="81D1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9;p39">
              <a:extLst>
                <a:ext uri="{FF2B5EF4-FFF2-40B4-BE49-F238E27FC236}">
                  <a16:creationId xmlns:a16="http://schemas.microsoft.com/office/drawing/2014/main" id="{81197B7C-6E1B-B64F-995D-EA99DBC8C50F}"/>
                </a:ext>
              </a:extLst>
            </p:cNvPr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grpFill/>
            <a:ln w="19050" cap="rnd" cmpd="sng">
              <a:solidFill>
                <a:srgbClr val="81D1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149A2ED-4CA8-C043-B50B-8D1817BB1A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23301" y="3283370"/>
            <a:ext cx="3704362" cy="361924"/>
          </a:xfrm>
        </p:spPr>
        <p:txBody>
          <a:bodyPr anchor="t"/>
          <a:lstStyle>
            <a:lvl1pPr algn="l">
              <a:buNone/>
              <a:defRPr sz="1400" b="0" i="0" spc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3B235D2-8B53-D94D-AB40-46FCD68B0F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23301" y="3906329"/>
            <a:ext cx="3704362" cy="361924"/>
          </a:xfrm>
        </p:spPr>
        <p:txBody>
          <a:bodyPr anchor="t"/>
          <a:lstStyle>
            <a:lvl1pPr algn="l">
              <a:buNone/>
              <a:defRPr sz="1400" b="0" i="0" spc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8C72918-A963-5543-BE47-6799D21FA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31465" y="4549892"/>
            <a:ext cx="3704362" cy="361924"/>
          </a:xfrm>
        </p:spPr>
        <p:txBody>
          <a:bodyPr anchor="t"/>
          <a:lstStyle>
            <a:lvl1pPr algn="l">
              <a:buNone/>
              <a:defRPr sz="1400" b="0" i="0" spc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28AA1DCD-E2D1-AB4F-9525-3C7A8492D0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7062" y="4154268"/>
            <a:ext cx="3195486" cy="73114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15F19531-BE71-324A-B2F4-BCED970EE5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062" y="3344692"/>
            <a:ext cx="3195485" cy="837258"/>
          </a:xfrm>
        </p:spPr>
        <p:txBody>
          <a:bodyPr anchor="ctr">
            <a:normAutofit/>
          </a:bodyPr>
          <a:lstStyle>
            <a:lvl1pPr marL="0" indent="0" algn="l">
              <a:buNone/>
              <a:defRPr sz="5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779220D5-E881-5F4F-B934-02FD4F420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86" y="473530"/>
            <a:ext cx="4899073" cy="215456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75E8263-0477-5645-B634-01AF59D540E4}"/>
              </a:ext>
            </a:extLst>
          </p:cNvPr>
          <p:cNvGrpSpPr/>
          <p:nvPr userDrawn="1"/>
        </p:nvGrpSpPr>
        <p:grpSpPr>
          <a:xfrm>
            <a:off x="9456007" y="5836660"/>
            <a:ext cx="2735993" cy="679345"/>
            <a:chOff x="0" y="0"/>
            <a:chExt cx="2301694" cy="5715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522520-FDCE-8442-9D71-202E6368C4F3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9C25753-B4D7-6849-9A91-5984DB1A8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706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11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2FF19B-F26A-EC40-9F99-C10D1E505E59}"/>
              </a:ext>
            </a:extLst>
          </p:cNvPr>
          <p:cNvSpPr/>
          <p:nvPr userDrawn="1"/>
        </p:nvSpPr>
        <p:spPr>
          <a:xfrm>
            <a:off x="6642832" y="992114"/>
            <a:ext cx="771474" cy="771474"/>
          </a:xfrm>
          <a:prstGeom prst="ellipse">
            <a:avLst/>
          </a:prstGeom>
          <a:solidFill>
            <a:srgbClr val="81D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AF61B17-26D4-B14D-97CA-EAAECA6A7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1160" y="1049309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522547-A08F-EE44-A9AD-5FABBDCD549F}"/>
              </a:ext>
            </a:extLst>
          </p:cNvPr>
          <p:cNvCxnSpPr>
            <a:cxnSpLocks/>
          </p:cNvCxnSpPr>
          <p:nvPr userDrawn="1"/>
        </p:nvCxnSpPr>
        <p:spPr>
          <a:xfrm>
            <a:off x="6051115" y="1382085"/>
            <a:ext cx="591717" cy="0"/>
          </a:xfrm>
          <a:prstGeom prst="line">
            <a:avLst/>
          </a:prstGeom>
          <a:ln w="19050">
            <a:solidFill>
              <a:srgbClr val="81D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5A1E8056-B0BB-444E-9F56-12D2DD4B85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1069" y="992114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595A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359091-EF1E-5347-86A8-664FF906AFA2}"/>
              </a:ext>
            </a:extLst>
          </p:cNvPr>
          <p:cNvSpPr/>
          <p:nvPr userDrawn="1"/>
        </p:nvSpPr>
        <p:spPr>
          <a:xfrm>
            <a:off x="6642832" y="2325944"/>
            <a:ext cx="771474" cy="771474"/>
          </a:xfrm>
          <a:prstGeom prst="ellipse">
            <a:avLst/>
          </a:prstGeom>
          <a:solidFill>
            <a:srgbClr val="81D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29FF15AB-A467-5248-AA8B-EA7E9FC37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1160" y="2383139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453B8E-02A0-D945-99F3-A46F3D8AA698}"/>
              </a:ext>
            </a:extLst>
          </p:cNvPr>
          <p:cNvCxnSpPr>
            <a:cxnSpLocks/>
          </p:cNvCxnSpPr>
          <p:nvPr userDrawn="1"/>
        </p:nvCxnSpPr>
        <p:spPr>
          <a:xfrm>
            <a:off x="6051115" y="2715915"/>
            <a:ext cx="591717" cy="0"/>
          </a:xfrm>
          <a:prstGeom prst="line">
            <a:avLst/>
          </a:prstGeom>
          <a:ln w="19050">
            <a:solidFill>
              <a:srgbClr val="81D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F2455212-2D5D-E648-802A-B9EB354595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1069" y="2325944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595A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F1992D-B7D5-8E4B-BDA5-761CB37D3675}"/>
              </a:ext>
            </a:extLst>
          </p:cNvPr>
          <p:cNvSpPr/>
          <p:nvPr userDrawn="1"/>
        </p:nvSpPr>
        <p:spPr>
          <a:xfrm>
            <a:off x="6642832" y="3722350"/>
            <a:ext cx="771474" cy="771474"/>
          </a:xfrm>
          <a:prstGeom prst="ellipse">
            <a:avLst/>
          </a:prstGeom>
          <a:solidFill>
            <a:srgbClr val="81D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D5D057F3-7821-E04C-AEF9-9BAF88BFC8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1160" y="3779545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1686CB-AFC3-2E42-8385-6797A30142D9}"/>
              </a:ext>
            </a:extLst>
          </p:cNvPr>
          <p:cNvCxnSpPr>
            <a:cxnSpLocks/>
          </p:cNvCxnSpPr>
          <p:nvPr userDrawn="1"/>
        </p:nvCxnSpPr>
        <p:spPr>
          <a:xfrm>
            <a:off x="6051115" y="4149842"/>
            <a:ext cx="591717" cy="0"/>
          </a:xfrm>
          <a:prstGeom prst="line">
            <a:avLst/>
          </a:prstGeom>
          <a:ln w="19050">
            <a:solidFill>
              <a:srgbClr val="81D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EBAF954-82F2-CC42-82E9-A190647556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11069" y="3722350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595A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A01ECA-9BBA-EE4B-8E28-5EE6A1A3E11D}"/>
              </a:ext>
            </a:extLst>
          </p:cNvPr>
          <p:cNvSpPr/>
          <p:nvPr userDrawn="1"/>
        </p:nvSpPr>
        <p:spPr>
          <a:xfrm>
            <a:off x="6642832" y="5261992"/>
            <a:ext cx="771474" cy="771474"/>
          </a:xfrm>
          <a:prstGeom prst="ellipse">
            <a:avLst/>
          </a:prstGeom>
          <a:solidFill>
            <a:srgbClr val="81D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981C64DC-4A52-6744-8327-31289AFCBA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1160" y="5319187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2514181-21FC-3442-AF04-713C37001620}"/>
              </a:ext>
            </a:extLst>
          </p:cNvPr>
          <p:cNvCxnSpPr>
            <a:cxnSpLocks/>
          </p:cNvCxnSpPr>
          <p:nvPr userDrawn="1"/>
        </p:nvCxnSpPr>
        <p:spPr>
          <a:xfrm>
            <a:off x="6051115" y="5651963"/>
            <a:ext cx="591717" cy="0"/>
          </a:xfrm>
          <a:prstGeom prst="line">
            <a:avLst/>
          </a:prstGeom>
          <a:ln w="19050">
            <a:solidFill>
              <a:srgbClr val="81D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215D43-08A5-AA4E-8D46-F8BEBABD6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1069" y="5261992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595A59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F962A0-A2EA-DC4C-8389-AD163244EE8B}"/>
              </a:ext>
            </a:extLst>
          </p:cNvPr>
          <p:cNvGrpSpPr/>
          <p:nvPr userDrawn="1"/>
        </p:nvGrpSpPr>
        <p:grpSpPr>
          <a:xfrm rot="16200000">
            <a:off x="-1025447" y="4518095"/>
            <a:ext cx="3445636" cy="410479"/>
            <a:chOff x="301128" y="6151084"/>
            <a:chExt cx="3144242" cy="374574"/>
          </a:xfrm>
        </p:grpSpPr>
        <p:pic>
          <p:nvPicPr>
            <p:cNvPr id="27" name="Picture 2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9F9E868-EEEC-CF4D-97B5-1E7AA7219A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" t="34675" r="96166" b="30712"/>
            <a:stretch/>
          </p:blipFill>
          <p:spPr>
            <a:xfrm>
              <a:off x="301128" y="6151084"/>
              <a:ext cx="286437" cy="374574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0D2222E-FECD-C940-8C21-8E56311CC7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6" t="36094" r="60657" b="26595"/>
            <a:stretch/>
          </p:blipFill>
          <p:spPr>
            <a:xfrm>
              <a:off x="598968" y="6190727"/>
              <a:ext cx="1832298" cy="295289"/>
            </a:xfrm>
            <a:prstGeom prst="rect">
              <a:avLst/>
            </a:prstGeom>
          </p:spPr>
        </p:pic>
        <p:pic>
          <p:nvPicPr>
            <p:cNvPr id="29" name="Picture 2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AA49679-8673-7C43-9836-AE06179A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067" t="46853" r="-424" b="22085"/>
            <a:stretch/>
          </p:blipFill>
          <p:spPr>
            <a:xfrm>
              <a:off x="2421327" y="6245274"/>
              <a:ext cx="1024043" cy="245829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F3840-EDCD-4B47-B492-D9F24116159A}"/>
              </a:ext>
            </a:extLst>
          </p:cNvPr>
          <p:cNvSpPr/>
          <p:nvPr userDrawn="1"/>
        </p:nvSpPr>
        <p:spPr>
          <a:xfrm flipV="1">
            <a:off x="955931" y="-6"/>
            <a:ext cx="5293949" cy="6892757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EC99E19-5C6F-0E42-9D44-703CC975D6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5582" y="1899687"/>
            <a:ext cx="4180325" cy="4546458"/>
          </a:xfrm>
        </p:spPr>
        <p:txBody>
          <a:bodyPr/>
          <a:lstStyle>
            <a:lvl1pPr>
              <a:buNone/>
              <a:defRPr sz="2400" b="0" i="0" spc="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5BC66613-CDA2-A74A-9395-2463EF11F2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8092" y="628636"/>
            <a:ext cx="4250272" cy="60363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Overview Slide</a:t>
            </a:r>
          </a:p>
        </p:txBody>
      </p:sp>
    </p:spTree>
    <p:extLst>
      <p:ext uri="{BB962C8B-B14F-4D97-AF65-F5344CB8AC3E}">
        <p14:creationId xmlns:p14="http://schemas.microsoft.com/office/powerpoint/2010/main" val="24765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337BB-9F57-1B43-913A-21BC65FF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57024-83C6-E440-928C-6196DF32B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4A238-6532-A840-B650-EB91262EE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D578-4D8C-F94D-9569-CDE05732EEA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9FE06-AD7A-EE46-8712-1181F535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DBF10-9497-BF4E-8AAE-86407B918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0C49-C21F-C349-B509-93C281143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908" r:id="rId3"/>
    <p:sldLayoutId id="2147483829" r:id="rId4"/>
    <p:sldLayoutId id="2147483880" r:id="rId5"/>
    <p:sldLayoutId id="2147483882" r:id="rId6"/>
    <p:sldLayoutId id="2147483881" r:id="rId7"/>
    <p:sldLayoutId id="2147483830" r:id="rId8"/>
    <p:sldLayoutId id="2147483842" r:id="rId9"/>
    <p:sldLayoutId id="2147483840" r:id="rId10"/>
    <p:sldLayoutId id="2147483841" r:id="rId11"/>
    <p:sldLayoutId id="2147483883" r:id="rId12"/>
    <p:sldLayoutId id="2147483891" r:id="rId13"/>
    <p:sldLayoutId id="2147483862" r:id="rId14"/>
    <p:sldLayoutId id="2147483907" r:id="rId15"/>
    <p:sldLayoutId id="2147483861" r:id="rId16"/>
    <p:sldLayoutId id="2147483906" r:id="rId17"/>
    <p:sldLayoutId id="2147483874" r:id="rId18"/>
    <p:sldLayoutId id="2147483863" r:id="rId19"/>
    <p:sldLayoutId id="2147483909" r:id="rId20"/>
    <p:sldLayoutId id="2147483835" r:id="rId21"/>
    <p:sldLayoutId id="2147483875" r:id="rId22"/>
    <p:sldLayoutId id="2147483901" r:id="rId23"/>
    <p:sldLayoutId id="2147483836" r:id="rId24"/>
    <p:sldLayoutId id="2147483831" r:id="rId25"/>
    <p:sldLayoutId id="2147483888" r:id="rId26"/>
    <p:sldLayoutId id="2147483902" r:id="rId27"/>
    <p:sldLayoutId id="2147483889" r:id="rId28"/>
    <p:sldLayoutId id="2147483890" r:id="rId29"/>
    <p:sldLayoutId id="2147483846" r:id="rId30"/>
    <p:sldLayoutId id="2147483904" r:id="rId31"/>
    <p:sldLayoutId id="2147483876" r:id="rId32"/>
    <p:sldLayoutId id="2147483873" r:id="rId33"/>
    <p:sldLayoutId id="2147483834" r:id="rId34"/>
    <p:sldLayoutId id="2147483877" r:id="rId35"/>
    <p:sldLayoutId id="2147483845" r:id="rId36"/>
    <p:sldLayoutId id="2147483869" r:id="rId37"/>
    <p:sldLayoutId id="2147483878" r:id="rId38"/>
    <p:sldLayoutId id="2147483866" r:id="rId39"/>
    <p:sldLayoutId id="2147483833" r:id="rId40"/>
    <p:sldLayoutId id="2147483900" r:id="rId41"/>
    <p:sldLayoutId id="2147483847" r:id="rId42"/>
    <p:sldLayoutId id="2147483871" r:id="rId43"/>
    <p:sldLayoutId id="2147483870" r:id="rId44"/>
    <p:sldLayoutId id="2147483872" r:id="rId45"/>
    <p:sldLayoutId id="2147483837" r:id="rId46"/>
    <p:sldLayoutId id="2147483838" r:id="rId47"/>
    <p:sldLayoutId id="2147483844" r:id="rId48"/>
    <p:sldLayoutId id="2147483848" r:id="rId49"/>
    <p:sldLayoutId id="2147483898" r:id="rId50"/>
    <p:sldLayoutId id="2147483903" r:id="rId51"/>
    <p:sldLayoutId id="2147483905" r:id="rId52"/>
    <p:sldLayoutId id="2147483849" r:id="rId53"/>
    <p:sldLayoutId id="2147483895" r:id="rId54"/>
    <p:sldLayoutId id="2147483887" r:id="rId55"/>
    <p:sldLayoutId id="2147483896" r:id="rId56"/>
    <p:sldLayoutId id="2147483851" r:id="rId57"/>
    <p:sldLayoutId id="2147483854" r:id="rId58"/>
    <p:sldLayoutId id="2147483855" r:id="rId59"/>
    <p:sldLayoutId id="2147483885" r:id="rId60"/>
    <p:sldLayoutId id="2147483899" r:id="rId61"/>
    <p:sldLayoutId id="2147483886" r:id="rId62"/>
    <p:sldLayoutId id="2147483856" r:id="rId63"/>
    <p:sldLayoutId id="2147483893" r:id="rId64"/>
    <p:sldLayoutId id="2147483894" r:id="rId65"/>
    <p:sldLayoutId id="2147483892" r:id="rId66"/>
    <p:sldLayoutId id="2147483857" r:id="rId67"/>
    <p:sldLayoutId id="2147483864" r:id="rId68"/>
    <p:sldLayoutId id="2147483852" r:id="rId69"/>
    <p:sldLayoutId id="2147483858" r:id="rId70"/>
    <p:sldLayoutId id="2147483859" r:id="rId71"/>
    <p:sldLayoutId id="2147483860" r:id="rId72"/>
    <p:sldLayoutId id="2147483853" r:id="rId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D4D4D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4D4D4D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4D4D4D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D4D4D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pianstourism.com.au/wp-content/uploads/sites/4/2020/04/Tourism_CrisisManagement_WEB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rismrecovery.eu/hei-regional-tourism-crisis-curriculum-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alclass.com/articles/self-help/crisis-management/activating-a-crisis-management-plan.htm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hyperlink" Target="https://www.cbi.eu/market-information/tourism/how-manage-risks-touris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hyperlink" Target="https://www.smartsheet.com/content/crisis-management-team-role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sheet.com/content/crisis-management-team-roles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blog.hootsuite.com/social-media-monitoring-tools/" TargetMode="Externa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placeleadership.com/wp-content/uploads/2020/06/Handbook_Crisis-management-for-tourism-destinations.pdf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pianstourism.com.au/wp-content/uploads/sites/4/2020/04/Tourism_CrisisManagement_WEB.pdf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sheet.com/content/crisis-management-team-roles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asean.org/storage/2016/01/publications/ASEAN_Tourism_Crisis_Communication-2015.pdf" TargetMode="Externa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hyperlink" Target="https://www.e-unwto.org/doi/pdf/10.18111/978928441365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hyperlink" Target="https://www.smartsheet.com/content/crisis-management-team-role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formational.travel/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hyperlink" Target="https://www.smartsheet.com/content/crisis-management-team-rol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omentumconsulting.ie/team/laura-magan/" TargetMode="External"/><Relationship Id="rId2" Type="http://schemas.openxmlformats.org/officeDocument/2006/relationships/hyperlink" Target="https://www.tourismrecovery.eu/" TargetMode="Externa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64.jpeg"/><Relationship Id="rId4" Type="http://schemas.openxmlformats.org/officeDocument/2006/relationships/hyperlink" Target="https://www.facebook.com/tourismcrisisrecover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3EA55-9759-7ED0-D15C-2C5A250022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349" y="4476760"/>
            <a:ext cx="11279401" cy="6973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s-IS" sz="3200" b="0" dirty="0"/>
              <a:t>Að hefja aðgerðir og samskipti við atvinnugreinina</a:t>
            </a:r>
          </a:p>
          <a:p>
            <a:endParaRPr lang="is-IS" sz="32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3F148-6E68-05B5-0D92-B41B8A44F5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7349" y="3633385"/>
            <a:ext cx="8002801" cy="697353"/>
          </a:xfrm>
        </p:spPr>
        <p:txBody>
          <a:bodyPr>
            <a:noAutofit/>
          </a:bodyPr>
          <a:lstStyle/>
          <a:p>
            <a:r>
              <a:rPr lang="is-IS" sz="6000" b="1" dirty="0"/>
              <a:t>Námskeiðseining 6</a:t>
            </a:r>
            <a:endParaRPr lang="is-I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D0BD8-DE1A-1169-F981-65DF82A056AA}"/>
              </a:ext>
            </a:extLst>
          </p:cNvPr>
          <p:cNvSpPr txBox="1"/>
          <p:nvPr/>
        </p:nvSpPr>
        <p:spPr>
          <a:xfrm>
            <a:off x="817349" y="2201904"/>
            <a:ext cx="625792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sz="2400" dirty="0">
                <a:solidFill>
                  <a:srgbClr val="7A547C"/>
                </a:solidFill>
              </a:rPr>
              <a:t>Krísustjórnun í svæðisbundinni ferðaþjónustu </a:t>
            </a:r>
          </a:p>
          <a:p>
            <a:r>
              <a:rPr lang="is-IS" sz="2400" dirty="0">
                <a:solidFill>
                  <a:srgbClr val="7A547C"/>
                </a:solidFill>
              </a:rPr>
              <a:t>Námskeið fyrir háskólastig, 2023</a:t>
            </a:r>
          </a:p>
          <a:p>
            <a:r>
              <a:rPr lang="is-IS" i="1" dirty="0">
                <a:solidFill>
                  <a:srgbClr val="7A547C"/>
                </a:solidFill>
              </a:rPr>
              <a:t>Hannað af Laura Magan (</a:t>
            </a:r>
            <a:r>
              <a:rPr lang="is-IS" i="1" dirty="0" err="1">
                <a:solidFill>
                  <a:srgbClr val="7A547C"/>
                </a:solidFill>
              </a:rPr>
              <a:t>Momentum</a:t>
            </a:r>
            <a:r>
              <a:rPr lang="is-IS" i="1" dirty="0">
                <a:solidFill>
                  <a:srgbClr val="7A547C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2148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tanding in front of 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3A31886-EE07-9EFC-7396-275809B601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7" r="25557"/>
          <a:stretch>
            <a:fillRect/>
          </a:stretch>
        </p:blipFill>
        <p:spPr>
          <a:xfrm>
            <a:off x="7431490" y="228600"/>
            <a:ext cx="4659043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B222C-CF51-53E8-59C9-56C1A1372D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74159" y="1469972"/>
            <a:ext cx="5593391" cy="37362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is-IS" sz="2400" dirty="0">
                <a:solidFill>
                  <a:schemeClr val="bg1"/>
                </a:solidFill>
              </a:rPr>
              <a:t>Ákvarða þarf</a:t>
            </a:r>
            <a:r>
              <a:rPr lang="is-IS" sz="2400" b="0" i="0" dirty="0">
                <a:solidFill>
                  <a:schemeClr val="bg1"/>
                </a:solidFill>
                <a:effectLst/>
              </a:rPr>
              <a:t> hvenær grípa skal til aðgerða ef krísa kemur upp.</a:t>
            </a:r>
            <a:endParaRPr lang="is-IS" sz="2400" b="0" i="0" dirty="0">
              <a:solidFill>
                <a:schemeClr val="bg1"/>
              </a:solidFill>
              <a:effectLst/>
              <a:cs typeface="Calibri"/>
            </a:endParaRPr>
          </a:p>
          <a:p>
            <a:r>
              <a:rPr lang="is-IS" sz="2400" dirty="0">
                <a:solidFill>
                  <a:schemeClr val="bg1"/>
                </a:solidFill>
              </a:rPr>
              <a:t>Stundum getur verið viðeigandi að bíða með aðgerðir þangað til krísa nær ákveðnu stigi og er farin að hafa mikil áhrif. </a:t>
            </a:r>
            <a:endParaRPr lang="is-IS" sz="2400" dirty="0">
              <a:solidFill>
                <a:schemeClr val="bg1"/>
              </a:solidFill>
              <a:cs typeface="Calibri"/>
            </a:endParaRPr>
          </a:p>
          <a:p>
            <a:r>
              <a:rPr lang="is-IS" sz="2400" b="0" i="0" dirty="0">
                <a:solidFill>
                  <a:schemeClr val="bg1"/>
                </a:solidFill>
                <a:effectLst/>
              </a:rPr>
              <a:t>Það skiptir sköpum að skipuleggja og æfa viðbragðsáætlanir, </a:t>
            </a:r>
            <a:r>
              <a:rPr lang="is-IS" sz="2400" dirty="0">
                <a:solidFill>
                  <a:schemeClr val="bg1"/>
                </a:solidFill>
              </a:rPr>
              <a:t>þannig má koma auga á galla og</a:t>
            </a:r>
            <a:r>
              <a:rPr lang="is-IS" sz="2400" b="0" i="0" dirty="0">
                <a:solidFill>
                  <a:schemeClr val="bg1"/>
                </a:solidFill>
                <a:effectLst/>
              </a:rPr>
              <a:t> hindranir sem geta haft </a:t>
            </a:r>
            <a:r>
              <a:rPr lang="is-IS" sz="2400" dirty="0">
                <a:solidFill>
                  <a:schemeClr val="bg1"/>
                </a:solidFill>
              </a:rPr>
              <a:t>töluverð áhrif þegar svo kemur að krísu.</a:t>
            </a:r>
            <a:endParaRPr lang="is-IS" sz="2400" dirty="0">
              <a:solidFill>
                <a:schemeClr val="bg1"/>
              </a:solidFill>
              <a:cs typeface="Calibri"/>
            </a:endParaRPr>
          </a:p>
          <a:p>
            <a:r>
              <a:rPr lang="is-IS" sz="2400" b="0" i="0" dirty="0">
                <a:solidFill>
                  <a:schemeClr val="bg1"/>
                </a:solidFill>
                <a:effectLst/>
              </a:rPr>
              <a:t>Meðlimir krísustjórnunarteymisins ættu að </a:t>
            </a:r>
            <a:r>
              <a:rPr lang="is-IS" sz="2400" dirty="0">
                <a:solidFill>
                  <a:schemeClr val="bg1"/>
                </a:solidFill>
              </a:rPr>
              <a:t>reyna að sjá</a:t>
            </a:r>
            <a:r>
              <a:rPr lang="is-IS" sz="2400" b="0" i="0" dirty="0">
                <a:solidFill>
                  <a:schemeClr val="bg1"/>
                </a:solidFill>
                <a:effectLst/>
              </a:rPr>
              <a:t> fyrir og búa sig undir óvæntar áskoranir þegar þeir skoða mismunandi aðstæður sem upp geta komið.</a:t>
            </a:r>
            <a:endParaRPr lang="is-I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07A8C-5E5E-C229-D786-FF1442E9A5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5779" y="228600"/>
            <a:ext cx="5931206" cy="9350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s-IS" sz="3200" b="1" dirty="0">
                <a:solidFill>
                  <a:schemeClr val="bg1"/>
                </a:solidFill>
              </a:rPr>
              <a:t>Leiðbeiningar um hvernig á að virkja krísuviðbrögð</a:t>
            </a:r>
            <a:endParaRPr lang="is-I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6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in red jumpsuits next to a stretcher&#10;&#10;Description automatically generated with low confidence">
            <a:extLst>
              <a:ext uri="{FF2B5EF4-FFF2-40B4-BE49-F238E27FC236}">
                <a16:creationId xmlns:a16="http://schemas.microsoft.com/office/drawing/2014/main" id="{BE862C99-4E4C-CF85-FD8D-452055DC39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93" b="13093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7F8D3-871A-EA16-389D-899CF0818D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is-IS" sz="3600" b="0"/>
              <a:t>2. </a:t>
            </a:r>
            <a:r>
              <a:rPr lang="is-IS" sz="3600" b="0">
                <a:solidFill>
                  <a:srgbClr val="FFFFFF"/>
                </a:solidFill>
              </a:rPr>
              <a:t> </a:t>
            </a:r>
            <a:r>
              <a:rPr lang="is-IS" sz="3600" b="0" dirty="0">
                <a:solidFill>
                  <a:srgbClr val="FFFFFF"/>
                </a:solidFill>
              </a:rPr>
              <a:t>Mismunandi stig krísuviðbragðs</a:t>
            </a:r>
            <a:endParaRPr lang="is-IS" sz="3600" b="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47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5EF6D6-56B5-232A-559F-707B51497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4159" y="844356"/>
            <a:ext cx="5269541" cy="52085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s-IS" sz="2200" dirty="0"/>
              <a:t>Það fer eftir umfangi og eðli atviks hvort nauðsynlegt er að virkja allt krísustjórnunarteymið til að bregðast við hættuástandi. Til dæmis getur staðbundið atvik aðeins krafist </a:t>
            </a:r>
            <a:r>
              <a:rPr lang="is-IS" sz="2200" dirty="0" err="1"/>
              <a:t>samræmingar</a:t>
            </a:r>
            <a:r>
              <a:rPr lang="is-IS" sz="2200" dirty="0"/>
              <a:t> milli svæðisstjórnar ferðamála, fulltrúa ferðamálasamtaka sveitarfélaga og sveitarstjórnarfulltrúa</a:t>
            </a:r>
            <a:r>
              <a:rPr lang="en-GB" sz="2200" dirty="0"/>
              <a:t>.</a:t>
            </a:r>
          </a:p>
          <a:p>
            <a:endParaRPr lang="en-GB" sz="2200" dirty="0"/>
          </a:p>
          <a:p>
            <a:r>
              <a:rPr lang="is-IS" sz="2200" dirty="0"/>
              <a:t>Stig viðbragðsins ætti að byggjast á frummati vísbendinganna sem koma fram á næstu glæru. Viðbragðsstigið sem valið er fer eftir atvikinu og þarf að skoða og ákvarða í hverju tilviki fyrir sig.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50B7E-C9CF-6AB1-CAE6-306312457D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0961" y="262135"/>
            <a:ext cx="4716425" cy="5822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s-IS" b="1">
                <a:cs typeface="Calibri"/>
              </a:rPr>
              <a:t>Viðbrögð virkjuð</a:t>
            </a:r>
            <a:endParaRPr lang="is-IS" b="1"/>
          </a:p>
        </p:txBody>
      </p:sp>
      <p:pic>
        <p:nvPicPr>
          <p:cNvPr id="20" name="Picture Placeholder 19" descr="A picture containing text, building, outdoor&#10;&#10;Description automatically generated">
            <a:extLst>
              <a:ext uri="{FF2B5EF4-FFF2-40B4-BE49-F238E27FC236}">
                <a16:creationId xmlns:a16="http://schemas.microsoft.com/office/drawing/2014/main" id="{C8B70832-A5E9-BC24-9909-BA8433666D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17" t="-608" r="39463" b="608"/>
          <a:stretch/>
        </p:blipFill>
        <p:spPr>
          <a:xfrm>
            <a:off x="7298140" y="228600"/>
            <a:ext cx="4659043" cy="6362700"/>
          </a:xfrm>
        </p:spPr>
      </p:pic>
    </p:spTree>
    <p:extLst>
      <p:ext uri="{BB962C8B-B14F-4D97-AF65-F5344CB8AC3E}">
        <p14:creationId xmlns:p14="http://schemas.microsoft.com/office/powerpoint/2010/main" val="187565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CB01F89-B60B-E9C2-0DA8-AB5376AF1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92662"/>
              </p:ext>
            </p:extLst>
          </p:nvPr>
        </p:nvGraphicFramePr>
        <p:xfrm>
          <a:off x="144703" y="118583"/>
          <a:ext cx="11712091" cy="512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3896">
                  <a:extLst>
                    <a:ext uri="{9D8B030D-6E8A-4147-A177-3AD203B41FA5}">
                      <a16:colId xmlns:a16="http://schemas.microsoft.com/office/drawing/2014/main" val="3584008144"/>
                    </a:ext>
                  </a:extLst>
                </a:gridCol>
                <a:gridCol w="6368195">
                  <a:extLst>
                    <a:ext uri="{9D8B030D-6E8A-4147-A177-3AD203B41FA5}">
                      <a16:colId xmlns:a16="http://schemas.microsoft.com/office/drawing/2014/main" val="2583777858"/>
                    </a:ext>
                  </a:extLst>
                </a:gridCol>
              </a:tblGrid>
              <a:tr h="5857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400" dirty="0"/>
                        <a:t>Vísar til að meta viðbragðsstig</a:t>
                      </a:r>
                      <a:endParaRPr lang="en-IE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3545946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r>
                        <a:rPr lang="is-IS" sz="2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Staðbundið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s-IS" sz="24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Svæðisbundið (Virkja allt teymið)</a:t>
                      </a:r>
                      <a:endParaRPr lang="is-IS" sz="2400" b="1" i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00118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Atvik sem er eingöngu  </a:t>
                      </a:r>
                      <a:r>
                        <a:rPr lang="is-IS" sz="1800" b="1" kern="1200" noProof="0" dirty="0">
                          <a:solidFill>
                            <a:srgbClr val="F27954"/>
                          </a:solidFill>
                          <a:latin typeface="+mn-lt"/>
                          <a:ea typeface="+mn-ea"/>
                          <a:cs typeface="+mn-cs"/>
                        </a:rPr>
                        <a:t>staðbundið</a:t>
                      </a:r>
                      <a:endParaRPr lang="is-IS" sz="1800" b="0" kern="1200" noProof="0" dirty="0"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Atvik eiga sér stað um verulegan hluta svæðisins.</a:t>
                      </a:r>
                      <a:endParaRPr lang="is-IS" sz="1800" b="0" i="1" kern="1200" noProof="0" dirty="0"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34911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Takmörkuð </a:t>
                      </a:r>
                      <a:r>
                        <a:rPr lang="is-IS" sz="1800" b="1" kern="1200" noProof="0" dirty="0">
                          <a:solidFill>
                            <a:srgbClr val="F27954"/>
                          </a:solidFill>
                          <a:latin typeface="+mn-lt"/>
                          <a:ea typeface="+mn-ea"/>
                          <a:cs typeface="+mn-cs"/>
                        </a:rPr>
                        <a:t>öryggisáhætta</a:t>
                      </a:r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 fyrir gesti og heimamenn</a:t>
                      </a:r>
                      <a:endParaRPr lang="is-IS" sz="1800" b="1" kern="1200" noProof="0" dirty="0"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Mikil heilsu- eða öryggisáhætta fyrir gesti og heimamenn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Dauðsföll</a:t>
                      </a:r>
                      <a:endParaRPr lang="is-IS" sz="1800" b="0" i="1" kern="1200" noProof="0" dirty="0"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64559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r>
                        <a:rPr lang="is-IS" sz="1800" b="1" kern="1200" noProof="0" dirty="0">
                          <a:solidFill>
                            <a:srgbClr val="F27954"/>
                          </a:solidFill>
                          <a:latin typeface="+mn-lt"/>
                          <a:ea typeface="+mn-ea"/>
                          <a:cs typeface="+mn-cs"/>
                        </a:rPr>
                        <a:t>Takmarkanir </a:t>
                      </a: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á aðgangi gesta að staðbundnu svæði. Aðrir hlutar svæðisins eru áfram öruggir og aðgengilegir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Mögulega þörf á endurreisnarátaki t.d. vegna verulegra umhverfis- eða innviðaskemmda á svæðinu</a:t>
                      </a:r>
                      <a:endParaRPr lang="is-IS" sz="1800" b="0" i="1" kern="1200" noProof="0" dirty="0"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58951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Lítil eða staðbundin </a:t>
                      </a:r>
                      <a:r>
                        <a:rPr lang="is-IS" sz="1800" b="1" kern="1200" noProof="0" dirty="0">
                          <a:solidFill>
                            <a:srgbClr val="F27954"/>
                          </a:solidFill>
                          <a:latin typeface="+mn-lt"/>
                          <a:ea typeface="+mn-ea"/>
                          <a:cs typeface="+mn-cs"/>
                        </a:rPr>
                        <a:t>fjölmiðlaumfjöllun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Umtalsverð fjölmiðlaumfjöllun</a:t>
                      </a:r>
                      <a:endParaRPr lang="is-IS" sz="1800" b="0" i="1" kern="1200" noProof="0" dirty="0"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860905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Lítil eða engin </a:t>
                      </a:r>
                      <a:r>
                        <a:rPr lang="is-IS" b="1" noProof="0" dirty="0">
                          <a:solidFill>
                            <a:srgbClr val="F27954"/>
                          </a:solidFill>
                        </a:rPr>
                        <a:t>fjárhagsleg áhrif </a:t>
                      </a:r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á ferðaþjónustufyrirtæki (þ.e. takmarkaðar </a:t>
                      </a:r>
                      <a:r>
                        <a:rPr lang="is-IS" noProof="0" dirty="0" err="1">
                          <a:solidFill>
                            <a:srgbClr val="4D4D4D"/>
                          </a:solidFill>
                        </a:rPr>
                        <a:t>afbókanir</a:t>
                      </a:r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)</a:t>
                      </a:r>
                      <a:endParaRPr lang="is-IS" sz="1800" b="1" kern="1200" noProof="0" dirty="0"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Hugsanleg fjárhagsleg áhrif á ferðaþjónustufyrirtæki innan eins svæðis (þ.e. útbreiddar </a:t>
                      </a:r>
                      <a:r>
                        <a:rPr lang="is-IS" noProof="0" dirty="0" err="1">
                          <a:solidFill>
                            <a:srgbClr val="4D4D4D"/>
                          </a:solidFill>
                        </a:rPr>
                        <a:t>afbókanir</a:t>
                      </a:r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)</a:t>
                      </a:r>
                      <a:endParaRPr lang="is-IS" sz="1800" b="0" i="1" kern="1200" noProof="0" dirty="0"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404003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Lítil eða engin </a:t>
                      </a:r>
                      <a:r>
                        <a:rPr lang="is-IS" b="1" noProof="0" dirty="0">
                          <a:solidFill>
                            <a:srgbClr val="F27954"/>
                          </a:solidFill>
                        </a:rPr>
                        <a:t>áhrif á vörumerki</a:t>
                      </a:r>
                      <a:endParaRPr lang="is-IS" sz="1800" b="1" kern="1200" noProof="0" dirty="0">
                        <a:solidFill>
                          <a:srgbClr val="F279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noProof="0" dirty="0">
                          <a:solidFill>
                            <a:srgbClr val="4D4D4D"/>
                          </a:solidFill>
                        </a:rPr>
                        <a:t>Möguleiki á að hafa áhrif á svæðisbundið vörumerki</a:t>
                      </a:r>
                      <a:endParaRPr lang="is-IS" sz="1800" b="0" i="1" kern="1200" noProof="0" dirty="0"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973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84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E31C95-D6E2-6C6A-1409-B2E0845A1F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1578" y="1015938"/>
            <a:ext cx="5866822" cy="552708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000" b="1" dirty="0">
                <a:solidFill>
                  <a:schemeClr val="bg1"/>
                </a:solidFill>
              </a:rPr>
              <a:t>Fyrst og fremst skiptir máli að tryggja öryggi fólks.  </a:t>
            </a:r>
            <a:r>
              <a:rPr lang="is-IS" sz="2000" dirty="0">
                <a:solidFill>
                  <a:schemeClr val="bg1"/>
                </a:solidFill>
              </a:rPr>
              <a:t>Síðan þarf að virkja krísustjórnunar og neyðarviðbragðsáætlanir.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is-I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000" dirty="0">
                <a:solidFill>
                  <a:schemeClr val="bg1"/>
                </a:solidFill>
              </a:rPr>
              <a:t>Meta skal umfang og áhrif krísunnar á svæðið.</a:t>
            </a:r>
            <a:endParaRPr lang="is-IS" sz="2000" dirty="0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is-IS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is-IS" sz="2000" dirty="0">
                <a:solidFill>
                  <a:schemeClr val="bg1"/>
                </a:solidFill>
              </a:rPr>
              <a:t>Virkja krísustjórnunarteymi ferðaþjónustunnar og fylgja tilgreindum skrefum.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is-I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000" dirty="0">
                <a:solidFill>
                  <a:schemeClr val="bg1"/>
                </a:solidFill>
              </a:rPr>
              <a:t>Búið er að skilgreina </a:t>
            </a:r>
            <a:r>
              <a:rPr lang="is-IS" sz="2000" dirty="0" err="1">
                <a:solidFill>
                  <a:schemeClr val="bg1"/>
                </a:solidFill>
              </a:rPr>
              <a:t>fyrirfram</a:t>
            </a:r>
            <a:r>
              <a:rPr lang="is-IS" sz="2000" dirty="0">
                <a:solidFill>
                  <a:schemeClr val="bg1"/>
                </a:solidFill>
              </a:rPr>
              <a:t> hvaða aðgerðir þarf að fara í, á mismunandi tímum, af mismunandi fólki á mismunandi fösum krísunnar.</a:t>
            </a:r>
            <a:endParaRPr lang="is-IS" sz="2000" dirty="0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is-I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000" dirty="0">
                <a:solidFill>
                  <a:schemeClr val="bg1"/>
                </a:solidFill>
              </a:rPr>
              <a:t>Áætlun um krísustjórnun er leiðandi og sýnir hvernig á að bregðast við </a:t>
            </a:r>
            <a:r>
              <a:rPr lang="is-IS" sz="2000" dirty="0" err="1">
                <a:solidFill>
                  <a:schemeClr val="bg1"/>
                </a:solidFill>
              </a:rPr>
              <a:t>krítískum</a:t>
            </a:r>
            <a:r>
              <a:rPr lang="is-IS" sz="2000" dirty="0">
                <a:solidFill>
                  <a:schemeClr val="bg1"/>
                </a:solidFill>
              </a:rPr>
              <a:t> aðstæðum sem gætu haft neikvæð áhrif á arðsemi, orðspor og rekstur. </a:t>
            </a:r>
            <a:endParaRPr lang="is-IS" sz="20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Placeholder 2" descr="A picture containing outdoor, tree, plant, day&#10;&#10;Description automatically generated">
            <a:extLst>
              <a:ext uri="{FF2B5EF4-FFF2-40B4-BE49-F238E27FC236}">
                <a16:creationId xmlns:a16="http://schemas.microsoft.com/office/drawing/2014/main" id="{9AE4F0FD-BB87-6FB5-B120-B0F86C6F2D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63" r="15963"/>
          <a:stretch>
            <a:fillRect/>
          </a:stretch>
        </p:blipFill>
        <p:spPr>
          <a:xfrm>
            <a:off x="6372225" y="228600"/>
            <a:ext cx="5584958" cy="580391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BF6137-5682-52E7-8079-142EE041A6EA}"/>
              </a:ext>
            </a:extLst>
          </p:cNvPr>
          <p:cNvSpPr txBox="1"/>
          <p:nvPr/>
        </p:nvSpPr>
        <p:spPr>
          <a:xfrm>
            <a:off x="247650" y="61831"/>
            <a:ext cx="600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 dirty="0">
                <a:solidFill>
                  <a:schemeClr val="bg1"/>
                </a:solidFill>
              </a:rPr>
              <a:t>Fyrstu 1-2 klukkustundirnar eftir að atvik á sér stað</a:t>
            </a:r>
            <a:endParaRPr lang="is-IS" sz="2800" b="1" dirty="0"/>
          </a:p>
        </p:txBody>
      </p:sp>
    </p:spTree>
    <p:extLst>
      <p:ext uri="{BB962C8B-B14F-4D97-AF65-F5344CB8AC3E}">
        <p14:creationId xmlns:p14="http://schemas.microsoft.com/office/powerpoint/2010/main" val="4272308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198F5F-AA2A-1C41-AC03-F58D03DB5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764" y="1024394"/>
            <a:ext cx="11504911" cy="5481745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s-IS" dirty="0"/>
              <a:t>Samræmd viðbrögð við krísu gefa til kynna að tekið sé á málum af festu og öryggi. </a:t>
            </a:r>
            <a:endParaRPr lang="is-IS">
              <a:cs typeface="Calibri"/>
            </a:endParaRPr>
          </a:p>
          <a:p>
            <a:endParaRPr lang="is-IS" dirty="0"/>
          </a:p>
          <a:p>
            <a:r>
              <a:rPr lang="is-IS" dirty="0"/>
              <a:t>Það getur haft neikvæð áhrif á skynjun og viðhorf gagnvart áfangastaðnum ef það eru of margir aðilar sem þykjast </a:t>
            </a:r>
            <a:r>
              <a:rPr lang="is-IS" b="1" dirty="0">
                <a:solidFill>
                  <a:srgbClr val="3AA091"/>
                </a:solidFill>
              </a:rPr>
              <a:t>tala fyrir hönd ferðaþjónustunnar og ferðamennsku á svæðinu</a:t>
            </a:r>
            <a:r>
              <a:rPr lang="is-IS" dirty="0"/>
              <a:t>.</a:t>
            </a:r>
          </a:p>
          <a:p>
            <a:endParaRPr lang="is-IS" dirty="0"/>
          </a:p>
          <a:p>
            <a:r>
              <a:rPr lang="is-IS" b="1" dirty="0">
                <a:solidFill>
                  <a:srgbClr val="3AA091"/>
                </a:solidFill>
              </a:rPr>
              <a:t>Krísustjórnunarteymið </a:t>
            </a:r>
            <a:r>
              <a:rPr lang="is-IS" dirty="0"/>
              <a:t>gegnir mikilvægu hlutverki við að hafa umsjón með framkvæmd og innleiðingu krísustjórnunaráætlunarinnar þegar krísa kemur upp. Meðlimir teymisins eru skipaðir á grundvelli sérfræðiþekkingar sinnar og tengsla við aðila sem geta hjálpað ferðaþjónustunni í að </a:t>
            </a:r>
            <a:r>
              <a:rPr lang="is-IS" b="1" dirty="0">
                <a:solidFill>
                  <a:srgbClr val="3AA091"/>
                </a:solidFill>
              </a:rPr>
              <a:t>bregðast við og ná bata eftir krísu</a:t>
            </a:r>
            <a:r>
              <a:rPr lang="is-IS" dirty="0"/>
              <a:t>.</a:t>
            </a:r>
          </a:p>
          <a:p>
            <a:endParaRPr lang="is-IS" dirty="0"/>
          </a:p>
          <a:p>
            <a:r>
              <a:rPr lang="is-IS" dirty="0"/>
              <a:t>Ef </a:t>
            </a:r>
            <a:r>
              <a:rPr lang="is-IS" b="1" dirty="0">
                <a:solidFill>
                  <a:srgbClr val="3AA091"/>
                </a:solidFill>
              </a:rPr>
              <a:t>teymið hefur verið skipað og skipulagning hefur átt sér stað áður en að krísu kemur </a:t>
            </a:r>
            <a:r>
              <a:rPr lang="is-IS" dirty="0"/>
              <a:t>þá er teymið í aðstöðu til þess að bregðast hratt og skilvirkt við til að draga úr áhrifum á ferðaþjónustuna. Teymið hefur umsjón með </a:t>
            </a:r>
            <a:r>
              <a:rPr lang="is-IS" b="1" dirty="0">
                <a:solidFill>
                  <a:srgbClr val="3AA091"/>
                </a:solidFill>
              </a:rPr>
              <a:t>undirbúningi</a:t>
            </a:r>
            <a:r>
              <a:rPr lang="is-IS" dirty="0"/>
              <a:t> </a:t>
            </a:r>
            <a:r>
              <a:rPr lang="is-IS" b="1" dirty="0">
                <a:solidFill>
                  <a:srgbClr val="3AA091"/>
                </a:solidFill>
              </a:rPr>
              <a:t>krísustjórnunar, viðbrögðum og aðgerðum fyrir endurheimt, </a:t>
            </a:r>
            <a:r>
              <a:rPr lang="is-IS" dirty="0"/>
              <a:t>fyrir ferðaþjónustu á svæðinu. Í því ættu að vera fulltrúar frá ferðaþjónustufyrirtækjum og viðeigandi stofnunum. (</a:t>
            </a:r>
            <a:r>
              <a:rPr lang="is-IS" dirty="0">
                <a:solidFill>
                  <a:srgbClr val="3AA09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Heimild</a:t>
            </a:r>
            <a:r>
              <a:rPr lang="is-I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2DF0D-8540-21AF-FDC5-6F1FE022DE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489" y="351861"/>
            <a:ext cx="9862529" cy="5822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s-IS" dirty="0"/>
              <a:t>Samræmd viðbrögð </a:t>
            </a:r>
            <a:endParaRPr lang="is-I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97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E31C95-D6E2-6C6A-1409-B2E0845A1F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4325" y="228600"/>
            <a:ext cx="6000750" cy="6628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Skref 1: Fyrstu 1-2 klukkustundirnar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Láta krísustjórnstöðina vita</a:t>
            </a:r>
            <a:endParaRPr lang="is-IS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s-I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Skref 2: Fyrstu 1-2 klukkustundirnar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Stöðufundur til að meta krísuna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Nýta ráðgjöf og svæðisbundin áhrif stýrihópsins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s-I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Skref 3: Fyrstu 2-8 klukkustundirnar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Samskipti við hagaðila</a:t>
            </a:r>
            <a:endParaRPr lang="is-IS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s-I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is-I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is-I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is-IS" dirty="0">
              <a:solidFill>
                <a:schemeClr val="bg1"/>
              </a:solidFill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B1C37CD-3334-AE0D-2640-24E843F204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58" r="15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992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E31C95-D6E2-6C6A-1409-B2E0845A1F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4325" y="228600"/>
            <a:ext cx="6000750" cy="66288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Skref 4: Fyrstu 6-24 klukkustundirnar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Stjórna samskiptum við atvinnugreinina, fjölmiðla og gesti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s-I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Skref 5: Dagur 2-14 </a:t>
            </a:r>
            <a:br>
              <a:rPr lang="is-IS" dirty="0">
                <a:solidFill>
                  <a:schemeClr val="bg1"/>
                </a:solidFill>
              </a:rPr>
            </a:br>
            <a:r>
              <a:rPr lang="is-IS" dirty="0">
                <a:solidFill>
                  <a:schemeClr val="bg1"/>
                </a:solidFill>
              </a:rPr>
              <a:t>Aðgerðir til skamms-meðallangs tíma Halda áfram að meta og leiðbeina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Stöðugt að meta krísuna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Kalla reglulega krísustjórnunarteymið saman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s-I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s-I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s-I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is-I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is-I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is-IS" dirty="0">
              <a:solidFill>
                <a:schemeClr val="bg1"/>
              </a:solidFill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B1C37CD-3334-AE0D-2640-24E843F204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58" r="15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128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E31C95-D6E2-6C6A-1409-B2E0845A1F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4325" y="228600"/>
            <a:ext cx="6000750" cy="66288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Skref 6: Dagar 2-14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Halda áfram að meta og leiðbeina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Fylgjast með og stýra almannaáliti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Senda skilaboð til fjölmiðla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Upplýsa ferðaþjónustuaðila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Halda áfram að eiga í samskiptum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Nota áreiðanlegar heimildir til að finna nýjustu upplýsingar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Vera í sambandi við hagaðila</a:t>
            </a:r>
            <a:endParaRPr lang="is-IS">
              <a:solidFill>
                <a:schemeClr val="bg1"/>
              </a:solidFill>
              <a:cs typeface="Calibri"/>
            </a:endParaRP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Svara fyrirspurnum tafarlaust og heiðarlega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Meta hvenær á að tilkynna og ráðfæra sig við ólíka hagaðila</a:t>
            </a:r>
            <a:endParaRPr lang="is-IS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Skref 7: Dagur 15 og áfram Langtímaaðgerðir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bg1"/>
                </a:solidFill>
              </a:rPr>
              <a:t>Hvenær og hvernig á að hætta með viðbúnað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s-I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is-I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is-IS" dirty="0">
              <a:solidFill>
                <a:schemeClr val="bg1"/>
              </a:solidFill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B1C37CD-3334-AE0D-2640-24E843F204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58" r="15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642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standing in front of 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322E310-4FAB-5C2F-244F-6481185083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90" b="13090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AB6786-ED78-52D6-CDF0-5345534EEF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0495" y="1257017"/>
            <a:ext cx="5601176" cy="582221"/>
          </a:xfrm>
        </p:spPr>
        <p:txBody>
          <a:bodyPr>
            <a:noAutofit/>
          </a:bodyPr>
          <a:lstStyle/>
          <a:p>
            <a:r>
              <a:rPr lang="en-IE" b="0" dirty="0"/>
              <a:t>3. </a:t>
            </a:r>
            <a:r>
              <a:rPr lang="is-IS" sz="3600" b="1" dirty="0" err="1"/>
              <a:t>Bestun</a:t>
            </a:r>
            <a:r>
              <a:rPr lang="is-IS" sz="3600" b="1" dirty="0"/>
              <a:t> upplýsinga um svæðisbundna krísu</a:t>
            </a:r>
          </a:p>
          <a:p>
            <a:endParaRPr lang="en-IE" b="0" dirty="0"/>
          </a:p>
        </p:txBody>
      </p:sp>
    </p:spTree>
    <p:extLst>
      <p:ext uri="{BB962C8B-B14F-4D97-AF65-F5344CB8AC3E}">
        <p14:creationId xmlns:p14="http://schemas.microsoft.com/office/powerpoint/2010/main" val="119385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5F031-166F-07AE-1D8D-D3DE6A55AD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708" y="752922"/>
            <a:ext cx="10919041" cy="45528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s-IS" sz="3600" dirty="0"/>
              <a:t>Þessar glærur er samantekt af efni sem gert var vegna </a:t>
            </a:r>
            <a:r>
              <a:rPr lang="is-IS" sz="3600" dirty="0" err="1"/>
              <a:t>Erasmus</a:t>
            </a:r>
            <a:r>
              <a:rPr lang="is-IS" sz="3600" dirty="0"/>
              <a:t>+ verkefnisins ´</a:t>
            </a:r>
            <a:r>
              <a:rPr lang="is-IS" sz="3600" dirty="0" err="1"/>
              <a:t>Navigating</a:t>
            </a:r>
            <a:r>
              <a:rPr lang="is-IS" sz="3600" dirty="0"/>
              <a:t> </a:t>
            </a:r>
            <a:r>
              <a:rPr lang="is-IS" sz="3600" dirty="0" err="1"/>
              <a:t>Tourism</a:t>
            </a:r>
            <a:r>
              <a:rPr lang="is-IS" sz="3600" dirty="0"/>
              <a:t> </a:t>
            </a:r>
            <a:r>
              <a:rPr lang="is-IS" sz="3600" dirty="0" err="1"/>
              <a:t>Crisis</a:t>
            </a:r>
            <a:r>
              <a:rPr lang="is-IS" sz="3600" dirty="0"/>
              <a:t> </a:t>
            </a:r>
            <a:r>
              <a:rPr lang="is-IS" sz="3600" dirty="0" err="1"/>
              <a:t>Recovery</a:t>
            </a:r>
            <a:r>
              <a:rPr lang="is-IS" sz="3600" dirty="0"/>
              <a:t>´ og má finna mun ítarlegra efni, tengla, frekari lesefni, raundæmi og leiðbeiningar </a:t>
            </a:r>
            <a:r>
              <a:rPr lang="is-IS" sz="3600" dirty="0">
                <a:solidFill>
                  <a:schemeClr val="tx2"/>
                </a:solidFill>
              </a:rPr>
              <a:t>á </a:t>
            </a:r>
            <a:r>
              <a:rPr lang="is-IS" sz="3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ensku glærunum</a:t>
            </a:r>
            <a:r>
              <a:rPr lang="is-IS" sz="3600" dirty="0">
                <a:solidFill>
                  <a:schemeClr val="tx2"/>
                </a:solidFill>
              </a:rPr>
              <a:t>. </a:t>
            </a:r>
            <a:r>
              <a:rPr lang="is-IS" sz="3600" dirty="0"/>
              <a:t>Við mælum með að nota ensku glærurnar til aflestrar og kennslu. Heimilt er að aðlaga glærurnar eftir því sem þurfa þykir, svo framalega sem vísað er í verkefnið ´</a:t>
            </a:r>
            <a:r>
              <a:rPr lang="is-IS" sz="3600" dirty="0" err="1"/>
              <a:t>Navigating</a:t>
            </a:r>
            <a:r>
              <a:rPr lang="is-IS" sz="3600" dirty="0"/>
              <a:t> </a:t>
            </a:r>
            <a:r>
              <a:rPr lang="is-IS" sz="3600" dirty="0" err="1"/>
              <a:t>Tourism</a:t>
            </a:r>
            <a:r>
              <a:rPr lang="is-IS" sz="3600" dirty="0"/>
              <a:t> </a:t>
            </a:r>
            <a:r>
              <a:rPr lang="is-IS" sz="3600" dirty="0" err="1"/>
              <a:t>Crisis</a:t>
            </a:r>
            <a:r>
              <a:rPr lang="is-IS" sz="3600" dirty="0"/>
              <a:t> </a:t>
            </a:r>
            <a:r>
              <a:rPr lang="is-IS" sz="3600" dirty="0" err="1"/>
              <a:t>Recovery</a:t>
            </a:r>
            <a:r>
              <a:rPr lang="is-IS" sz="3600" dirty="0"/>
              <a:t>´ (þ.e. með því að nota hönnunina, lógóið, smáforritið eða vefsíðuna eins og hún er) með fjármögnun og stuðningi </a:t>
            </a:r>
            <a:r>
              <a:rPr lang="is-IS" sz="3600" dirty="0" err="1"/>
              <a:t>Erasmus</a:t>
            </a:r>
            <a:r>
              <a:rPr lang="is-IS" sz="3600" dirty="0"/>
              <a:t>+ framkvæmdastjórnar Evrópusambandsins.“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9926D-B96A-8510-E5D1-B8A4F8955CE2}"/>
              </a:ext>
            </a:extLst>
          </p:cNvPr>
          <p:cNvSpPr txBox="1"/>
          <p:nvPr/>
        </p:nvSpPr>
        <p:spPr>
          <a:xfrm>
            <a:off x="1627833" y="6159640"/>
            <a:ext cx="334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https://www.tourismrecovery.eu/</a:t>
            </a:r>
          </a:p>
        </p:txBody>
      </p:sp>
    </p:spTree>
    <p:extLst>
      <p:ext uri="{BB962C8B-B14F-4D97-AF65-F5344CB8AC3E}">
        <p14:creationId xmlns:p14="http://schemas.microsoft.com/office/powerpoint/2010/main" val="2445064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sitting in a chair in front of a projector screen&#10;&#10;Description automatically generated with medium confidence">
            <a:extLst>
              <a:ext uri="{FF2B5EF4-FFF2-40B4-BE49-F238E27FC236}">
                <a16:creationId xmlns:a16="http://schemas.microsoft.com/office/drawing/2014/main" id="{F0145881-0FFE-14A2-F2FC-5388441BF7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77" b="4477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4B3C6C-9626-BC8A-EF39-D7DC8022D6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02710" y="1773241"/>
            <a:ext cx="4621841" cy="45259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i="1" dirty="0">
                <a:solidFill>
                  <a:schemeClr val="bg1"/>
                </a:solidFill>
              </a:rPr>
              <a:t>Mikilvægt er fyrir úrlausn</a:t>
            </a:r>
            <a:r>
              <a:rPr lang="is-IS" i="1" dirty="0">
                <a:solidFill>
                  <a:schemeClr val="bg1"/>
                </a:solidFill>
                <a:effectLst/>
              </a:rPr>
              <a:t> </a:t>
            </a:r>
            <a:r>
              <a:rPr lang="is-IS" i="1" dirty="0">
                <a:solidFill>
                  <a:schemeClr val="bg1"/>
                </a:solidFill>
              </a:rPr>
              <a:t>krísu að safna upplýsingum </a:t>
            </a:r>
            <a:r>
              <a:rPr lang="is-IS" i="1" dirty="0">
                <a:solidFill>
                  <a:schemeClr val="bg1"/>
                </a:solidFill>
                <a:effectLst/>
              </a:rPr>
              <a:t>eftir því sem ástandið heldur áfram</a:t>
            </a:r>
            <a:r>
              <a:rPr lang="is-IS" i="1" dirty="0">
                <a:solidFill>
                  <a:schemeClr val="bg1"/>
                </a:solidFill>
              </a:rPr>
              <a:t>. </a:t>
            </a:r>
            <a:r>
              <a:rPr lang="is-IS" i="1" dirty="0">
                <a:solidFill>
                  <a:schemeClr val="bg1"/>
                </a:solidFill>
                <a:effectLst/>
              </a:rPr>
              <a:t> </a:t>
            </a:r>
            <a:r>
              <a:rPr lang="is-IS" i="1" dirty="0">
                <a:solidFill>
                  <a:schemeClr val="bg1"/>
                </a:solidFill>
              </a:rPr>
              <a:t>Mikilvægt</a:t>
            </a:r>
            <a:r>
              <a:rPr lang="is-IS" i="1" dirty="0">
                <a:solidFill>
                  <a:schemeClr val="bg1"/>
                </a:solidFill>
                <a:effectLst/>
              </a:rPr>
              <a:t> </a:t>
            </a:r>
            <a:r>
              <a:rPr lang="is-IS" i="1" dirty="0">
                <a:solidFill>
                  <a:schemeClr val="bg1"/>
                </a:solidFill>
              </a:rPr>
              <a:t>er að</a:t>
            </a:r>
            <a:r>
              <a:rPr lang="is-IS" i="1" dirty="0">
                <a:solidFill>
                  <a:schemeClr val="bg1"/>
                </a:solidFill>
                <a:effectLst/>
              </a:rPr>
              <a:t> skrá allar aðgerðir sem verkefnastjórn,</a:t>
            </a:r>
            <a:r>
              <a:rPr lang="is-IS" i="1" dirty="0">
                <a:solidFill>
                  <a:schemeClr val="bg1"/>
                </a:solidFill>
              </a:rPr>
              <a:t> krísuteymið og krísustjórar geta gripið </a:t>
            </a:r>
            <a:r>
              <a:rPr lang="is-IS" i="1" dirty="0">
                <a:solidFill>
                  <a:schemeClr val="bg1"/>
                </a:solidFill>
                <a:effectLst/>
              </a:rPr>
              <a:t>til til að takast á við ástandið</a:t>
            </a:r>
            <a:r>
              <a:rPr lang="is-IS" i="1" dirty="0">
                <a:solidFill>
                  <a:schemeClr val="bg1"/>
                </a:solidFill>
              </a:rPr>
              <a:t>.</a:t>
            </a:r>
            <a:r>
              <a:rPr lang="is-IS" i="1" dirty="0">
                <a:solidFill>
                  <a:schemeClr val="bg1"/>
                </a:solidFill>
                <a:effectLst/>
              </a:rPr>
              <a:t> (</a:t>
            </a:r>
            <a:r>
              <a:rPr lang="is-IS" i="1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Heimild</a:t>
            </a:r>
            <a:r>
              <a:rPr lang="is-IS" i="1" dirty="0">
                <a:solidFill>
                  <a:schemeClr val="bg1"/>
                </a:solidFill>
                <a:effectLst/>
              </a:rPr>
              <a:t>)</a:t>
            </a:r>
            <a:endParaRPr lang="is-IS" i="1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8912C1-A8F0-05FA-D46C-FE5D13F6500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09675" y="285948"/>
            <a:ext cx="6000750" cy="891783"/>
          </a:xfrm>
        </p:spPr>
        <p:txBody>
          <a:bodyPr>
            <a:norm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Upplýsingar eru miðlægar í krísuviðbragði</a:t>
            </a:r>
          </a:p>
        </p:txBody>
      </p:sp>
    </p:spTree>
    <p:extLst>
      <p:ext uri="{BB962C8B-B14F-4D97-AF65-F5344CB8AC3E}">
        <p14:creationId xmlns:p14="http://schemas.microsoft.com/office/powerpoint/2010/main" val="2013513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erson talking to a person&#10;&#10;Description automatically generated with low confidence">
            <a:extLst>
              <a:ext uri="{FF2B5EF4-FFF2-40B4-BE49-F238E27FC236}">
                <a16:creationId xmlns:a16="http://schemas.microsoft.com/office/drawing/2014/main" id="{F91D9BD2-32DE-1170-93CA-C79953748D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96" r="2579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89C617-D286-94FE-99A4-C669FEF29D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3546" y="886620"/>
            <a:ext cx="5511019" cy="54467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is-IS" sz="2200" b="0" i="0" dirty="0">
              <a:effectLst/>
            </a:endParaRPr>
          </a:p>
          <a:p>
            <a:r>
              <a:rPr lang="is-IS" sz="2200" b="0" i="0" dirty="0">
                <a:effectLst/>
              </a:rPr>
              <a:t>Hversu vel svæði</a:t>
            </a:r>
            <a:r>
              <a:rPr lang="is-IS" sz="2200" dirty="0"/>
              <a:t> kemst í gegnum krísu</a:t>
            </a:r>
            <a:r>
              <a:rPr lang="is-IS" sz="2200" b="0" i="0" dirty="0">
                <a:effectLst/>
              </a:rPr>
              <a:t> fer eftir því hversu fljótt </a:t>
            </a:r>
            <a:r>
              <a:rPr lang="is-IS" sz="2200" dirty="0"/>
              <a:t>aðilar </a:t>
            </a:r>
            <a:r>
              <a:rPr lang="is-IS" sz="2200" b="0" i="0" dirty="0">
                <a:effectLst/>
              </a:rPr>
              <a:t>átta sig á ástandinu og hversu fljótt </a:t>
            </a:r>
            <a:r>
              <a:rPr lang="is-IS" sz="2200" dirty="0"/>
              <a:t>hægt er að</a:t>
            </a:r>
            <a:r>
              <a:rPr lang="is-IS" sz="2200" b="0" i="0" dirty="0">
                <a:effectLst/>
              </a:rPr>
              <a:t> </a:t>
            </a:r>
            <a:r>
              <a:rPr lang="is-IS" sz="2200" dirty="0"/>
              <a:t>laga</a:t>
            </a:r>
            <a:r>
              <a:rPr lang="is-IS" sz="2200" b="0" i="0" dirty="0">
                <a:effectLst/>
              </a:rPr>
              <a:t> sig að nýju normi.</a:t>
            </a:r>
            <a:endParaRPr lang="is-IS" sz="2200" b="0" i="0" dirty="0">
              <a:effectLst/>
              <a:cs typeface="Calibri"/>
            </a:endParaRPr>
          </a:p>
          <a:p>
            <a:pPr algn="l"/>
            <a:endParaRPr lang="is-IS" sz="2200" dirty="0"/>
          </a:p>
          <a:p>
            <a:r>
              <a:rPr lang="is-IS" sz="2200" dirty="0"/>
              <a:t>Mikilvægt er að tryggt sé </a:t>
            </a:r>
            <a:r>
              <a:rPr lang="is-IS" sz="2200" b="0" i="0" dirty="0">
                <a:effectLst/>
              </a:rPr>
              <a:t>að teymið sé vel upplýst og noti sérfræðiþekkingu sína til að bregðast við á réttum tíma þegar krísunni byrjar að létta. Mikilvægt er að bæta aðgengi að mörkuðum eins fljótt og auðið er.</a:t>
            </a:r>
            <a:r>
              <a:rPr lang="is-IS" sz="2200" dirty="0"/>
              <a:t> Það er gert m.a. með því að miðla markaðsupplýsingum til hagaaðila, stuðla að þjálfun þeirra og efla þekkingu. </a:t>
            </a:r>
            <a:endParaRPr lang="is-IS" sz="2200" b="0" i="0" dirty="0">
              <a:effectLst/>
              <a:cs typeface="Calibri"/>
            </a:endParaRPr>
          </a:p>
          <a:p>
            <a:pPr algn="l"/>
            <a:endParaRPr lang="is-IS" sz="2200" b="0" i="0" dirty="0">
              <a:effectLst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8D8C5F-0A80-F081-89FF-3C1C7C80BB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36895" y="233560"/>
            <a:ext cx="5187729" cy="92390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/>
            <a:r>
              <a:rPr lang="is-IS" sz="2800" b="1" dirty="0"/>
              <a:t>Mikilvægt er að krísustjórnunarteymið sé vel upplýst</a:t>
            </a:r>
            <a:endParaRPr lang="is-IS" sz="2800" b="1" dirty="0">
              <a:cs typeface="Calibri"/>
            </a:endParaRPr>
          </a:p>
        </p:txBody>
      </p:sp>
      <p:pic>
        <p:nvPicPr>
          <p:cNvPr id="8" name="Graphic 7" descr="Document with solid fill">
            <a:hlinkClick r:id="rId4"/>
            <a:extLst>
              <a:ext uri="{FF2B5EF4-FFF2-40B4-BE49-F238E27FC236}">
                <a16:creationId xmlns:a16="http://schemas.microsoft.com/office/drawing/2014/main" id="{64F35FCB-8337-7B71-3685-45BE4FA0C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0400" y="5743575"/>
            <a:ext cx="1419785" cy="1262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8D95A-11EB-1EB3-75BB-A603DE01ED6C}"/>
              </a:ext>
            </a:extLst>
          </p:cNvPr>
          <p:cNvSpPr txBox="1"/>
          <p:nvPr/>
        </p:nvSpPr>
        <p:spPr>
          <a:xfrm>
            <a:off x="8128693" y="6507718"/>
            <a:ext cx="39966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Lesefni</a:t>
            </a:r>
            <a:r>
              <a:rPr lang="en-IE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How to Manage Risks in Tourism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28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EC9F7B34-BF04-46DC-BC8B-CE90E6AAC8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6" b="402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89C617-D286-94FE-99A4-C669FEF29D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50333" y="498336"/>
            <a:ext cx="5440991" cy="54467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s-IS" sz="2200" b="0" i="0" dirty="0">
                <a:effectLst/>
              </a:rPr>
              <a:t>Mikilvægt er að teymið sé stöðugt að fylgjast með umræðum á netinu.</a:t>
            </a:r>
            <a:endParaRPr lang="is-IS" sz="2200" b="0" i="0">
              <a:effectLst/>
              <a:cs typeface="Calibri"/>
            </a:endParaRPr>
          </a:p>
          <a:p>
            <a:pPr marL="342900" indent="-342900" algn="l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s-IS" sz="2200" b="0" i="0" dirty="0">
                <a:effectLst/>
              </a:rPr>
              <a:t>Halda reglulega fundi til að hægt sé að deila upplýsingum með öllu teyminu.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s-IS" sz="2200" dirty="0"/>
              <a:t>Fylgjast með ráðgjöf</a:t>
            </a:r>
            <a:r>
              <a:rPr lang="is-IS" sz="2200" b="0" i="0" dirty="0">
                <a:effectLst/>
              </a:rPr>
              <a:t> stjórnvalda varðandi ferðalög á helstu mörkuðum. Ráðleggingar stjórnvalda munu hafa áhrif á persónulegar ákvarðanir um að ferðast.</a:t>
            </a:r>
            <a:endParaRPr lang="is-IS" sz="2200" b="0" i="0">
              <a:effectLst/>
              <a:cs typeface="Calibri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s-IS" sz="2200" b="0" i="0" dirty="0">
                <a:effectLst/>
              </a:rPr>
              <a:t>Mikilvægt </a:t>
            </a:r>
            <a:r>
              <a:rPr lang="is-IS" sz="2200" dirty="0"/>
              <a:t>er að</a:t>
            </a:r>
            <a:r>
              <a:rPr lang="is-IS" sz="2200" b="0" i="0" dirty="0">
                <a:effectLst/>
              </a:rPr>
              <a:t> öll </a:t>
            </a:r>
            <a:r>
              <a:rPr lang="is-IS" sz="2200" dirty="0"/>
              <a:t>gögn </a:t>
            </a:r>
            <a:r>
              <a:rPr lang="is-IS" sz="2200" b="0" i="0" dirty="0">
                <a:effectLst/>
              </a:rPr>
              <a:t>séu </a:t>
            </a:r>
            <a:r>
              <a:rPr lang="is-IS" sz="2200" dirty="0"/>
              <a:t>aðgengileg fyrir meðlimi teymisins rafrænt.</a:t>
            </a:r>
            <a:endParaRPr lang="is-I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37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EC9F7B34-BF04-46DC-BC8B-CE90E6AAC8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6" b="402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89C617-D286-94FE-99A4-C669FEF29D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86052" y="538957"/>
            <a:ext cx="5440991" cy="54467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s-IS" sz="2200" b="0" i="0" dirty="0">
                <a:effectLst/>
              </a:rPr>
              <a:t>Teymið þarf að skuldbinda sig til að til að læra meira um núverandi krísu og áhrif hennar. </a:t>
            </a:r>
            <a:r>
              <a:rPr lang="is-IS" sz="2200" dirty="0"/>
              <a:t> </a:t>
            </a:r>
            <a:endParaRPr lang="is-IS" sz="2200" b="0" i="0" dirty="0">
              <a:effectLst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is-IS" sz="2200" dirty="0"/>
              <a:t>Að þekkja</a:t>
            </a:r>
            <a:r>
              <a:rPr lang="is-IS" sz="2200" b="0" i="0" dirty="0">
                <a:effectLst/>
              </a:rPr>
              <a:t> mismunandi leiðir til þekkingaröflunar eins og </a:t>
            </a:r>
            <a:r>
              <a:rPr lang="is-IS" sz="2200" dirty="0"/>
              <a:t>með vefnámskeiðum</a:t>
            </a:r>
            <a:r>
              <a:rPr lang="is-IS" sz="2200" b="0" i="0" dirty="0">
                <a:effectLst/>
              </a:rPr>
              <a:t>, þjálfun á vefnum, </a:t>
            </a:r>
            <a:r>
              <a:rPr lang="is-IS" sz="2200" dirty="0"/>
              <a:t>stöðuuppfærslum</a:t>
            </a:r>
            <a:r>
              <a:rPr lang="is-IS" sz="2200" b="0" i="0" dirty="0">
                <a:effectLst/>
              </a:rPr>
              <a:t>, </a:t>
            </a:r>
            <a:r>
              <a:rPr lang="is-IS" sz="2200" dirty="0"/>
              <a:t>fréttum</a:t>
            </a:r>
            <a:r>
              <a:rPr lang="is-IS" sz="2200" b="0" i="0" dirty="0">
                <a:effectLst/>
              </a:rPr>
              <a:t> og </a:t>
            </a:r>
            <a:r>
              <a:rPr lang="is-IS" sz="2200" dirty="0"/>
              <a:t>upplýsingum </a:t>
            </a:r>
            <a:r>
              <a:rPr lang="is-IS" sz="2200" b="0" i="0" dirty="0">
                <a:effectLst/>
              </a:rPr>
              <a:t>frá samfélagsmiðlum.</a:t>
            </a:r>
            <a:endParaRPr lang="is-IS" sz="2200" b="0" i="0" dirty="0"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137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few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2E483A74-2A64-6925-0225-57684383AF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8" t="-20024" r="35182" b="-6941"/>
          <a:stretch/>
        </p:blipFill>
        <p:spPr>
          <a:xfrm>
            <a:off x="7258050" y="110124"/>
            <a:ext cx="4699133" cy="648117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89C617-D286-94FE-99A4-C669FEF29D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48679" y="1157468"/>
            <a:ext cx="5260016" cy="50859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nn-NO" b="1" dirty="0"/>
              <a:t>Koma á ramma um samskipti á netinu</a:t>
            </a:r>
            <a:r>
              <a:rPr lang="en-GB" b="1" dirty="0"/>
              <a:t>.  </a:t>
            </a:r>
            <a:r>
              <a:rPr lang="is-IS" dirty="0"/>
              <a:t>Setja skal upp svæðisbundna  samfélagsmiðla-reikninga.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b="1" i="0" dirty="0">
                <a:effectLst/>
                <a:latin typeface="+mn-lt"/>
              </a:rPr>
              <a:t>Að fylgjast með samskiptum á netinu.</a:t>
            </a:r>
            <a:r>
              <a:rPr lang="is-IS" b="1" dirty="0"/>
              <a:t> </a:t>
            </a:r>
            <a:r>
              <a:rPr lang="is-IS" b="1" i="0" dirty="0">
                <a:effectLst/>
                <a:latin typeface="+mn-lt"/>
              </a:rPr>
              <a:t> </a:t>
            </a:r>
            <a:r>
              <a:rPr lang="is-IS" i="0" dirty="0">
                <a:effectLst/>
                <a:latin typeface="+mn-lt"/>
              </a:rPr>
              <a:t>Hægt er að nota </a:t>
            </a:r>
            <a:r>
              <a:rPr lang="is-IS" dirty="0"/>
              <a:t>gervigreind til að hlusta á umræðuna sem fram fer á netinu. Fylgjast þarf með og ákveða hvernig hægt er að bregðast við og svara. Þetta er mjög mikilvægt fyrir stýringu á orðspori.</a:t>
            </a:r>
            <a:endParaRPr lang="is-IS" dirty="0"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8D8C5F-0A80-F081-89FF-3C1C7C80BB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36895" y="233560"/>
            <a:ext cx="5606830" cy="58222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nn-NO" dirty="0"/>
              <a:t>Að setja upp samskiptakerfi á netinu</a:t>
            </a:r>
            <a:endParaRPr lang="en-IE" dirty="0"/>
          </a:p>
        </p:txBody>
      </p:sp>
      <p:pic>
        <p:nvPicPr>
          <p:cNvPr id="8" name="Graphic 7" descr="Document with solid fill">
            <a:hlinkClick r:id="rId3"/>
            <a:extLst>
              <a:ext uri="{FF2B5EF4-FFF2-40B4-BE49-F238E27FC236}">
                <a16:creationId xmlns:a16="http://schemas.microsoft.com/office/drawing/2014/main" id="{64F35FCB-8337-7B71-3685-45BE4FA0C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0400" y="5743575"/>
            <a:ext cx="1419785" cy="1262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8D95A-11EB-1EB3-75BB-A603DE01ED6C}"/>
              </a:ext>
            </a:extLst>
          </p:cNvPr>
          <p:cNvSpPr txBox="1"/>
          <p:nvPr/>
        </p:nvSpPr>
        <p:spPr>
          <a:xfrm>
            <a:off x="8128693" y="6281499"/>
            <a:ext cx="399663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Helstu tæki til að fylgjast með umræðunni á netinu </a:t>
            </a:r>
            <a:endParaRPr lang="en-IE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850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22D9B992-542C-D76F-1C47-FAB1BF21CC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6" b="402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89C617-D286-94FE-99A4-C669FEF29D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7750" y="796730"/>
            <a:ext cx="6219825" cy="54467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Koma á og viðhalda sambandi við viðbragðsaðila fyrir reglulega upplýsingagjöf.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Meta tafarlaus áhrif fyrir svæðisbundna ferðaþjónustu, þar á meðal efnahagsleg áhrif.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Þekkja hvaða brýnu aðgerðir eru gerðar kröfur um.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Ákvarða lykilþemu og skilaboð fyrir öll samskipti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Ákvarða viðeigandi samskiptatækni til að ná til helstu hagaðila og markhópa.</a:t>
            </a:r>
            <a:endParaRPr lang="is-IS" sz="22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Samræma reglulegar upplýsingar til hagaðila.</a:t>
            </a:r>
            <a:endParaRPr lang="is-IS" sz="22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Skoða allar fyrirhugaðar fréttatilkynningar.</a:t>
            </a:r>
            <a:endParaRPr lang="is-IS" sz="2200" dirty="0"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Taka þátt í upplýsinga- og skýrslugjöf og veita ráðleggingar um það sem betur má fara. </a:t>
            </a:r>
            <a:endParaRPr lang="is-IS" sz="2200" dirty="0"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8D8C5F-0A80-F081-89FF-3C1C7C80BB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2025" y="214509"/>
            <a:ext cx="6305550" cy="58222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s-IS" sz="2600" dirty="0"/>
              <a:t>Gátlisti um viðeigandi samskipti</a:t>
            </a:r>
            <a:endParaRPr lang="is-IS" sz="2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401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2E7F9-C060-B488-34E0-CD1C68E6A1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7795" y="1440549"/>
            <a:ext cx="5530205" cy="582221"/>
          </a:xfrm>
        </p:spPr>
        <p:txBody>
          <a:bodyPr/>
          <a:lstStyle/>
          <a:p>
            <a:r>
              <a:rPr lang="en-IE" sz="3200" b="0" i="1" dirty="0"/>
              <a:t>4. </a:t>
            </a:r>
            <a:r>
              <a:rPr lang="is-IS" sz="3200" b="0" i="1" dirty="0"/>
              <a:t>Samhæfð svæðisbundin samskipti</a:t>
            </a:r>
          </a:p>
          <a:p>
            <a:endParaRPr lang="is-IS" sz="3200" b="0" i="1" dirty="0"/>
          </a:p>
          <a:p>
            <a:endParaRPr lang="en-IE" sz="3200" b="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F4430-F8DC-176C-2D52-459E0BA442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7742" y="2577353"/>
            <a:ext cx="5029134" cy="851567"/>
          </a:xfrm>
        </p:spPr>
        <p:txBody>
          <a:bodyPr>
            <a:normAutofit/>
          </a:bodyPr>
          <a:lstStyle/>
          <a:p>
            <a:endParaRPr lang="en-IE" i="1" dirty="0"/>
          </a:p>
        </p:txBody>
      </p:sp>
      <p:pic>
        <p:nvPicPr>
          <p:cNvPr id="20" name="Picture Placeholder 19" descr="A group of people sitting in a living room&#10;&#10;Description automatically generated with medium confidence">
            <a:extLst>
              <a:ext uri="{FF2B5EF4-FFF2-40B4-BE49-F238E27FC236}">
                <a16:creationId xmlns:a16="http://schemas.microsoft.com/office/drawing/2014/main" id="{F0C88A01-ACC6-F6C2-4AC5-480CA3D943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9" b="6109"/>
          <a:stretch>
            <a:fillRect/>
          </a:stretch>
        </p:blipFill>
        <p:spPr>
          <a:xfrm>
            <a:off x="172027" y="149431"/>
            <a:ext cx="11696700" cy="5763986"/>
          </a:xfrm>
        </p:spPr>
      </p:pic>
    </p:spTree>
    <p:extLst>
      <p:ext uri="{BB962C8B-B14F-4D97-AF65-F5344CB8AC3E}">
        <p14:creationId xmlns:p14="http://schemas.microsoft.com/office/powerpoint/2010/main" val="1222948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DAC77-E330-4B74-139E-853D460492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0260" y="1399591"/>
            <a:ext cx="5798240" cy="42923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s-IS" sz="2000" dirty="0"/>
              <a:t>Krísustjórnunarteymi ferðaþjónustunnar gegnir mikilvægu hlutverki fyrir skilvirk samskipti við ferðaþjónustuna á svæðinu.</a:t>
            </a:r>
          </a:p>
          <a:p>
            <a:endParaRPr lang="is-IS" sz="2000" dirty="0"/>
          </a:p>
          <a:p>
            <a:r>
              <a:rPr lang="is-IS" sz="2000" dirty="0"/>
              <a:t>Mikilvægt er að veita ferðaþjónustuaðilum tímanlegar og nákvæmar upplýsingar, þar sem áhrif krísunnar geta haft áhrif á viðskipti.</a:t>
            </a:r>
          </a:p>
          <a:p>
            <a:endParaRPr lang="is-IS" sz="2000" dirty="0"/>
          </a:p>
          <a:p>
            <a:r>
              <a:rPr lang="is-IS" sz="2000" dirty="0"/>
              <a:t>Rekstraraðilar og upplýsingamiðstöðvar fyrir gesti þurfa að miðla upplýsingum til gesta um hvernig eigi að ferðast um svæðið á öruggan hátt.</a:t>
            </a:r>
          </a:p>
          <a:p>
            <a:endParaRPr lang="is-IS" sz="2000" dirty="0"/>
          </a:p>
          <a:p>
            <a:r>
              <a:rPr lang="is-IS" sz="2000" b="1" dirty="0"/>
              <a:t>Teymið verður að halda við gagnagrunni yfir alla mikilvæga tengiliði </a:t>
            </a:r>
            <a:r>
              <a:rPr lang="is-IS" sz="2000" dirty="0"/>
              <a:t>(t.a.m. rekstraraðila, skipuleggjendur viðburða, upplýsingamiðstöðvar, og fl.)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1B88-1219-36FB-1AC7-7885AE4D5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2051" y="228600"/>
            <a:ext cx="6010274" cy="1101531"/>
          </a:xfrm>
        </p:spPr>
        <p:txBody>
          <a:bodyPr>
            <a:normAutofit fontScale="85000" lnSpcReduction="10000"/>
          </a:bodyPr>
          <a:lstStyle/>
          <a:p>
            <a:r>
              <a:rPr lang="is-IS" dirty="0"/>
              <a:t>Tryggja skal skilvirk, regluleg og stöðug samskipti við hagsmunaaðila</a:t>
            </a:r>
          </a:p>
        </p:txBody>
      </p:sp>
      <p:pic>
        <p:nvPicPr>
          <p:cNvPr id="11" name="Picture Placeholder 10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B3661DB4-E6AE-AD38-3B2D-E498206518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0" b="44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624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, person, indoor, counter&#10;&#10;Description automatically generated">
            <a:extLst>
              <a:ext uri="{FF2B5EF4-FFF2-40B4-BE49-F238E27FC236}">
                <a16:creationId xmlns:a16="http://schemas.microsoft.com/office/drawing/2014/main" id="{1E92D41E-2953-6FE5-3BEC-54D2273964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98" t="-14233" r="26388" b="-2548"/>
          <a:stretch/>
        </p:blipFill>
        <p:spPr>
          <a:xfrm>
            <a:off x="7298140" y="228600"/>
            <a:ext cx="4659043" cy="63627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DAC77-E330-4B74-139E-853D460492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0260" y="1004098"/>
            <a:ext cx="5798240" cy="45259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s-IS" sz="2400" dirty="0"/>
              <a:t>Svæði æt</a:t>
            </a:r>
            <a:r>
              <a:rPr lang="is-IS" dirty="0"/>
              <a:t>tu að halda tengslum við mikilvægustu hagaðila á áfangastaðnum til að tryggja samræmd viðbrögð þeirra við kr</a:t>
            </a:r>
            <a:r>
              <a:rPr lang="is-IS" sz="2400" dirty="0"/>
              <a:t>ísu og </a:t>
            </a:r>
            <a:r>
              <a:rPr lang="is-IS" dirty="0"/>
              <a:t>hraða ákvörðunartöku</a:t>
            </a:r>
            <a:r>
              <a:rPr lang="is-IS" sz="2400" dirty="0"/>
              <a:t>.</a:t>
            </a:r>
          </a:p>
          <a:p>
            <a:endParaRPr lang="is-IS" dirty="0"/>
          </a:p>
          <a:p>
            <a:r>
              <a:rPr lang="is-IS" dirty="0"/>
              <a:t>Tíðir fundir geta verið nauðsynlegir og hagaðilar þurfa að koma</a:t>
            </a:r>
            <a:r>
              <a:rPr lang="is-IS" sz="2400" dirty="0"/>
              <a:t> sér saman um hver </a:t>
            </a:r>
            <a:r>
              <a:rPr lang="is-IS" dirty="0"/>
              <a:t>eigi að </a:t>
            </a:r>
            <a:r>
              <a:rPr lang="is-IS" sz="2400" dirty="0"/>
              <a:t>gera hvað og hvernig samskiptin eiga að vera.</a:t>
            </a:r>
            <a:endParaRPr lang="is-IS" sz="2400" dirty="0">
              <a:cs typeface="Calibri"/>
            </a:endParaRPr>
          </a:p>
          <a:p>
            <a:endParaRPr lang="is-IS" dirty="0"/>
          </a:p>
          <a:p>
            <a:r>
              <a:rPr lang="is-IS" sz="2400" dirty="0"/>
              <a:t>Þetta er það sem </a:t>
            </a:r>
            <a:r>
              <a:rPr lang="is-IS" dirty="0"/>
              <a:t>fagaðilar</a:t>
            </a:r>
            <a:r>
              <a:rPr lang="is-IS" sz="2400" dirty="0"/>
              <a:t> – eins og heilbrigðisþjónustan, lögreglan og fl. – gera þegar krísa skellur á. </a:t>
            </a:r>
            <a:r>
              <a:rPr lang="is-IS" dirty="0"/>
              <a:t>Þessir</a:t>
            </a:r>
            <a:r>
              <a:rPr lang="is-IS" sz="2400" dirty="0"/>
              <a:t> </a:t>
            </a:r>
            <a:r>
              <a:rPr lang="is-IS" dirty="0"/>
              <a:t>aðilar </a:t>
            </a:r>
            <a:r>
              <a:rPr lang="is-IS" sz="2400" dirty="0"/>
              <a:t>hafa æft </a:t>
            </a:r>
            <a:r>
              <a:rPr lang="is-IS" dirty="0"/>
              <a:t>viðbragð</a:t>
            </a:r>
            <a:r>
              <a:rPr lang="is-IS" sz="2400" dirty="0"/>
              <a:t>, hver </a:t>
            </a:r>
            <a:r>
              <a:rPr lang="is-IS" dirty="0"/>
              <a:t>geri </a:t>
            </a:r>
            <a:r>
              <a:rPr lang="is-IS" sz="2400" dirty="0"/>
              <a:t>hvað og hvernig </a:t>
            </a:r>
            <a:r>
              <a:rPr lang="is-IS" dirty="0"/>
              <a:t>samskiptum á að vera háttað</a:t>
            </a:r>
            <a:r>
              <a:rPr lang="is-IS" sz="2400" dirty="0"/>
              <a:t>. (</a:t>
            </a:r>
            <a:r>
              <a:rPr lang="is-I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Heimild</a:t>
            </a:r>
            <a:r>
              <a:rPr lang="is-IS" sz="2400" dirty="0"/>
              <a:t>)</a:t>
            </a:r>
            <a:endParaRPr lang="is-IS" sz="2400" dirty="0">
              <a:cs typeface="Calibri"/>
            </a:endParaRPr>
          </a:p>
          <a:p>
            <a:r>
              <a:rPr lang="is-IS" sz="2400" dirty="0"/>
              <a:t> </a:t>
            </a:r>
            <a:endParaRPr lang="is-I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1B88-1219-36FB-1AC7-7885AE4D5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2051" y="228601"/>
            <a:ext cx="6010274" cy="7754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dirty="0"/>
              <a:t>Samstarf við hagaðila</a:t>
            </a:r>
          </a:p>
        </p:txBody>
      </p:sp>
    </p:spTree>
    <p:extLst>
      <p:ext uri="{BB962C8B-B14F-4D97-AF65-F5344CB8AC3E}">
        <p14:creationId xmlns:p14="http://schemas.microsoft.com/office/powerpoint/2010/main" val="3762572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riting on a whiteboard&#10;&#10;Description automatically generated with medium confidence">
            <a:extLst>
              <a:ext uri="{FF2B5EF4-FFF2-40B4-BE49-F238E27FC236}">
                <a16:creationId xmlns:a16="http://schemas.microsoft.com/office/drawing/2014/main" id="{BCDF55FC-7D4C-6E26-3A46-5C1F818763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0" b="448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0A9F2-591C-FE6A-CC1A-43E7930AA5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1867" y="653856"/>
            <a:ext cx="6014933" cy="613329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b="1" dirty="0"/>
              <a:t>Fréttatilkynningum</a:t>
            </a:r>
            <a:r>
              <a:rPr lang="is-IS" dirty="0"/>
              <a:t> krísustjórnunarteymisins.</a:t>
            </a:r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b="1" dirty="0"/>
              <a:t>Útskýringum</a:t>
            </a:r>
            <a:r>
              <a:rPr lang="is-IS" dirty="0"/>
              <a:t> á innihaldi og tilgangi þeirra skilaboða sem send eru til fjölmiðla (almennings).</a:t>
            </a:r>
            <a:endParaRPr lang="is-IS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b="1" dirty="0"/>
              <a:t>Lykilskilaboðum</a:t>
            </a:r>
            <a:r>
              <a:rPr lang="is-IS" dirty="0"/>
              <a:t> til að aðstoða rekstraraðila til að bregðast við fyrirspurnum gesta.</a:t>
            </a:r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dirty="0"/>
              <a:t>Upplýsingablöðum með algengum spurningum og svörum (FAQ) um krísuna.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A005D-4C65-3C12-E4D5-7ADFE4F4B5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0625" y="228600"/>
            <a:ext cx="5838825" cy="5822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s-IS" dirty="0"/>
              <a:t>Hverju á að miðla til hagaðila?</a:t>
            </a:r>
          </a:p>
        </p:txBody>
      </p:sp>
    </p:spTree>
    <p:extLst>
      <p:ext uri="{BB962C8B-B14F-4D97-AF65-F5344CB8AC3E}">
        <p14:creationId xmlns:p14="http://schemas.microsoft.com/office/powerpoint/2010/main" val="218829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2">
            <a:extLst>
              <a:ext uri="{FF2B5EF4-FFF2-40B4-BE49-F238E27FC236}">
                <a16:creationId xmlns:a16="http://schemas.microsoft.com/office/drawing/2014/main" id="{3AB92F72-4885-E4C2-2334-A300B05AEE4B}"/>
              </a:ext>
            </a:extLst>
          </p:cNvPr>
          <p:cNvGrpSpPr/>
          <p:nvPr/>
        </p:nvGrpSpPr>
        <p:grpSpPr>
          <a:xfrm>
            <a:off x="2352167" y="159190"/>
            <a:ext cx="8606548" cy="6707528"/>
            <a:chOff x="1822329" y="95015"/>
            <a:chExt cx="6297495" cy="5129301"/>
          </a:xfrm>
        </p:grpSpPr>
        <p:grpSp>
          <p:nvGrpSpPr>
            <p:cNvPr id="3" name="Graphic 2">
              <a:extLst>
                <a:ext uri="{FF2B5EF4-FFF2-40B4-BE49-F238E27FC236}">
                  <a16:creationId xmlns:a16="http://schemas.microsoft.com/office/drawing/2014/main" id="{1B2CB44E-8C68-C5E4-25A2-891441C8C9B9}"/>
                </a:ext>
              </a:extLst>
            </p:cNvPr>
            <p:cNvGrpSpPr/>
            <p:nvPr/>
          </p:nvGrpSpPr>
          <p:grpSpPr>
            <a:xfrm>
              <a:off x="1822329" y="95015"/>
              <a:ext cx="6297495" cy="1706278"/>
              <a:chOff x="1822329" y="95015"/>
              <a:chExt cx="6297495" cy="1706278"/>
            </a:xfrm>
          </p:grpSpPr>
          <p:grpSp>
            <p:nvGrpSpPr>
              <p:cNvPr id="100" name="Graphic 2">
                <a:extLst>
                  <a:ext uri="{FF2B5EF4-FFF2-40B4-BE49-F238E27FC236}">
                    <a16:creationId xmlns:a16="http://schemas.microsoft.com/office/drawing/2014/main" id="{716513F6-5306-0728-014C-4CED462C9AED}"/>
                  </a:ext>
                </a:extLst>
              </p:cNvPr>
              <p:cNvGrpSpPr/>
              <p:nvPr/>
            </p:nvGrpSpPr>
            <p:grpSpPr>
              <a:xfrm>
                <a:off x="1822329" y="95015"/>
                <a:ext cx="2075870" cy="1706278"/>
                <a:chOff x="1822329" y="95015"/>
                <a:chExt cx="2075870" cy="1706278"/>
              </a:xfrm>
            </p:grpSpPr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6B7A49A9-F3D6-05AC-249F-4297BA175F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2329" y="406850"/>
                  <a:ext cx="1999244" cy="1394443"/>
                </a:xfrm>
                <a:custGeom>
                  <a:avLst/>
                  <a:gdLst>
                    <a:gd name="connsiteX0" fmla="*/ -1062 w 1999244"/>
                    <a:gd name="connsiteY0" fmla="*/ -788 h 1394443"/>
                    <a:gd name="connsiteX1" fmla="*/ 1998182 w 1999244"/>
                    <a:gd name="connsiteY1" fmla="*/ -788 h 1394443"/>
                    <a:gd name="connsiteX2" fmla="*/ 1998182 w 1999244"/>
                    <a:gd name="connsiteY2" fmla="*/ 1393655 h 1394443"/>
                    <a:gd name="connsiteX3" fmla="*/ -1062 w 1999244"/>
                    <a:gd name="connsiteY3" fmla="*/ 1393655 h 1394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9244" h="1394443">
                      <a:moveTo>
                        <a:pt x="-1062" y="-788"/>
                      </a:moveTo>
                      <a:lnTo>
                        <a:pt x="1998182" y="-788"/>
                      </a:lnTo>
                      <a:lnTo>
                        <a:pt x="1998182" y="1393655"/>
                      </a:lnTo>
                      <a:lnTo>
                        <a:pt x="-1062" y="139365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22" name="Freeform 8">
                  <a:extLst>
                    <a:ext uri="{FF2B5EF4-FFF2-40B4-BE49-F238E27FC236}">
                      <a16:creationId xmlns:a16="http://schemas.microsoft.com/office/drawing/2014/main" id="{CF114C0F-F432-AD1D-3922-99D00F88DAED}"/>
                    </a:ext>
                  </a:extLst>
                </p:cNvPr>
                <p:cNvSpPr/>
                <p:nvPr/>
              </p:nvSpPr>
              <p:spPr>
                <a:xfrm>
                  <a:off x="2002808" y="296703"/>
                  <a:ext cx="1895391" cy="1306330"/>
                </a:xfrm>
                <a:custGeom>
                  <a:avLst/>
                  <a:gdLst>
                    <a:gd name="connsiteX0" fmla="*/ 1818261 w 1895391"/>
                    <a:gd name="connsiteY0" fmla="*/ 0 h 1306330"/>
                    <a:gd name="connsiteX1" fmla="*/ 77130 w 1895391"/>
                    <a:gd name="connsiteY1" fmla="*/ 0 h 1306330"/>
                    <a:gd name="connsiteX2" fmla="*/ 0 w 1895391"/>
                    <a:gd name="connsiteY2" fmla="*/ 77119 h 1306330"/>
                    <a:gd name="connsiteX3" fmla="*/ 0 w 1895391"/>
                    <a:gd name="connsiteY3" fmla="*/ 1229212 h 1306330"/>
                    <a:gd name="connsiteX4" fmla="*/ 77130 w 1895391"/>
                    <a:gd name="connsiteY4" fmla="*/ 1306331 h 1306330"/>
                    <a:gd name="connsiteX5" fmla="*/ 1818261 w 1895391"/>
                    <a:gd name="connsiteY5" fmla="*/ 1306331 h 1306330"/>
                    <a:gd name="connsiteX6" fmla="*/ 1895391 w 1895391"/>
                    <a:gd name="connsiteY6" fmla="*/ 1229212 h 1306330"/>
                    <a:gd name="connsiteX7" fmla="*/ 1895391 w 1895391"/>
                    <a:gd name="connsiteY7" fmla="*/ 77119 h 1306330"/>
                    <a:gd name="connsiteX8" fmla="*/ 1818261 w 1895391"/>
                    <a:gd name="connsiteY8" fmla="*/ 0 h 1306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95391" h="1306330">
                      <a:moveTo>
                        <a:pt x="1818261" y="0"/>
                      </a:moveTo>
                      <a:lnTo>
                        <a:pt x="77130" y="0"/>
                      </a:lnTo>
                      <a:cubicBezTo>
                        <a:pt x="34541" y="0"/>
                        <a:pt x="0" y="34514"/>
                        <a:pt x="0" y="77119"/>
                      </a:cubicBezTo>
                      <a:lnTo>
                        <a:pt x="0" y="1229212"/>
                      </a:lnTo>
                      <a:cubicBezTo>
                        <a:pt x="0" y="1271794"/>
                        <a:pt x="34519" y="1306331"/>
                        <a:pt x="77130" y="1306331"/>
                      </a:cubicBezTo>
                      <a:lnTo>
                        <a:pt x="1818261" y="1306331"/>
                      </a:lnTo>
                      <a:cubicBezTo>
                        <a:pt x="1860850" y="1306331"/>
                        <a:pt x="1895391" y="1271817"/>
                        <a:pt x="1895391" y="1229212"/>
                      </a:cubicBezTo>
                      <a:lnTo>
                        <a:pt x="1895391" y="77119"/>
                      </a:lnTo>
                      <a:cubicBezTo>
                        <a:pt x="1895391" y="34537"/>
                        <a:pt x="1860850" y="0"/>
                        <a:pt x="1818261" y="0"/>
                      </a:cubicBezTo>
                      <a:close/>
                    </a:path>
                  </a:pathLst>
                </a:custGeom>
                <a:solidFill>
                  <a:srgbClr val="79527B"/>
                </a:solidFill>
                <a:ln w="2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3" name="Freeform 9">
                  <a:extLst>
                    <a:ext uri="{FF2B5EF4-FFF2-40B4-BE49-F238E27FC236}">
                      <a16:creationId xmlns:a16="http://schemas.microsoft.com/office/drawing/2014/main" id="{6CCA2BF6-5B90-2452-53E2-883FD648E397}"/>
                    </a:ext>
                  </a:extLst>
                </p:cNvPr>
                <p:cNvSpPr/>
                <p:nvPr/>
              </p:nvSpPr>
              <p:spPr>
                <a:xfrm>
                  <a:off x="2065285" y="359170"/>
                  <a:ext cx="1770438" cy="1181395"/>
                </a:xfrm>
                <a:custGeom>
                  <a:avLst/>
                  <a:gdLst>
                    <a:gd name="connsiteX0" fmla="*/ 1702110 w 1770438"/>
                    <a:gd name="connsiteY0" fmla="*/ 0 h 1181395"/>
                    <a:gd name="connsiteX1" fmla="*/ 68329 w 1770438"/>
                    <a:gd name="connsiteY1" fmla="*/ 0 h 1181395"/>
                    <a:gd name="connsiteX2" fmla="*/ 0 w 1770438"/>
                    <a:gd name="connsiteY2" fmla="*/ 68319 h 1181395"/>
                    <a:gd name="connsiteX3" fmla="*/ 0 w 1770438"/>
                    <a:gd name="connsiteY3" fmla="*/ 1113077 h 1181395"/>
                    <a:gd name="connsiteX4" fmla="*/ 68329 w 1770438"/>
                    <a:gd name="connsiteY4" fmla="*/ 1181396 h 1181395"/>
                    <a:gd name="connsiteX5" fmla="*/ 1702110 w 1770438"/>
                    <a:gd name="connsiteY5" fmla="*/ 1181396 h 1181395"/>
                    <a:gd name="connsiteX6" fmla="*/ 1770438 w 1770438"/>
                    <a:gd name="connsiteY6" fmla="*/ 1113077 h 1181395"/>
                    <a:gd name="connsiteX7" fmla="*/ 1770438 w 1770438"/>
                    <a:gd name="connsiteY7" fmla="*/ 68319 h 1181395"/>
                    <a:gd name="connsiteX8" fmla="*/ 1702110 w 1770438"/>
                    <a:gd name="connsiteY8" fmla="*/ 0 h 118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0438" h="1181395">
                      <a:moveTo>
                        <a:pt x="1702110" y="0"/>
                      </a:moveTo>
                      <a:lnTo>
                        <a:pt x="68329" y="0"/>
                      </a:lnTo>
                      <a:cubicBezTo>
                        <a:pt x="30587" y="0"/>
                        <a:pt x="0" y="30582"/>
                        <a:pt x="0" y="68319"/>
                      </a:cubicBezTo>
                      <a:lnTo>
                        <a:pt x="0" y="1113077"/>
                      </a:lnTo>
                      <a:cubicBezTo>
                        <a:pt x="0" y="1150813"/>
                        <a:pt x="30587" y="1181396"/>
                        <a:pt x="68329" y="1181396"/>
                      </a:cubicBezTo>
                      <a:lnTo>
                        <a:pt x="1702110" y="1181396"/>
                      </a:lnTo>
                      <a:cubicBezTo>
                        <a:pt x="1739852" y="1181396"/>
                        <a:pt x="1770438" y="1150813"/>
                        <a:pt x="1770438" y="1113077"/>
                      </a:cubicBezTo>
                      <a:lnTo>
                        <a:pt x="1770438" y="68319"/>
                      </a:lnTo>
                      <a:cubicBezTo>
                        <a:pt x="1770438" y="30582"/>
                        <a:pt x="1739852" y="0"/>
                        <a:pt x="17021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124" name="Graphic 2">
                  <a:extLst>
                    <a:ext uri="{FF2B5EF4-FFF2-40B4-BE49-F238E27FC236}">
                      <a16:creationId xmlns:a16="http://schemas.microsoft.com/office/drawing/2014/main" id="{5E37FE55-EC91-A83B-6E03-ABA22AFE838A}"/>
                    </a:ext>
                  </a:extLst>
                </p:cNvPr>
                <p:cNvGrpSpPr/>
                <p:nvPr/>
              </p:nvGrpSpPr>
              <p:grpSpPr>
                <a:xfrm>
                  <a:off x="2175539" y="209916"/>
                  <a:ext cx="379155" cy="225161"/>
                  <a:chOff x="2175539" y="209916"/>
                  <a:chExt cx="379155" cy="225161"/>
                </a:xfrm>
                <a:solidFill>
                  <a:srgbClr val="79527B"/>
                </a:solidFill>
              </p:grpSpPr>
              <p:sp>
                <p:nvSpPr>
                  <p:cNvPr id="128" name="Freeform 11">
                    <a:extLst>
                      <a:ext uri="{FF2B5EF4-FFF2-40B4-BE49-F238E27FC236}">
                        <a16:creationId xmlns:a16="http://schemas.microsoft.com/office/drawing/2014/main" id="{362DC609-9C82-EC1B-4F97-FA7503686AAC}"/>
                      </a:ext>
                    </a:extLst>
                  </p:cNvPr>
                  <p:cNvSpPr/>
                  <p:nvPr/>
                </p:nvSpPr>
                <p:spPr>
                  <a:xfrm>
                    <a:off x="2175539" y="209916"/>
                    <a:ext cx="195018" cy="225161"/>
                  </a:xfrm>
                  <a:custGeom>
                    <a:avLst/>
                    <a:gdLst>
                      <a:gd name="connsiteX0" fmla="*/ 195019 w 195018"/>
                      <a:gd name="connsiteY0" fmla="*/ 112592 h 225161"/>
                      <a:gd name="connsiteX1" fmla="*/ 0 w 195018"/>
                      <a:gd name="connsiteY1" fmla="*/ 225162 h 225161"/>
                      <a:gd name="connsiteX2" fmla="*/ 0 w 195018"/>
                      <a:gd name="connsiteY2" fmla="*/ 0 h 225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5018" h="225161">
                        <a:moveTo>
                          <a:pt x="195019" y="112592"/>
                        </a:moveTo>
                        <a:lnTo>
                          <a:pt x="0" y="2251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9527B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29" name="Freeform 12">
                    <a:extLst>
                      <a:ext uri="{FF2B5EF4-FFF2-40B4-BE49-F238E27FC236}">
                        <a16:creationId xmlns:a16="http://schemas.microsoft.com/office/drawing/2014/main" id="{3D5538CF-F879-8575-CCC4-031BAA2FB4E9}"/>
                      </a:ext>
                    </a:extLst>
                  </p:cNvPr>
                  <p:cNvSpPr/>
                  <p:nvPr/>
                </p:nvSpPr>
                <p:spPr>
                  <a:xfrm>
                    <a:off x="2359676" y="209916"/>
                    <a:ext cx="195018" cy="225161"/>
                  </a:xfrm>
                  <a:custGeom>
                    <a:avLst/>
                    <a:gdLst>
                      <a:gd name="connsiteX0" fmla="*/ 195019 w 195018"/>
                      <a:gd name="connsiteY0" fmla="*/ 112592 h 225161"/>
                      <a:gd name="connsiteX1" fmla="*/ 0 w 195018"/>
                      <a:gd name="connsiteY1" fmla="*/ 225162 h 225161"/>
                      <a:gd name="connsiteX2" fmla="*/ 0 w 195018"/>
                      <a:gd name="connsiteY2" fmla="*/ 0 h 225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5018" h="225161">
                        <a:moveTo>
                          <a:pt x="195019" y="112592"/>
                        </a:moveTo>
                        <a:lnTo>
                          <a:pt x="0" y="2251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9527B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5" name="Graphic 2">
                  <a:extLst>
                    <a:ext uri="{FF2B5EF4-FFF2-40B4-BE49-F238E27FC236}">
                      <a16:creationId xmlns:a16="http://schemas.microsoft.com/office/drawing/2014/main" id="{F036BEA9-AE4F-8946-26CF-9EEB74930491}"/>
                    </a:ext>
                  </a:extLst>
                </p:cNvPr>
                <p:cNvGrpSpPr/>
                <p:nvPr/>
              </p:nvGrpSpPr>
              <p:grpSpPr>
                <a:xfrm>
                  <a:off x="2650135" y="95015"/>
                  <a:ext cx="1129009" cy="455900"/>
                  <a:chOff x="2650135" y="95015"/>
                  <a:chExt cx="1129009" cy="455900"/>
                </a:xfrm>
              </p:grpSpPr>
              <p:sp>
                <p:nvSpPr>
                  <p:cNvPr id="126" name="Freeform 14">
                    <a:extLst>
                      <a:ext uri="{FF2B5EF4-FFF2-40B4-BE49-F238E27FC236}">
                        <a16:creationId xmlns:a16="http://schemas.microsoft.com/office/drawing/2014/main" id="{53427BA3-C112-228A-F145-9F47695C8BDF}"/>
                      </a:ext>
                    </a:extLst>
                  </p:cNvPr>
                  <p:cNvSpPr/>
                  <p:nvPr/>
                </p:nvSpPr>
                <p:spPr>
                  <a:xfrm>
                    <a:off x="2679739" y="124637"/>
                    <a:ext cx="1069802" cy="396701"/>
                  </a:xfrm>
                  <a:custGeom>
                    <a:avLst/>
                    <a:gdLst>
                      <a:gd name="connsiteX0" fmla="*/ 871446 w 1069802"/>
                      <a:gd name="connsiteY0" fmla="*/ 0 h 396701"/>
                      <a:gd name="connsiteX1" fmla="*/ 198379 w 1069802"/>
                      <a:gd name="connsiteY1" fmla="*/ 0 h 396701"/>
                      <a:gd name="connsiteX2" fmla="*/ 0 w 1069802"/>
                      <a:gd name="connsiteY2" fmla="*/ 198351 h 396701"/>
                      <a:gd name="connsiteX3" fmla="*/ 0 w 1069802"/>
                      <a:gd name="connsiteY3" fmla="*/ 198351 h 396701"/>
                      <a:gd name="connsiteX4" fmla="*/ 198379 w 1069802"/>
                      <a:gd name="connsiteY4" fmla="*/ 396701 h 396701"/>
                      <a:gd name="connsiteX5" fmla="*/ 871423 w 1069802"/>
                      <a:gd name="connsiteY5" fmla="*/ 396701 h 396701"/>
                      <a:gd name="connsiteX6" fmla="*/ 1069802 w 1069802"/>
                      <a:gd name="connsiteY6" fmla="*/ 198351 h 396701"/>
                      <a:gd name="connsiteX7" fmla="*/ 1069802 w 1069802"/>
                      <a:gd name="connsiteY7" fmla="*/ 198351 h 396701"/>
                      <a:gd name="connsiteX8" fmla="*/ 871446 w 1069802"/>
                      <a:gd name="connsiteY8" fmla="*/ 0 h 39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69802" h="396701">
                        <a:moveTo>
                          <a:pt x="871446" y="0"/>
                        </a:moveTo>
                        <a:lnTo>
                          <a:pt x="198379" y="0"/>
                        </a:lnTo>
                        <a:cubicBezTo>
                          <a:pt x="88811" y="0"/>
                          <a:pt x="0" y="88798"/>
                          <a:pt x="0" y="198351"/>
                        </a:cubicBezTo>
                        <a:lnTo>
                          <a:pt x="0" y="198351"/>
                        </a:lnTo>
                        <a:cubicBezTo>
                          <a:pt x="0" y="307903"/>
                          <a:pt x="88811" y="396701"/>
                          <a:pt x="198379" y="396701"/>
                        </a:cubicBezTo>
                        <a:lnTo>
                          <a:pt x="871423" y="396701"/>
                        </a:lnTo>
                        <a:cubicBezTo>
                          <a:pt x="980991" y="396701"/>
                          <a:pt x="1069802" y="307903"/>
                          <a:pt x="1069802" y="198351"/>
                        </a:cubicBezTo>
                        <a:lnTo>
                          <a:pt x="1069802" y="198351"/>
                        </a:lnTo>
                        <a:cubicBezTo>
                          <a:pt x="1069825" y="88798"/>
                          <a:pt x="980991" y="0"/>
                          <a:pt x="8714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27" name="Freeform 15">
                    <a:extLst>
                      <a:ext uri="{FF2B5EF4-FFF2-40B4-BE49-F238E27FC236}">
                        <a16:creationId xmlns:a16="http://schemas.microsoft.com/office/drawing/2014/main" id="{75476238-8B54-153E-792A-82AC4CD4D7AB}"/>
                      </a:ext>
                    </a:extLst>
                  </p:cNvPr>
                  <p:cNvSpPr/>
                  <p:nvPr/>
                </p:nvSpPr>
                <p:spPr>
                  <a:xfrm>
                    <a:off x="2650135" y="95015"/>
                    <a:ext cx="1129009" cy="455900"/>
                  </a:xfrm>
                  <a:custGeom>
                    <a:avLst/>
                    <a:gdLst>
                      <a:gd name="connsiteX0" fmla="*/ 901050 w 1129009"/>
                      <a:gd name="connsiteY0" fmla="*/ 455900 h 455900"/>
                      <a:gd name="connsiteX1" fmla="*/ 227983 w 1129009"/>
                      <a:gd name="connsiteY1" fmla="*/ 455900 h 455900"/>
                      <a:gd name="connsiteX2" fmla="*/ 0 w 1129009"/>
                      <a:gd name="connsiteY2" fmla="*/ 227950 h 455900"/>
                      <a:gd name="connsiteX3" fmla="*/ 227983 w 1129009"/>
                      <a:gd name="connsiteY3" fmla="*/ 0 h 455900"/>
                      <a:gd name="connsiteX4" fmla="*/ 901027 w 1129009"/>
                      <a:gd name="connsiteY4" fmla="*/ 0 h 455900"/>
                      <a:gd name="connsiteX5" fmla="*/ 1129010 w 1129009"/>
                      <a:gd name="connsiteY5" fmla="*/ 227950 h 455900"/>
                      <a:gd name="connsiteX6" fmla="*/ 901050 w 1129009"/>
                      <a:gd name="connsiteY6" fmla="*/ 455900 h 455900"/>
                      <a:gd name="connsiteX7" fmla="*/ 227983 w 1129009"/>
                      <a:gd name="connsiteY7" fmla="*/ 59222 h 455900"/>
                      <a:gd name="connsiteX8" fmla="*/ 59207 w 1129009"/>
                      <a:gd name="connsiteY8" fmla="*/ 227973 h 455900"/>
                      <a:gd name="connsiteX9" fmla="*/ 227983 w 1129009"/>
                      <a:gd name="connsiteY9" fmla="*/ 396724 h 455900"/>
                      <a:gd name="connsiteX10" fmla="*/ 901027 w 1129009"/>
                      <a:gd name="connsiteY10" fmla="*/ 396724 h 455900"/>
                      <a:gd name="connsiteX11" fmla="*/ 1069802 w 1129009"/>
                      <a:gd name="connsiteY11" fmla="*/ 227973 h 455900"/>
                      <a:gd name="connsiteX12" fmla="*/ 901027 w 1129009"/>
                      <a:gd name="connsiteY12" fmla="*/ 59222 h 455900"/>
                      <a:gd name="connsiteX13" fmla="*/ 227983 w 1129009"/>
                      <a:gd name="connsiteY13" fmla="*/ 59222 h 455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29009" h="455900">
                        <a:moveTo>
                          <a:pt x="901050" y="455900"/>
                        </a:moveTo>
                        <a:lnTo>
                          <a:pt x="227983" y="455900"/>
                        </a:lnTo>
                        <a:cubicBezTo>
                          <a:pt x="102276" y="455900"/>
                          <a:pt x="0" y="353639"/>
                          <a:pt x="0" y="227950"/>
                        </a:cubicBezTo>
                        <a:cubicBezTo>
                          <a:pt x="0" y="102261"/>
                          <a:pt x="102276" y="0"/>
                          <a:pt x="227983" y="0"/>
                        </a:cubicBezTo>
                        <a:lnTo>
                          <a:pt x="901027" y="0"/>
                        </a:lnTo>
                        <a:cubicBezTo>
                          <a:pt x="1026734" y="0"/>
                          <a:pt x="1129010" y="102261"/>
                          <a:pt x="1129010" y="227950"/>
                        </a:cubicBezTo>
                        <a:cubicBezTo>
                          <a:pt x="1129010" y="353639"/>
                          <a:pt x="1026757" y="455900"/>
                          <a:pt x="901050" y="455900"/>
                        </a:cubicBezTo>
                        <a:close/>
                        <a:moveTo>
                          <a:pt x="227983" y="59222"/>
                        </a:moveTo>
                        <a:cubicBezTo>
                          <a:pt x="134920" y="59222"/>
                          <a:pt x="59207" y="134923"/>
                          <a:pt x="59207" y="227973"/>
                        </a:cubicBezTo>
                        <a:cubicBezTo>
                          <a:pt x="59207" y="321023"/>
                          <a:pt x="134920" y="396724"/>
                          <a:pt x="227983" y="396724"/>
                        </a:cubicBezTo>
                        <a:lnTo>
                          <a:pt x="901027" y="396724"/>
                        </a:lnTo>
                        <a:cubicBezTo>
                          <a:pt x="994090" y="396724"/>
                          <a:pt x="1069802" y="321023"/>
                          <a:pt x="1069802" y="227973"/>
                        </a:cubicBezTo>
                        <a:cubicBezTo>
                          <a:pt x="1069802" y="134923"/>
                          <a:pt x="994090" y="59222"/>
                          <a:pt x="901027" y="59222"/>
                        </a:cubicBezTo>
                        <a:lnTo>
                          <a:pt x="227983" y="59222"/>
                        </a:lnTo>
                        <a:close/>
                      </a:path>
                    </a:pathLst>
                  </a:custGeom>
                  <a:solidFill>
                    <a:srgbClr val="79527B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1" name="Graphic 2">
                <a:extLst>
                  <a:ext uri="{FF2B5EF4-FFF2-40B4-BE49-F238E27FC236}">
                    <a16:creationId xmlns:a16="http://schemas.microsoft.com/office/drawing/2014/main" id="{99950F29-A0EC-D802-33D2-3D8AE50744B5}"/>
                  </a:ext>
                </a:extLst>
              </p:cNvPr>
              <p:cNvGrpSpPr/>
              <p:nvPr/>
            </p:nvGrpSpPr>
            <p:grpSpPr>
              <a:xfrm>
                <a:off x="3933496" y="95015"/>
                <a:ext cx="2075527" cy="1706278"/>
                <a:chOff x="3933496" y="95015"/>
                <a:chExt cx="2075527" cy="1706278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0BC3CE30-256D-E42F-A17A-82DF2CF46D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3496" y="406850"/>
                  <a:ext cx="1998695" cy="1394443"/>
                </a:xfrm>
                <a:custGeom>
                  <a:avLst/>
                  <a:gdLst>
                    <a:gd name="connsiteX0" fmla="*/ -138 w 1998695"/>
                    <a:gd name="connsiteY0" fmla="*/ -788 h 1394443"/>
                    <a:gd name="connsiteX1" fmla="*/ 1998557 w 1998695"/>
                    <a:gd name="connsiteY1" fmla="*/ -788 h 1394443"/>
                    <a:gd name="connsiteX2" fmla="*/ 1998557 w 1998695"/>
                    <a:gd name="connsiteY2" fmla="*/ 1393655 h 1394443"/>
                    <a:gd name="connsiteX3" fmla="*/ -138 w 1998695"/>
                    <a:gd name="connsiteY3" fmla="*/ 1393655 h 1394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8695" h="1394443">
                      <a:moveTo>
                        <a:pt x="-138" y="-788"/>
                      </a:moveTo>
                      <a:lnTo>
                        <a:pt x="1998557" y="-788"/>
                      </a:lnTo>
                      <a:lnTo>
                        <a:pt x="1998557" y="1393655"/>
                      </a:lnTo>
                      <a:lnTo>
                        <a:pt x="-138" y="139365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13" name="Freeform 18">
                  <a:extLst>
                    <a:ext uri="{FF2B5EF4-FFF2-40B4-BE49-F238E27FC236}">
                      <a16:creationId xmlns:a16="http://schemas.microsoft.com/office/drawing/2014/main" id="{20147098-0D42-7324-DC51-45E1E3BD81EB}"/>
                    </a:ext>
                  </a:extLst>
                </p:cNvPr>
                <p:cNvSpPr/>
                <p:nvPr/>
              </p:nvSpPr>
              <p:spPr>
                <a:xfrm>
                  <a:off x="4113632" y="296703"/>
                  <a:ext cx="1895390" cy="1306330"/>
                </a:xfrm>
                <a:custGeom>
                  <a:avLst/>
                  <a:gdLst>
                    <a:gd name="connsiteX0" fmla="*/ 1818261 w 1895390"/>
                    <a:gd name="connsiteY0" fmla="*/ 0 h 1306330"/>
                    <a:gd name="connsiteX1" fmla="*/ 77130 w 1895390"/>
                    <a:gd name="connsiteY1" fmla="*/ 0 h 1306330"/>
                    <a:gd name="connsiteX2" fmla="*/ 0 w 1895390"/>
                    <a:gd name="connsiteY2" fmla="*/ 77119 h 1306330"/>
                    <a:gd name="connsiteX3" fmla="*/ 0 w 1895390"/>
                    <a:gd name="connsiteY3" fmla="*/ 1229212 h 1306330"/>
                    <a:gd name="connsiteX4" fmla="*/ 77130 w 1895390"/>
                    <a:gd name="connsiteY4" fmla="*/ 1306331 h 1306330"/>
                    <a:gd name="connsiteX5" fmla="*/ 1818261 w 1895390"/>
                    <a:gd name="connsiteY5" fmla="*/ 1306331 h 1306330"/>
                    <a:gd name="connsiteX6" fmla="*/ 1895391 w 1895390"/>
                    <a:gd name="connsiteY6" fmla="*/ 1229212 h 1306330"/>
                    <a:gd name="connsiteX7" fmla="*/ 1895391 w 1895390"/>
                    <a:gd name="connsiteY7" fmla="*/ 77119 h 1306330"/>
                    <a:gd name="connsiteX8" fmla="*/ 1818261 w 1895390"/>
                    <a:gd name="connsiteY8" fmla="*/ 0 h 1306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95390" h="1306330">
                      <a:moveTo>
                        <a:pt x="1818261" y="0"/>
                      </a:moveTo>
                      <a:lnTo>
                        <a:pt x="77130" y="0"/>
                      </a:lnTo>
                      <a:cubicBezTo>
                        <a:pt x="34541" y="0"/>
                        <a:pt x="0" y="34514"/>
                        <a:pt x="0" y="77119"/>
                      </a:cubicBezTo>
                      <a:lnTo>
                        <a:pt x="0" y="1229212"/>
                      </a:lnTo>
                      <a:cubicBezTo>
                        <a:pt x="0" y="1271794"/>
                        <a:pt x="34519" y="1306331"/>
                        <a:pt x="77130" y="1306331"/>
                      </a:cubicBezTo>
                      <a:lnTo>
                        <a:pt x="1818261" y="1306331"/>
                      </a:lnTo>
                      <a:cubicBezTo>
                        <a:pt x="1860850" y="1306331"/>
                        <a:pt x="1895391" y="1271817"/>
                        <a:pt x="1895391" y="1229212"/>
                      </a:cubicBezTo>
                      <a:lnTo>
                        <a:pt x="1895391" y="77119"/>
                      </a:lnTo>
                      <a:cubicBezTo>
                        <a:pt x="1895368" y="34537"/>
                        <a:pt x="1860850" y="0"/>
                        <a:pt x="1818261" y="0"/>
                      </a:cubicBezTo>
                      <a:close/>
                    </a:path>
                  </a:pathLst>
                </a:custGeom>
                <a:solidFill>
                  <a:srgbClr val="79527B"/>
                </a:solidFill>
                <a:ln w="2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4" name="Freeform 19">
                  <a:extLst>
                    <a:ext uri="{FF2B5EF4-FFF2-40B4-BE49-F238E27FC236}">
                      <a16:creationId xmlns:a16="http://schemas.microsoft.com/office/drawing/2014/main" id="{C0E3B153-CFAC-F2EF-9638-7EA573F06CBA}"/>
                    </a:ext>
                  </a:extLst>
                </p:cNvPr>
                <p:cNvSpPr/>
                <p:nvPr/>
              </p:nvSpPr>
              <p:spPr>
                <a:xfrm>
                  <a:off x="4176086" y="359170"/>
                  <a:ext cx="1770438" cy="1181395"/>
                </a:xfrm>
                <a:custGeom>
                  <a:avLst/>
                  <a:gdLst>
                    <a:gd name="connsiteX0" fmla="*/ 1702110 w 1770438"/>
                    <a:gd name="connsiteY0" fmla="*/ 0 h 1181395"/>
                    <a:gd name="connsiteX1" fmla="*/ 68329 w 1770438"/>
                    <a:gd name="connsiteY1" fmla="*/ 0 h 1181395"/>
                    <a:gd name="connsiteX2" fmla="*/ 0 w 1770438"/>
                    <a:gd name="connsiteY2" fmla="*/ 68319 h 1181395"/>
                    <a:gd name="connsiteX3" fmla="*/ 0 w 1770438"/>
                    <a:gd name="connsiteY3" fmla="*/ 1113077 h 1181395"/>
                    <a:gd name="connsiteX4" fmla="*/ 68329 w 1770438"/>
                    <a:gd name="connsiteY4" fmla="*/ 1181396 h 1181395"/>
                    <a:gd name="connsiteX5" fmla="*/ 1702110 w 1770438"/>
                    <a:gd name="connsiteY5" fmla="*/ 1181396 h 1181395"/>
                    <a:gd name="connsiteX6" fmla="*/ 1770439 w 1770438"/>
                    <a:gd name="connsiteY6" fmla="*/ 1113077 h 1181395"/>
                    <a:gd name="connsiteX7" fmla="*/ 1770439 w 1770438"/>
                    <a:gd name="connsiteY7" fmla="*/ 68319 h 1181395"/>
                    <a:gd name="connsiteX8" fmla="*/ 1702110 w 1770438"/>
                    <a:gd name="connsiteY8" fmla="*/ 0 h 118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0438" h="1181395">
                      <a:moveTo>
                        <a:pt x="1702110" y="0"/>
                      </a:moveTo>
                      <a:lnTo>
                        <a:pt x="68329" y="0"/>
                      </a:lnTo>
                      <a:cubicBezTo>
                        <a:pt x="30587" y="0"/>
                        <a:pt x="0" y="30582"/>
                        <a:pt x="0" y="68319"/>
                      </a:cubicBezTo>
                      <a:lnTo>
                        <a:pt x="0" y="1113077"/>
                      </a:lnTo>
                      <a:cubicBezTo>
                        <a:pt x="0" y="1150813"/>
                        <a:pt x="30587" y="1181396"/>
                        <a:pt x="68329" y="1181396"/>
                      </a:cubicBezTo>
                      <a:lnTo>
                        <a:pt x="1702110" y="1181396"/>
                      </a:lnTo>
                      <a:cubicBezTo>
                        <a:pt x="1739852" y="1181396"/>
                        <a:pt x="1770439" y="1150813"/>
                        <a:pt x="1770439" y="1113077"/>
                      </a:cubicBezTo>
                      <a:lnTo>
                        <a:pt x="1770439" y="68319"/>
                      </a:lnTo>
                      <a:cubicBezTo>
                        <a:pt x="1770439" y="30582"/>
                        <a:pt x="1739852" y="0"/>
                        <a:pt x="17021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115" name="Graphic 2">
                  <a:extLst>
                    <a:ext uri="{FF2B5EF4-FFF2-40B4-BE49-F238E27FC236}">
                      <a16:creationId xmlns:a16="http://schemas.microsoft.com/office/drawing/2014/main" id="{49DF9706-7402-ACE1-59F9-4957EDDB6F89}"/>
                    </a:ext>
                  </a:extLst>
                </p:cNvPr>
                <p:cNvGrpSpPr/>
                <p:nvPr/>
              </p:nvGrpSpPr>
              <p:grpSpPr>
                <a:xfrm>
                  <a:off x="4286340" y="209916"/>
                  <a:ext cx="379178" cy="225161"/>
                  <a:chOff x="4286340" y="209916"/>
                  <a:chExt cx="379178" cy="225161"/>
                </a:xfrm>
                <a:solidFill>
                  <a:srgbClr val="79527B"/>
                </a:solidFill>
              </p:grpSpPr>
              <p:sp>
                <p:nvSpPr>
                  <p:cNvPr id="119" name="Freeform 21">
                    <a:extLst>
                      <a:ext uri="{FF2B5EF4-FFF2-40B4-BE49-F238E27FC236}">
                        <a16:creationId xmlns:a16="http://schemas.microsoft.com/office/drawing/2014/main" id="{DE2631DF-3E9F-CDE2-161B-71F109C83504}"/>
                      </a:ext>
                    </a:extLst>
                  </p:cNvPr>
                  <p:cNvSpPr/>
                  <p:nvPr/>
                </p:nvSpPr>
                <p:spPr>
                  <a:xfrm>
                    <a:off x="4286340" y="209916"/>
                    <a:ext cx="195018" cy="225161"/>
                  </a:xfrm>
                  <a:custGeom>
                    <a:avLst/>
                    <a:gdLst>
                      <a:gd name="connsiteX0" fmla="*/ 195019 w 195018"/>
                      <a:gd name="connsiteY0" fmla="*/ 112592 h 225161"/>
                      <a:gd name="connsiteX1" fmla="*/ 0 w 195018"/>
                      <a:gd name="connsiteY1" fmla="*/ 225162 h 225161"/>
                      <a:gd name="connsiteX2" fmla="*/ 0 w 195018"/>
                      <a:gd name="connsiteY2" fmla="*/ 0 h 225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5018" h="225161">
                        <a:moveTo>
                          <a:pt x="195019" y="112592"/>
                        </a:moveTo>
                        <a:lnTo>
                          <a:pt x="0" y="2251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9527B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20" name="Freeform 22">
                    <a:extLst>
                      <a:ext uri="{FF2B5EF4-FFF2-40B4-BE49-F238E27FC236}">
                        <a16:creationId xmlns:a16="http://schemas.microsoft.com/office/drawing/2014/main" id="{6E478040-8333-EE7B-11FE-867E2BD3C8DE}"/>
                      </a:ext>
                    </a:extLst>
                  </p:cNvPr>
                  <p:cNvSpPr/>
                  <p:nvPr/>
                </p:nvSpPr>
                <p:spPr>
                  <a:xfrm>
                    <a:off x="4470500" y="209916"/>
                    <a:ext cx="195018" cy="225161"/>
                  </a:xfrm>
                  <a:custGeom>
                    <a:avLst/>
                    <a:gdLst>
                      <a:gd name="connsiteX0" fmla="*/ 195019 w 195018"/>
                      <a:gd name="connsiteY0" fmla="*/ 112592 h 225161"/>
                      <a:gd name="connsiteX1" fmla="*/ 0 w 195018"/>
                      <a:gd name="connsiteY1" fmla="*/ 225162 h 225161"/>
                      <a:gd name="connsiteX2" fmla="*/ 0 w 195018"/>
                      <a:gd name="connsiteY2" fmla="*/ 0 h 225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5018" h="225161">
                        <a:moveTo>
                          <a:pt x="195019" y="112592"/>
                        </a:moveTo>
                        <a:lnTo>
                          <a:pt x="0" y="2251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9527B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6" name="Graphic 2">
                  <a:extLst>
                    <a:ext uri="{FF2B5EF4-FFF2-40B4-BE49-F238E27FC236}">
                      <a16:creationId xmlns:a16="http://schemas.microsoft.com/office/drawing/2014/main" id="{849EA8E3-A939-C96B-925B-3A2749927804}"/>
                    </a:ext>
                  </a:extLst>
                </p:cNvPr>
                <p:cNvGrpSpPr/>
                <p:nvPr/>
              </p:nvGrpSpPr>
              <p:grpSpPr>
                <a:xfrm>
                  <a:off x="4760959" y="95015"/>
                  <a:ext cx="1129009" cy="455900"/>
                  <a:chOff x="4760959" y="95015"/>
                  <a:chExt cx="1129009" cy="455900"/>
                </a:xfrm>
              </p:grpSpPr>
              <p:sp>
                <p:nvSpPr>
                  <p:cNvPr id="117" name="Freeform 24">
                    <a:extLst>
                      <a:ext uri="{FF2B5EF4-FFF2-40B4-BE49-F238E27FC236}">
                        <a16:creationId xmlns:a16="http://schemas.microsoft.com/office/drawing/2014/main" id="{8ACF0064-D133-2AC8-D7B8-C48CCA0B102C}"/>
                      </a:ext>
                    </a:extLst>
                  </p:cNvPr>
                  <p:cNvSpPr/>
                  <p:nvPr/>
                </p:nvSpPr>
                <p:spPr>
                  <a:xfrm>
                    <a:off x="4790563" y="124637"/>
                    <a:ext cx="1069801" cy="396701"/>
                  </a:xfrm>
                  <a:custGeom>
                    <a:avLst/>
                    <a:gdLst>
                      <a:gd name="connsiteX0" fmla="*/ 871423 w 1069801"/>
                      <a:gd name="connsiteY0" fmla="*/ 0 h 396701"/>
                      <a:gd name="connsiteX1" fmla="*/ 198379 w 1069801"/>
                      <a:gd name="connsiteY1" fmla="*/ 0 h 396701"/>
                      <a:gd name="connsiteX2" fmla="*/ 0 w 1069801"/>
                      <a:gd name="connsiteY2" fmla="*/ 198351 h 396701"/>
                      <a:gd name="connsiteX3" fmla="*/ 0 w 1069801"/>
                      <a:gd name="connsiteY3" fmla="*/ 198351 h 396701"/>
                      <a:gd name="connsiteX4" fmla="*/ 198379 w 1069801"/>
                      <a:gd name="connsiteY4" fmla="*/ 396701 h 396701"/>
                      <a:gd name="connsiteX5" fmla="*/ 871423 w 1069801"/>
                      <a:gd name="connsiteY5" fmla="*/ 396701 h 396701"/>
                      <a:gd name="connsiteX6" fmla="*/ 1069802 w 1069801"/>
                      <a:gd name="connsiteY6" fmla="*/ 198351 h 396701"/>
                      <a:gd name="connsiteX7" fmla="*/ 1069802 w 1069801"/>
                      <a:gd name="connsiteY7" fmla="*/ 198351 h 396701"/>
                      <a:gd name="connsiteX8" fmla="*/ 871423 w 1069801"/>
                      <a:gd name="connsiteY8" fmla="*/ 0 h 39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69801" h="396701">
                        <a:moveTo>
                          <a:pt x="871423" y="0"/>
                        </a:moveTo>
                        <a:lnTo>
                          <a:pt x="198379" y="0"/>
                        </a:lnTo>
                        <a:cubicBezTo>
                          <a:pt x="88811" y="0"/>
                          <a:pt x="0" y="88798"/>
                          <a:pt x="0" y="198351"/>
                        </a:cubicBezTo>
                        <a:lnTo>
                          <a:pt x="0" y="198351"/>
                        </a:lnTo>
                        <a:cubicBezTo>
                          <a:pt x="0" y="307903"/>
                          <a:pt x="88811" y="396701"/>
                          <a:pt x="198379" y="396701"/>
                        </a:cubicBezTo>
                        <a:lnTo>
                          <a:pt x="871423" y="396701"/>
                        </a:lnTo>
                        <a:cubicBezTo>
                          <a:pt x="980991" y="396701"/>
                          <a:pt x="1069802" y="307903"/>
                          <a:pt x="1069802" y="198351"/>
                        </a:cubicBezTo>
                        <a:lnTo>
                          <a:pt x="1069802" y="198351"/>
                        </a:lnTo>
                        <a:cubicBezTo>
                          <a:pt x="1069802" y="88798"/>
                          <a:pt x="980991" y="0"/>
                          <a:pt x="8714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18" name="Freeform 25">
                    <a:extLst>
                      <a:ext uri="{FF2B5EF4-FFF2-40B4-BE49-F238E27FC236}">
                        <a16:creationId xmlns:a16="http://schemas.microsoft.com/office/drawing/2014/main" id="{AF28288E-CC76-F553-6FE2-FBF2176DEA54}"/>
                      </a:ext>
                    </a:extLst>
                  </p:cNvPr>
                  <p:cNvSpPr/>
                  <p:nvPr/>
                </p:nvSpPr>
                <p:spPr>
                  <a:xfrm>
                    <a:off x="4760959" y="95015"/>
                    <a:ext cx="1129009" cy="455900"/>
                  </a:xfrm>
                  <a:custGeom>
                    <a:avLst/>
                    <a:gdLst>
                      <a:gd name="connsiteX0" fmla="*/ 901027 w 1129009"/>
                      <a:gd name="connsiteY0" fmla="*/ 455900 h 455900"/>
                      <a:gd name="connsiteX1" fmla="*/ 227983 w 1129009"/>
                      <a:gd name="connsiteY1" fmla="*/ 455900 h 455900"/>
                      <a:gd name="connsiteX2" fmla="*/ 0 w 1129009"/>
                      <a:gd name="connsiteY2" fmla="*/ 227950 h 455900"/>
                      <a:gd name="connsiteX3" fmla="*/ 227983 w 1129009"/>
                      <a:gd name="connsiteY3" fmla="*/ 0 h 455900"/>
                      <a:gd name="connsiteX4" fmla="*/ 901027 w 1129009"/>
                      <a:gd name="connsiteY4" fmla="*/ 0 h 455900"/>
                      <a:gd name="connsiteX5" fmla="*/ 1129010 w 1129009"/>
                      <a:gd name="connsiteY5" fmla="*/ 227950 h 455900"/>
                      <a:gd name="connsiteX6" fmla="*/ 901027 w 1129009"/>
                      <a:gd name="connsiteY6" fmla="*/ 455900 h 455900"/>
                      <a:gd name="connsiteX7" fmla="*/ 227983 w 1129009"/>
                      <a:gd name="connsiteY7" fmla="*/ 59222 h 455900"/>
                      <a:gd name="connsiteX8" fmla="*/ 59207 w 1129009"/>
                      <a:gd name="connsiteY8" fmla="*/ 227973 h 455900"/>
                      <a:gd name="connsiteX9" fmla="*/ 227983 w 1129009"/>
                      <a:gd name="connsiteY9" fmla="*/ 396724 h 455900"/>
                      <a:gd name="connsiteX10" fmla="*/ 901027 w 1129009"/>
                      <a:gd name="connsiteY10" fmla="*/ 396724 h 455900"/>
                      <a:gd name="connsiteX11" fmla="*/ 1069802 w 1129009"/>
                      <a:gd name="connsiteY11" fmla="*/ 227973 h 455900"/>
                      <a:gd name="connsiteX12" fmla="*/ 901027 w 1129009"/>
                      <a:gd name="connsiteY12" fmla="*/ 59222 h 455900"/>
                      <a:gd name="connsiteX13" fmla="*/ 227983 w 1129009"/>
                      <a:gd name="connsiteY13" fmla="*/ 59222 h 455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29009" h="455900">
                        <a:moveTo>
                          <a:pt x="901027" y="455900"/>
                        </a:moveTo>
                        <a:lnTo>
                          <a:pt x="227983" y="455900"/>
                        </a:lnTo>
                        <a:cubicBezTo>
                          <a:pt x="102276" y="455900"/>
                          <a:pt x="0" y="353639"/>
                          <a:pt x="0" y="227950"/>
                        </a:cubicBezTo>
                        <a:cubicBezTo>
                          <a:pt x="0" y="102261"/>
                          <a:pt x="102276" y="0"/>
                          <a:pt x="227983" y="0"/>
                        </a:cubicBezTo>
                        <a:lnTo>
                          <a:pt x="901027" y="0"/>
                        </a:lnTo>
                        <a:cubicBezTo>
                          <a:pt x="1026734" y="0"/>
                          <a:pt x="1129010" y="102261"/>
                          <a:pt x="1129010" y="227950"/>
                        </a:cubicBezTo>
                        <a:cubicBezTo>
                          <a:pt x="1129010" y="353639"/>
                          <a:pt x="1026734" y="455900"/>
                          <a:pt x="901027" y="455900"/>
                        </a:cubicBezTo>
                        <a:close/>
                        <a:moveTo>
                          <a:pt x="227983" y="59222"/>
                        </a:moveTo>
                        <a:cubicBezTo>
                          <a:pt x="134920" y="59222"/>
                          <a:pt x="59207" y="134923"/>
                          <a:pt x="59207" y="227973"/>
                        </a:cubicBezTo>
                        <a:cubicBezTo>
                          <a:pt x="59207" y="321023"/>
                          <a:pt x="134920" y="396724"/>
                          <a:pt x="227983" y="396724"/>
                        </a:cubicBezTo>
                        <a:lnTo>
                          <a:pt x="901027" y="396724"/>
                        </a:lnTo>
                        <a:cubicBezTo>
                          <a:pt x="994090" y="396724"/>
                          <a:pt x="1069802" y="321023"/>
                          <a:pt x="1069802" y="227973"/>
                        </a:cubicBezTo>
                        <a:cubicBezTo>
                          <a:pt x="1069802" y="134923"/>
                          <a:pt x="994090" y="59222"/>
                          <a:pt x="901027" y="59222"/>
                        </a:cubicBezTo>
                        <a:lnTo>
                          <a:pt x="227983" y="59222"/>
                        </a:lnTo>
                        <a:close/>
                      </a:path>
                    </a:pathLst>
                  </a:custGeom>
                  <a:solidFill>
                    <a:srgbClr val="79527B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2" name="Graphic 2">
                <a:extLst>
                  <a:ext uri="{FF2B5EF4-FFF2-40B4-BE49-F238E27FC236}">
                    <a16:creationId xmlns:a16="http://schemas.microsoft.com/office/drawing/2014/main" id="{8C77D689-D8E1-9F3F-28A9-390513224B6D}"/>
                  </a:ext>
                </a:extLst>
              </p:cNvPr>
              <p:cNvGrpSpPr/>
              <p:nvPr/>
            </p:nvGrpSpPr>
            <p:grpSpPr>
              <a:xfrm>
                <a:off x="6044114" y="95015"/>
                <a:ext cx="2075710" cy="1706278"/>
                <a:chOff x="6044114" y="95015"/>
                <a:chExt cx="2075710" cy="1706278"/>
              </a:xfrm>
            </p:grpSpPr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B9F21965-4154-5D38-F621-C4A7E074C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4114" y="406850"/>
                  <a:ext cx="1998695" cy="1394443"/>
                </a:xfrm>
                <a:custGeom>
                  <a:avLst/>
                  <a:gdLst>
                    <a:gd name="connsiteX0" fmla="*/ 785 w 1998695"/>
                    <a:gd name="connsiteY0" fmla="*/ -788 h 1394443"/>
                    <a:gd name="connsiteX1" fmla="*/ 1999481 w 1998695"/>
                    <a:gd name="connsiteY1" fmla="*/ -788 h 1394443"/>
                    <a:gd name="connsiteX2" fmla="*/ 1999481 w 1998695"/>
                    <a:gd name="connsiteY2" fmla="*/ 1393655 h 1394443"/>
                    <a:gd name="connsiteX3" fmla="*/ 785 w 1998695"/>
                    <a:gd name="connsiteY3" fmla="*/ 1393655 h 1394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8695" h="1394443">
                      <a:moveTo>
                        <a:pt x="785" y="-788"/>
                      </a:moveTo>
                      <a:lnTo>
                        <a:pt x="1999481" y="-788"/>
                      </a:lnTo>
                      <a:lnTo>
                        <a:pt x="1999481" y="1393655"/>
                      </a:lnTo>
                      <a:lnTo>
                        <a:pt x="785" y="139365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04" name="Freeform 28">
                  <a:extLst>
                    <a:ext uri="{FF2B5EF4-FFF2-40B4-BE49-F238E27FC236}">
                      <a16:creationId xmlns:a16="http://schemas.microsoft.com/office/drawing/2014/main" id="{24AD21CA-9299-B700-2E90-D97079BA7024}"/>
                    </a:ext>
                  </a:extLst>
                </p:cNvPr>
                <p:cNvSpPr/>
                <p:nvPr/>
              </p:nvSpPr>
              <p:spPr>
                <a:xfrm>
                  <a:off x="6224433" y="296703"/>
                  <a:ext cx="1895391" cy="1306330"/>
                </a:xfrm>
                <a:custGeom>
                  <a:avLst/>
                  <a:gdLst>
                    <a:gd name="connsiteX0" fmla="*/ 1818262 w 1895391"/>
                    <a:gd name="connsiteY0" fmla="*/ 0 h 1306330"/>
                    <a:gd name="connsiteX1" fmla="*/ 77130 w 1895391"/>
                    <a:gd name="connsiteY1" fmla="*/ 0 h 1306330"/>
                    <a:gd name="connsiteX2" fmla="*/ 0 w 1895391"/>
                    <a:gd name="connsiteY2" fmla="*/ 77119 h 1306330"/>
                    <a:gd name="connsiteX3" fmla="*/ 0 w 1895391"/>
                    <a:gd name="connsiteY3" fmla="*/ 1229212 h 1306330"/>
                    <a:gd name="connsiteX4" fmla="*/ 77130 w 1895391"/>
                    <a:gd name="connsiteY4" fmla="*/ 1306331 h 1306330"/>
                    <a:gd name="connsiteX5" fmla="*/ 1818262 w 1895391"/>
                    <a:gd name="connsiteY5" fmla="*/ 1306331 h 1306330"/>
                    <a:gd name="connsiteX6" fmla="*/ 1895392 w 1895391"/>
                    <a:gd name="connsiteY6" fmla="*/ 1229212 h 1306330"/>
                    <a:gd name="connsiteX7" fmla="*/ 1895392 w 1895391"/>
                    <a:gd name="connsiteY7" fmla="*/ 77119 h 1306330"/>
                    <a:gd name="connsiteX8" fmla="*/ 1818262 w 1895391"/>
                    <a:gd name="connsiteY8" fmla="*/ 0 h 1306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95391" h="1306330">
                      <a:moveTo>
                        <a:pt x="1818262" y="0"/>
                      </a:moveTo>
                      <a:lnTo>
                        <a:pt x="77130" y="0"/>
                      </a:lnTo>
                      <a:cubicBezTo>
                        <a:pt x="34542" y="0"/>
                        <a:pt x="0" y="34514"/>
                        <a:pt x="0" y="77119"/>
                      </a:cubicBezTo>
                      <a:lnTo>
                        <a:pt x="0" y="1229212"/>
                      </a:lnTo>
                      <a:cubicBezTo>
                        <a:pt x="0" y="1271794"/>
                        <a:pt x="34519" y="1306331"/>
                        <a:pt x="77130" y="1306331"/>
                      </a:cubicBezTo>
                      <a:lnTo>
                        <a:pt x="1818262" y="1306331"/>
                      </a:lnTo>
                      <a:cubicBezTo>
                        <a:pt x="1860850" y="1306331"/>
                        <a:pt x="1895392" y="1271817"/>
                        <a:pt x="1895392" y="1229212"/>
                      </a:cubicBezTo>
                      <a:lnTo>
                        <a:pt x="1895392" y="77119"/>
                      </a:lnTo>
                      <a:cubicBezTo>
                        <a:pt x="1895369" y="34537"/>
                        <a:pt x="1860850" y="0"/>
                        <a:pt x="1818262" y="0"/>
                      </a:cubicBezTo>
                      <a:close/>
                    </a:path>
                  </a:pathLst>
                </a:custGeom>
                <a:solidFill>
                  <a:srgbClr val="79527B"/>
                </a:solidFill>
                <a:ln w="2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05" name="Freeform 29">
                  <a:extLst>
                    <a:ext uri="{FF2B5EF4-FFF2-40B4-BE49-F238E27FC236}">
                      <a16:creationId xmlns:a16="http://schemas.microsoft.com/office/drawing/2014/main" id="{5D2E3B94-B755-335E-6FCF-1BC7473EE48E}"/>
                    </a:ext>
                  </a:extLst>
                </p:cNvPr>
                <p:cNvSpPr/>
                <p:nvPr/>
              </p:nvSpPr>
              <p:spPr>
                <a:xfrm>
                  <a:off x="6286910" y="359170"/>
                  <a:ext cx="1770438" cy="1181395"/>
                </a:xfrm>
                <a:custGeom>
                  <a:avLst/>
                  <a:gdLst>
                    <a:gd name="connsiteX0" fmla="*/ 1702110 w 1770438"/>
                    <a:gd name="connsiteY0" fmla="*/ 0 h 1181395"/>
                    <a:gd name="connsiteX1" fmla="*/ 68328 w 1770438"/>
                    <a:gd name="connsiteY1" fmla="*/ 0 h 1181395"/>
                    <a:gd name="connsiteX2" fmla="*/ 0 w 1770438"/>
                    <a:gd name="connsiteY2" fmla="*/ 68319 h 1181395"/>
                    <a:gd name="connsiteX3" fmla="*/ 0 w 1770438"/>
                    <a:gd name="connsiteY3" fmla="*/ 1113077 h 1181395"/>
                    <a:gd name="connsiteX4" fmla="*/ 68328 w 1770438"/>
                    <a:gd name="connsiteY4" fmla="*/ 1181396 h 1181395"/>
                    <a:gd name="connsiteX5" fmla="*/ 1702110 w 1770438"/>
                    <a:gd name="connsiteY5" fmla="*/ 1181396 h 1181395"/>
                    <a:gd name="connsiteX6" fmla="*/ 1770438 w 1770438"/>
                    <a:gd name="connsiteY6" fmla="*/ 1113077 h 1181395"/>
                    <a:gd name="connsiteX7" fmla="*/ 1770438 w 1770438"/>
                    <a:gd name="connsiteY7" fmla="*/ 68319 h 1181395"/>
                    <a:gd name="connsiteX8" fmla="*/ 1702110 w 1770438"/>
                    <a:gd name="connsiteY8" fmla="*/ 0 h 118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0438" h="1181395">
                      <a:moveTo>
                        <a:pt x="1702110" y="0"/>
                      </a:moveTo>
                      <a:lnTo>
                        <a:pt x="68328" y="0"/>
                      </a:lnTo>
                      <a:cubicBezTo>
                        <a:pt x="30587" y="0"/>
                        <a:pt x="0" y="30582"/>
                        <a:pt x="0" y="68319"/>
                      </a:cubicBezTo>
                      <a:lnTo>
                        <a:pt x="0" y="1113077"/>
                      </a:lnTo>
                      <a:cubicBezTo>
                        <a:pt x="0" y="1150813"/>
                        <a:pt x="30587" y="1181396"/>
                        <a:pt x="68328" y="1181396"/>
                      </a:cubicBezTo>
                      <a:lnTo>
                        <a:pt x="1702110" y="1181396"/>
                      </a:lnTo>
                      <a:cubicBezTo>
                        <a:pt x="1739852" y="1181396"/>
                        <a:pt x="1770438" y="1150813"/>
                        <a:pt x="1770438" y="1113077"/>
                      </a:cubicBezTo>
                      <a:lnTo>
                        <a:pt x="1770438" y="68319"/>
                      </a:lnTo>
                      <a:cubicBezTo>
                        <a:pt x="1770438" y="30582"/>
                        <a:pt x="1739852" y="0"/>
                        <a:pt x="17021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grpSp>
              <p:nvGrpSpPr>
                <p:cNvPr id="106" name="Graphic 2">
                  <a:extLst>
                    <a:ext uri="{FF2B5EF4-FFF2-40B4-BE49-F238E27FC236}">
                      <a16:creationId xmlns:a16="http://schemas.microsoft.com/office/drawing/2014/main" id="{A67A162C-9DA2-8DE3-A22D-A69CA98AC072}"/>
                    </a:ext>
                  </a:extLst>
                </p:cNvPr>
                <p:cNvGrpSpPr/>
                <p:nvPr/>
              </p:nvGrpSpPr>
              <p:grpSpPr>
                <a:xfrm>
                  <a:off x="6397140" y="209916"/>
                  <a:ext cx="379179" cy="225161"/>
                  <a:chOff x="6397140" y="209916"/>
                  <a:chExt cx="379179" cy="225161"/>
                </a:xfrm>
                <a:solidFill>
                  <a:srgbClr val="79527B"/>
                </a:solidFill>
              </p:grpSpPr>
              <p:sp>
                <p:nvSpPr>
                  <p:cNvPr id="110" name="Freeform 31">
                    <a:extLst>
                      <a:ext uri="{FF2B5EF4-FFF2-40B4-BE49-F238E27FC236}">
                        <a16:creationId xmlns:a16="http://schemas.microsoft.com/office/drawing/2014/main" id="{645D6ADE-8D44-0ACF-467E-3ED477C21C87}"/>
                      </a:ext>
                    </a:extLst>
                  </p:cNvPr>
                  <p:cNvSpPr/>
                  <p:nvPr/>
                </p:nvSpPr>
                <p:spPr>
                  <a:xfrm>
                    <a:off x="6397140" y="209916"/>
                    <a:ext cx="195041" cy="225161"/>
                  </a:xfrm>
                  <a:custGeom>
                    <a:avLst/>
                    <a:gdLst>
                      <a:gd name="connsiteX0" fmla="*/ 195042 w 195041"/>
                      <a:gd name="connsiteY0" fmla="*/ 112592 h 225161"/>
                      <a:gd name="connsiteX1" fmla="*/ 0 w 195041"/>
                      <a:gd name="connsiteY1" fmla="*/ 225162 h 225161"/>
                      <a:gd name="connsiteX2" fmla="*/ 0 w 195041"/>
                      <a:gd name="connsiteY2" fmla="*/ 0 h 225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5041" h="225161">
                        <a:moveTo>
                          <a:pt x="195042" y="112592"/>
                        </a:moveTo>
                        <a:lnTo>
                          <a:pt x="0" y="2251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9527B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11" name="Freeform 32">
                    <a:extLst>
                      <a:ext uri="{FF2B5EF4-FFF2-40B4-BE49-F238E27FC236}">
                        <a16:creationId xmlns:a16="http://schemas.microsoft.com/office/drawing/2014/main" id="{FBD27A14-608A-5C91-F905-F0843AE34726}"/>
                      </a:ext>
                    </a:extLst>
                  </p:cNvPr>
                  <p:cNvSpPr/>
                  <p:nvPr/>
                </p:nvSpPr>
                <p:spPr>
                  <a:xfrm>
                    <a:off x="6581301" y="209916"/>
                    <a:ext cx="195018" cy="225161"/>
                  </a:xfrm>
                  <a:custGeom>
                    <a:avLst/>
                    <a:gdLst>
                      <a:gd name="connsiteX0" fmla="*/ 195019 w 195018"/>
                      <a:gd name="connsiteY0" fmla="*/ 112592 h 225161"/>
                      <a:gd name="connsiteX1" fmla="*/ 0 w 195018"/>
                      <a:gd name="connsiteY1" fmla="*/ 225162 h 225161"/>
                      <a:gd name="connsiteX2" fmla="*/ 0 w 195018"/>
                      <a:gd name="connsiteY2" fmla="*/ 0 h 225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5018" h="225161">
                        <a:moveTo>
                          <a:pt x="195019" y="112592"/>
                        </a:moveTo>
                        <a:lnTo>
                          <a:pt x="0" y="2251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9527B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7" name="Graphic 2">
                  <a:extLst>
                    <a:ext uri="{FF2B5EF4-FFF2-40B4-BE49-F238E27FC236}">
                      <a16:creationId xmlns:a16="http://schemas.microsoft.com/office/drawing/2014/main" id="{92A66D6D-DD9F-BDE5-5F62-B22D3A427C5E}"/>
                    </a:ext>
                  </a:extLst>
                </p:cNvPr>
                <p:cNvGrpSpPr/>
                <p:nvPr/>
              </p:nvGrpSpPr>
              <p:grpSpPr>
                <a:xfrm>
                  <a:off x="6871783" y="95015"/>
                  <a:ext cx="1129009" cy="455900"/>
                  <a:chOff x="6871783" y="95015"/>
                  <a:chExt cx="1129009" cy="455900"/>
                </a:xfrm>
              </p:grpSpPr>
              <p:sp>
                <p:nvSpPr>
                  <p:cNvPr id="108" name="Freeform 34">
                    <a:extLst>
                      <a:ext uri="{FF2B5EF4-FFF2-40B4-BE49-F238E27FC236}">
                        <a16:creationId xmlns:a16="http://schemas.microsoft.com/office/drawing/2014/main" id="{32DEE0E6-170B-5360-52BC-244B4BF0E39E}"/>
                      </a:ext>
                    </a:extLst>
                  </p:cNvPr>
                  <p:cNvSpPr/>
                  <p:nvPr/>
                </p:nvSpPr>
                <p:spPr>
                  <a:xfrm>
                    <a:off x="6901387" y="124637"/>
                    <a:ext cx="1069802" cy="396701"/>
                  </a:xfrm>
                  <a:custGeom>
                    <a:avLst/>
                    <a:gdLst>
                      <a:gd name="connsiteX0" fmla="*/ 871423 w 1069802"/>
                      <a:gd name="connsiteY0" fmla="*/ 0 h 396701"/>
                      <a:gd name="connsiteX1" fmla="*/ 198379 w 1069802"/>
                      <a:gd name="connsiteY1" fmla="*/ 0 h 396701"/>
                      <a:gd name="connsiteX2" fmla="*/ 0 w 1069802"/>
                      <a:gd name="connsiteY2" fmla="*/ 198351 h 396701"/>
                      <a:gd name="connsiteX3" fmla="*/ 0 w 1069802"/>
                      <a:gd name="connsiteY3" fmla="*/ 198351 h 396701"/>
                      <a:gd name="connsiteX4" fmla="*/ 198379 w 1069802"/>
                      <a:gd name="connsiteY4" fmla="*/ 396701 h 396701"/>
                      <a:gd name="connsiteX5" fmla="*/ 871423 w 1069802"/>
                      <a:gd name="connsiteY5" fmla="*/ 396701 h 396701"/>
                      <a:gd name="connsiteX6" fmla="*/ 1069802 w 1069802"/>
                      <a:gd name="connsiteY6" fmla="*/ 198351 h 396701"/>
                      <a:gd name="connsiteX7" fmla="*/ 1069802 w 1069802"/>
                      <a:gd name="connsiteY7" fmla="*/ 198351 h 396701"/>
                      <a:gd name="connsiteX8" fmla="*/ 871423 w 1069802"/>
                      <a:gd name="connsiteY8" fmla="*/ 0 h 39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69802" h="396701">
                        <a:moveTo>
                          <a:pt x="871423" y="0"/>
                        </a:moveTo>
                        <a:lnTo>
                          <a:pt x="198379" y="0"/>
                        </a:lnTo>
                        <a:cubicBezTo>
                          <a:pt x="88811" y="0"/>
                          <a:pt x="0" y="88798"/>
                          <a:pt x="0" y="198351"/>
                        </a:cubicBezTo>
                        <a:lnTo>
                          <a:pt x="0" y="198351"/>
                        </a:lnTo>
                        <a:cubicBezTo>
                          <a:pt x="0" y="307903"/>
                          <a:pt x="88811" y="396701"/>
                          <a:pt x="198379" y="396701"/>
                        </a:cubicBezTo>
                        <a:lnTo>
                          <a:pt x="871423" y="396701"/>
                        </a:lnTo>
                        <a:cubicBezTo>
                          <a:pt x="980991" y="396701"/>
                          <a:pt x="1069802" y="307903"/>
                          <a:pt x="1069802" y="198351"/>
                        </a:cubicBezTo>
                        <a:lnTo>
                          <a:pt x="1069802" y="198351"/>
                        </a:lnTo>
                        <a:cubicBezTo>
                          <a:pt x="1069779" y="88798"/>
                          <a:pt x="980968" y="0"/>
                          <a:pt x="8714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09" name="Freeform 35">
                    <a:extLst>
                      <a:ext uri="{FF2B5EF4-FFF2-40B4-BE49-F238E27FC236}">
                        <a16:creationId xmlns:a16="http://schemas.microsoft.com/office/drawing/2014/main" id="{0CDCDCD0-A700-5CB9-D97D-9355626B267F}"/>
                      </a:ext>
                    </a:extLst>
                  </p:cNvPr>
                  <p:cNvSpPr/>
                  <p:nvPr/>
                </p:nvSpPr>
                <p:spPr>
                  <a:xfrm>
                    <a:off x="6871783" y="95015"/>
                    <a:ext cx="1129009" cy="455900"/>
                  </a:xfrm>
                  <a:custGeom>
                    <a:avLst/>
                    <a:gdLst>
                      <a:gd name="connsiteX0" fmla="*/ 901027 w 1129009"/>
                      <a:gd name="connsiteY0" fmla="*/ 455900 h 455900"/>
                      <a:gd name="connsiteX1" fmla="*/ 227983 w 1129009"/>
                      <a:gd name="connsiteY1" fmla="*/ 455900 h 455900"/>
                      <a:gd name="connsiteX2" fmla="*/ 0 w 1129009"/>
                      <a:gd name="connsiteY2" fmla="*/ 227950 h 455900"/>
                      <a:gd name="connsiteX3" fmla="*/ 227983 w 1129009"/>
                      <a:gd name="connsiteY3" fmla="*/ 0 h 455900"/>
                      <a:gd name="connsiteX4" fmla="*/ 901027 w 1129009"/>
                      <a:gd name="connsiteY4" fmla="*/ 0 h 455900"/>
                      <a:gd name="connsiteX5" fmla="*/ 1129009 w 1129009"/>
                      <a:gd name="connsiteY5" fmla="*/ 227950 h 455900"/>
                      <a:gd name="connsiteX6" fmla="*/ 901027 w 1129009"/>
                      <a:gd name="connsiteY6" fmla="*/ 455900 h 455900"/>
                      <a:gd name="connsiteX7" fmla="*/ 227960 w 1129009"/>
                      <a:gd name="connsiteY7" fmla="*/ 59222 h 455900"/>
                      <a:gd name="connsiteX8" fmla="*/ 59184 w 1129009"/>
                      <a:gd name="connsiteY8" fmla="*/ 227973 h 455900"/>
                      <a:gd name="connsiteX9" fmla="*/ 227960 w 1129009"/>
                      <a:gd name="connsiteY9" fmla="*/ 396724 h 455900"/>
                      <a:gd name="connsiteX10" fmla="*/ 901004 w 1129009"/>
                      <a:gd name="connsiteY10" fmla="*/ 396724 h 455900"/>
                      <a:gd name="connsiteX11" fmla="*/ 1069779 w 1129009"/>
                      <a:gd name="connsiteY11" fmla="*/ 227973 h 455900"/>
                      <a:gd name="connsiteX12" fmla="*/ 901004 w 1129009"/>
                      <a:gd name="connsiteY12" fmla="*/ 59222 h 455900"/>
                      <a:gd name="connsiteX13" fmla="*/ 227960 w 1129009"/>
                      <a:gd name="connsiteY13" fmla="*/ 59222 h 455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29009" h="455900">
                        <a:moveTo>
                          <a:pt x="901027" y="455900"/>
                        </a:moveTo>
                        <a:lnTo>
                          <a:pt x="227983" y="455900"/>
                        </a:lnTo>
                        <a:cubicBezTo>
                          <a:pt x="102276" y="455900"/>
                          <a:pt x="0" y="353639"/>
                          <a:pt x="0" y="227950"/>
                        </a:cubicBezTo>
                        <a:cubicBezTo>
                          <a:pt x="0" y="102261"/>
                          <a:pt x="102276" y="0"/>
                          <a:pt x="227983" y="0"/>
                        </a:cubicBezTo>
                        <a:lnTo>
                          <a:pt x="901027" y="0"/>
                        </a:lnTo>
                        <a:cubicBezTo>
                          <a:pt x="1026734" y="0"/>
                          <a:pt x="1129009" y="102261"/>
                          <a:pt x="1129009" y="227950"/>
                        </a:cubicBezTo>
                        <a:cubicBezTo>
                          <a:pt x="1129009" y="353639"/>
                          <a:pt x="1026734" y="455900"/>
                          <a:pt x="901027" y="455900"/>
                        </a:cubicBezTo>
                        <a:close/>
                        <a:moveTo>
                          <a:pt x="227960" y="59222"/>
                        </a:moveTo>
                        <a:cubicBezTo>
                          <a:pt x="134897" y="59222"/>
                          <a:pt x="59184" y="134923"/>
                          <a:pt x="59184" y="227973"/>
                        </a:cubicBezTo>
                        <a:cubicBezTo>
                          <a:pt x="59184" y="321023"/>
                          <a:pt x="134897" y="396724"/>
                          <a:pt x="227960" y="396724"/>
                        </a:cubicBezTo>
                        <a:lnTo>
                          <a:pt x="901004" y="396724"/>
                        </a:lnTo>
                        <a:cubicBezTo>
                          <a:pt x="994067" y="396724"/>
                          <a:pt x="1069779" y="321023"/>
                          <a:pt x="1069779" y="227973"/>
                        </a:cubicBezTo>
                        <a:cubicBezTo>
                          <a:pt x="1069779" y="134923"/>
                          <a:pt x="994067" y="59222"/>
                          <a:pt x="901004" y="59222"/>
                        </a:cubicBezTo>
                        <a:lnTo>
                          <a:pt x="227960" y="59222"/>
                        </a:lnTo>
                        <a:close/>
                      </a:path>
                    </a:pathLst>
                  </a:custGeom>
                  <a:solidFill>
                    <a:srgbClr val="79527B"/>
                  </a:solidFill>
                  <a:ln w="22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47B1B000-9F9A-33C7-736F-FDAB546A5F25}"/>
                </a:ext>
              </a:extLst>
            </p:cNvPr>
            <p:cNvGrpSpPr/>
            <p:nvPr/>
          </p:nvGrpSpPr>
          <p:grpSpPr>
            <a:xfrm>
              <a:off x="1822329" y="1806595"/>
              <a:ext cx="6297495" cy="1706209"/>
              <a:chOff x="1822329" y="1806595"/>
              <a:chExt cx="6297495" cy="1706209"/>
            </a:xfrm>
          </p:grpSpPr>
          <p:grpSp>
            <p:nvGrpSpPr>
              <p:cNvPr id="64" name="Graphic 2">
                <a:extLst>
                  <a:ext uri="{FF2B5EF4-FFF2-40B4-BE49-F238E27FC236}">
                    <a16:creationId xmlns:a16="http://schemas.microsoft.com/office/drawing/2014/main" id="{0BECA2A8-128F-F7B8-C668-552FDE7B75E2}"/>
                  </a:ext>
                </a:extLst>
              </p:cNvPr>
              <p:cNvGrpSpPr/>
              <p:nvPr/>
            </p:nvGrpSpPr>
            <p:grpSpPr>
              <a:xfrm>
                <a:off x="1822329" y="1806595"/>
                <a:ext cx="2075870" cy="1706209"/>
                <a:chOff x="1822329" y="1806595"/>
                <a:chExt cx="2075870" cy="1706209"/>
              </a:xfrm>
            </p:grpSpPr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id="{05D5DE33-8066-0905-D5D2-D8B1EA594A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2329" y="2118361"/>
                  <a:ext cx="1999244" cy="1394443"/>
                </a:xfrm>
                <a:custGeom>
                  <a:avLst/>
                  <a:gdLst>
                    <a:gd name="connsiteX0" fmla="*/ -1062 w 1999244"/>
                    <a:gd name="connsiteY0" fmla="*/ -39 h 1394443"/>
                    <a:gd name="connsiteX1" fmla="*/ 1998182 w 1999244"/>
                    <a:gd name="connsiteY1" fmla="*/ -39 h 1394443"/>
                    <a:gd name="connsiteX2" fmla="*/ 1998182 w 1999244"/>
                    <a:gd name="connsiteY2" fmla="*/ 1394404 h 1394443"/>
                    <a:gd name="connsiteX3" fmla="*/ -1062 w 1999244"/>
                    <a:gd name="connsiteY3" fmla="*/ 1394404 h 1394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9244" h="1394443">
                      <a:moveTo>
                        <a:pt x="-1062" y="-39"/>
                      </a:moveTo>
                      <a:lnTo>
                        <a:pt x="1998182" y="-39"/>
                      </a:lnTo>
                      <a:lnTo>
                        <a:pt x="1998182" y="1394404"/>
                      </a:lnTo>
                      <a:lnTo>
                        <a:pt x="-1062" y="139440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90" name="Graphic 2">
                  <a:extLst>
                    <a:ext uri="{FF2B5EF4-FFF2-40B4-BE49-F238E27FC236}">
                      <a16:creationId xmlns:a16="http://schemas.microsoft.com/office/drawing/2014/main" id="{4CBFA8ED-FDF2-F24B-70FB-042260589F26}"/>
                    </a:ext>
                  </a:extLst>
                </p:cNvPr>
                <p:cNvGrpSpPr/>
                <p:nvPr/>
              </p:nvGrpSpPr>
              <p:grpSpPr>
                <a:xfrm>
                  <a:off x="2002808" y="1806595"/>
                  <a:ext cx="1895391" cy="1508018"/>
                  <a:chOff x="2002808" y="1806595"/>
                  <a:chExt cx="1895391" cy="1508018"/>
                </a:xfrm>
              </p:grpSpPr>
              <p:grpSp>
                <p:nvGrpSpPr>
                  <p:cNvPr id="91" name="Graphic 2">
                    <a:extLst>
                      <a:ext uri="{FF2B5EF4-FFF2-40B4-BE49-F238E27FC236}">
                        <a16:creationId xmlns:a16="http://schemas.microsoft.com/office/drawing/2014/main" id="{BCD1C4CB-2D96-EF85-FEA2-71E0DB5E718A}"/>
                      </a:ext>
                    </a:extLst>
                  </p:cNvPr>
                  <p:cNvGrpSpPr/>
                  <p:nvPr/>
                </p:nvGrpSpPr>
                <p:grpSpPr>
                  <a:xfrm>
                    <a:off x="2002808" y="2008283"/>
                    <a:ext cx="1895391" cy="1306330"/>
                    <a:chOff x="2002808" y="2008283"/>
                    <a:chExt cx="1895391" cy="1306330"/>
                  </a:xfrm>
                </p:grpSpPr>
                <p:sp>
                  <p:nvSpPr>
                    <p:cNvPr id="98" name="Freeform 41">
                      <a:extLst>
                        <a:ext uri="{FF2B5EF4-FFF2-40B4-BE49-F238E27FC236}">
                          <a16:creationId xmlns:a16="http://schemas.microsoft.com/office/drawing/2014/main" id="{A8B2135D-7563-E1B3-B5B1-962CF46853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2808" y="2008283"/>
                      <a:ext cx="1895391" cy="1306330"/>
                    </a:xfrm>
                    <a:custGeom>
                      <a:avLst/>
                      <a:gdLst>
                        <a:gd name="connsiteX0" fmla="*/ 1818261 w 1895391"/>
                        <a:gd name="connsiteY0" fmla="*/ 0 h 1306330"/>
                        <a:gd name="connsiteX1" fmla="*/ 77130 w 1895391"/>
                        <a:gd name="connsiteY1" fmla="*/ 0 h 1306330"/>
                        <a:gd name="connsiteX2" fmla="*/ 0 w 1895391"/>
                        <a:gd name="connsiteY2" fmla="*/ 77119 h 1306330"/>
                        <a:gd name="connsiteX3" fmla="*/ 0 w 1895391"/>
                        <a:gd name="connsiteY3" fmla="*/ 1229212 h 1306330"/>
                        <a:gd name="connsiteX4" fmla="*/ 77130 w 1895391"/>
                        <a:gd name="connsiteY4" fmla="*/ 1306331 h 1306330"/>
                        <a:gd name="connsiteX5" fmla="*/ 1818261 w 1895391"/>
                        <a:gd name="connsiteY5" fmla="*/ 1306331 h 1306330"/>
                        <a:gd name="connsiteX6" fmla="*/ 1895391 w 1895391"/>
                        <a:gd name="connsiteY6" fmla="*/ 1229212 h 1306330"/>
                        <a:gd name="connsiteX7" fmla="*/ 1895391 w 1895391"/>
                        <a:gd name="connsiteY7" fmla="*/ 77119 h 1306330"/>
                        <a:gd name="connsiteX8" fmla="*/ 1818261 w 1895391"/>
                        <a:gd name="connsiteY8" fmla="*/ 0 h 13063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95391" h="1306330">
                          <a:moveTo>
                            <a:pt x="1818261" y="0"/>
                          </a:moveTo>
                          <a:lnTo>
                            <a:pt x="77130" y="0"/>
                          </a:lnTo>
                          <a:cubicBezTo>
                            <a:pt x="34541" y="0"/>
                            <a:pt x="0" y="34514"/>
                            <a:pt x="0" y="77119"/>
                          </a:cubicBezTo>
                          <a:lnTo>
                            <a:pt x="0" y="1229212"/>
                          </a:lnTo>
                          <a:cubicBezTo>
                            <a:pt x="0" y="1271794"/>
                            <a:pt x="34519" y="1306331"/>
                            <a:pt x="77130" y="1306331"/>
                          </a:cubicBezTo>
                          <a:lnTo>
                            <a:pt x="1818261" y="1306331"/>
                          </a:lnTo>
                          <a:cubicBezTo>
                            <a:pt x="1860850" y="1306331"/>
                            <a:pt x="1895391" y="1271817"/>
                            <a:pt x="1895391" y="1229212"/>
                          </a:cubicBezTo>
                          <a:lnTo>
                            <a:pt x="1895391" y="77119"/>
                          </a:lnTo>
                          <a:cubicBezTo>
                            <a:pt x="1895391" y="34514"/>
                            <a:pt x="1860850" y="0"/>
                            <a:pt x="1818261" y="0"/>
                          </a:cubicBez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9" name="Freeform 42">
                      <a:extLst>
                        <a:ext uri="{FF2B5EF4-FFF2-40B4-BE49-F238E27FC236}">
                          <a16:creationId xmlns:a16="http://schemas.microsoft.com/office/drawing/2014/main" id="{A6D538A3-756A-3FDE-38ED-F9221CAF1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65285" y="2070750"/>
                      <a:ext cx="1770438" cy="1181395"/>
                    </a:xfrm>
                    <a:custGeom>
                      <a:avLst/>
                      <a:gdLst>
                        <a:gd name="connsiteX0" fmla="*/ 1702110 w 1770438"/>
                        <a:gd name="connsiteY0" fmla="*/ 0 h 1181395"/>
                        <a:gd name="connsiteX1" fmla="*/ 68329 w 1770438"/>
                        <a:gd name="connsiteY1" fmla="*/ 0 h 1181395"/>
                        <a:gd name="connsiteX2" fmla="*/ 0 w 1770438"/>
                        <a:gd name="connsiteY2" fmla="*/ 68319 h 1181395"/>
                        <a:gd name="connsiteX3" fmla="*/ 0 w 1770438"/>
                        <a:gd name="connsiteY3" fmla="*/ 1113077 h 1181395"/>
                        <a:gd name="connsiteX4" fmla="*/ 68329 w 1770438"/>
                        <a:gd name="connsiteY4" fmla="*/ 1181396 h 1181395"/>
                        <a:gd name="connsiteX5" fmla="*/ 1702110 w 1770438"/>
                        <a:gd name="connsiteY5" fmla="*/ 1181396 h 1181395"/>
                        <a:gd name="connsiteX6" fmla="*/ 1770438 w 1770438"/>
                        <a:gd name="connsiteY6" fmla="*/ 1113077 h 1181395"/>
                        <a:gd name="connsiteX7" fmla="*/ 1770438 w 1770438"/>
                        <a:gd name="connsiteY7" fmla="*/ 68319 h 1181395"/>
                        <a:gd name="connsiteX8" fmla="*/ 1702110 w 1770438"/>
                        <a:gd name="connsiteY8" fmla="*/ 0 h 1181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0438" h="1181395">
                          <a:moveTo>
                            <a:pt x="1702110" y="0"/>
                          </a:moveTo>
                          <a:lnTo>
                            <a:pt x="68329" y="0"/>
                          </a:lnTo>
                          <a:cubicBezTo>
                            <a:pt x="30587" y="0"/>
                            <a:pt x="0" y="30582"/>
                            <a:pt x="0" y="68319"/>
                          </a:cubicBezTo>
                          <a:lnTo>
                            <a:pt x="0" y="1113077"/>
                          </a:lnTo>
                          <a:cubicBezTo>
                            <a:pt x="0" y="1150813"/>
                            <a:pt x="30587" y="1181396"/>
                            <a:pt x="68329" y="1181396"/>
                          </a:cubicBezTo>
                          <a:lnTo>
                            <a:pt x="1702110" y="1181396"/>
                          </a:lnTo>
                          <a:cubicBezTo>
                            <a:pt x="1739852" y="1181396"/>
                            <a:pt x="1770438" y="1150813"/>
                            <a:pt x="1770438" y="1113077"/>
                          </a:cubicBezTo>
                          <a:lnTo>
                            <a:pt x="1770438" y="68319"/>
                          </a:lnTo>
                          <a:cubicBezTo>
                            <a:pt x="1770438" y="30582"/>
                            <a:pt x="1739852" y="0"/>
                            <a:pt x="170211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92" name="Graphic 2">
                    <a:extLst>
                      <a:ext uri="{FF2B5EF4-FFF2-40B4-BE49-F238E27FC236}">
                        <a16:creationId xmlns:a16="http://schemas.microsoft.com/office/drawing/2014/main" id="{47D29534-FF3E-9961-1821-D9933668156F}"/>
                      </a:ext>
                    </a:extLst>
                  </p:cNvPr>
                  <p:cNvGrpSpPr/>
                  <p:nvPr/>
                </p:nvGrpSpPr>
                <p:grpSpPr>
                  <a:xfrm>
                    <a:off x="2175539" y="1921496"/>
                    <a:ext cx="379155" cy="225161"/>
                    <a:chOff x="2175539" y="1921496"/>
                    <a:chExt cx="379155" cy="225161"/>
                  </a:xfrm>
                  <a:solidFill>
                    <a:srgbClr val="F27954"/>
                  </a:solidFill>
                </p:grpSpPr>
                <p:sp>
                  <p:nvSpPr>
                    <p:cNvPr id="96" name="Freeform 44">
                      <a:extLst>
                        <a:ext uri="{FF2B5EF4-FFF2-40B4-BE49-F238E27FC236}">
                          <a16:creationId xmlns:a16="http://schemas.microsoft.com/office/drawing/2014/main" id="{2DCD316F-3FE9-880E-CFEB-E88B7C8AFE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5539" y="1921496"/>
                      <a:ext cx="195018" cy="225161"/>
                    </a:xfrm>
                    <a:custGeom>
                      <a:avLst/>
                      <a:gdLst>
                        <a:gd name="connsiteX0" fmla="*/ 195019 w 195018"/>
                        <a:gd name="connsiteY0" fmla="*/ 112569 h 225161"/>
                        <a:gd name="connsiteX1" fmla="*/ 0 w 195018"/>
                        <a:gd name="connsiteY1" fmla="*/ 225162 h 225161"/>
                        <a:gd name="connsiteX2" fmla="*/ 0 w 195018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18" h="225161">
                          <a:moveTo>
                            <a:pt x="195019" y="112569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7" name="Freeform 45">
                      <a:extLst>
                        <a:ext uri="{FF2B5EF4-FFF2-40B4-BE49-F238E27FC236}">
                          <a16:creationId xmlns:a16="http://schemas.microsoft.com/office/drawing/2014/main" id="{91278010-141F-AEF9-9F11-7A97354C00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9676" y="1921496"/>
                      <a:ext cx="195018" cy="225161"/>
                    </a:xfrm>
                    <a:custGeom>
                      <a:avLst/>
                      <a:gdLst>
                        <a:gd name="connsiteX0" fmla="*/ 195019 w 195018"/>
                        <a:gd name="connsiteY0" fmla="*/ 112569 h 225161"/>
                        <a:gd name="connsiteX1" fmla="*/ 0 w 195018"/>
                        <a:gd name="connsiteY1" fmla="*/ 225162 h 225161"/>
                        <a:gd name="connsiteX2" fmla="*/ 0 w 195018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18" h="225161">
                          <a:moveTo>
                            <a:pt x="195019" y="112569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93" name="Graphic 2">
                    <a:extLst>
                      <a:ext uri="{FF2B5EF4-FFF2-40B4-BE49-F238E27FC236}">
                        <a16:creationId xmlns:a16="http://schemas.microsoft.com/office/drawing/2014/main" id="{11602840-A1B4-8B7C-2B55-7910CDD9F701}"/>
                      </a:ext>
                    </a:extLst>
                  </p:cNvPr>
                  <p:cNvGrpSpPr/>
                  <p:nvPr/>
                </p:nvGrpSpPr>
                <p:grpSpPr>
                  <a:xfrm>
                    <a:off x="2650135" y="1806595"/>
                    <a:ext cx="1129009" cy="455900"/>
                    <a:chOff x="2650135" y="1806595"/>
                    <a:chExt cx="1129009" cy="455900"/>
                  </a:xfrm>
                </p:grpSpPr>
                <p:sp>
                  <p:nvSpPr>
                    <p:cNvPr id="94" name="Freeform 47">
                      <a:extLst>
                        <a:ext uri="{FF2B5EF4-FFF2-40B4-BE49-F238E27FC236}">
                          <a16:creationId xmlns:a16="http://schemas.microsoft.com/office/drawing/2014/main" id="{88D2FF53-127D-6FA4-2768-43C9EA18D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9739" y="1836194"/>
                      <a:ext cx="1069802" cy="396701"/>
                    </a:xfrm>
                    <a:custGeom>
                      <a:avLst/>
                      <a:gdLst>
                        <a:gd name="connsiteX0" fmla="*/ 871446 w 1069802"/>
                        <a:gd name="connsiteY0" fmla="*/ 0 h 396701"/>
                        <a:gd name="connsiteX1" fmla="*/ 198379 w 1069802"/>
                        <a:gd name="connsiteY1" fmla="*/ 0 h 396701"/>
                        <a:gd name="connsiteX2" fmla="*/ 0 w 1069802"/>
                        <a:gd name="connsiteY2" fmla="*/ 198351 h 396701"/>
                        <a:gd name="connsiteX3" fmla="*/ 0 w 1069802"/>
                        <a:gd name="connsiteY3" fmla="*/ 198351 h 396701"/>
                        <a:gd name="connsiteX4" fmla="*/ 198379 w 1069802"/>
                        <a:gd name="connsiteY4" fmla="*/ 396701 h 396701"/>
                        <a:gd name="connsiteX5" fmla="*/ 871423 w 1069802"/>
                        <a:gd name="connsiteY5" fmla="*/ 396701 h 396701"/>
                        <a:gd name="connsiteX6" fmla="*/ 1069802 w 1069802"/>
                        <a:gd name="connsiteY6" fmla="*/ 198351 h 396701"/>
                        <a:gd name="connsiteX7" fmla="*/ 1069802 w 1069802"/>
                        <a:gd name="connsiteY7" fmla="*/ 198351 h 396701"/>
                        <a:gd name="connsiteX8" fmla="*/ 871446 w 1069802"/>
                        <a:gd name="connsiteY8" fmla="*/ 0 h 396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69802" h="396701">
                          <a:moveTo>
                            <a:pt x="871446" y="0"/>
                          </a:moveTo>
                          <a:lnTo>
                            <a:pt x="198379" y="0"/>
                          </a:lnTo>
                          <a:cubicBezTo>
                            <a:pt x="88811" y="0"/>
                            <a:pt x="0" y="88798"/>
                            <a:pt x="0" y="198351"/>
                          </a:cubicBezTo>
                          <a:lnTo>
                            <a:pt x="0" y="198351"/>
                          </a:lnTo>
                          <a:cubicBezTo>
                            <a:pt x="0" y="307903"/>
                            <a:pt x="88811" y="396701"/>
                            <a:pt x="198379" y="396701"/>
                          </a:cubicBezTo>
                          <a:lnTo>
                            <a:pt x="871423" y="396701"/>
                          </a:lnTo>
                          <a:cubicBezTo>
                            <a:pt x="980991" y="396701"/>
                            <a:pt x="1069802" y="307903"/>
                            <a:pt x="1069802" y="198351"/>
                          </a:cubicBezTo>
                          <a:lnTo>
                            <a:pt x="1069802" y="198351"/>
                          </a:lnTo>
                          <a:cubicBezTo>
                            <a:pt x="1069825" y="88821"/>
                            <a:pt x="980991" y="0"/>
                            <a:pt x="871446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95" name="Freeform 48">
                      <a:extLst>
                        <a:ext uri="{FF2B5EF4-FFF2-40B4-BE49-F238E27FC236}">
                          <a16:creationId xmlns:a16="http://schemas.microsoft.com/office/drawing/2014/main" id="{F6256D4A-13DA-F770-48DB-CAACC71965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50135" y="1806595"/>
                      <a:ext cx="1129009" cy="455900"/>
                    </a:xfrm>
                    <a:custGeom>
                      <a:avLst/>
                      <a:gdLst>
                        <a:gd name="connsiteX0" fmla="*/ 901050 w 1129009"/>
                        <a:gd name="connsiteY0" fmla="*/ 455900 h 455900"/>
                        <a:gd name="connsiteX1" fmla="*/ 227983 w 1129009"/>
                        <a:gd name="connsiteY1" fmla="*/ 455900 h 455900"/>
                        <a:gd name="connsiteX2" fmla="*/ 0 w 1129009"/>
                        <a:gd name="connsiteY2" fmla="*/ 227950 h 455900"/>
                        <a:gd name="connsiteX3" fmla="*/ 227983 w 1129009"/>
                        <a:gd name="connsiteY3" fmla="*/ 0 h 455900"/>
                        <a:gd name="connsiteX4" fmla="*/ 901027 w 1129009"/>
                        <a:gd name="connsiteY4" fmla="*/ 0 h 455900"/>
                        <a:gd name="connsiteX5" fmla="*/ 1129010 w 1129009"/>
                        <a:gd name="connsiteY5" fmla="*/ 227950 h 455900"/>
                        <a:gd name="connsiteX6" fmla="*/ 901050 w 1129009"/>
                        <a:gd name="connsiteY6" fmla="*/ 455900 h 455900"/>
                        <a:gd name="connsiteX7" fmla="*/ 227983 w 1129009"/>
                        <a:gd name="connsiteY7" fmla="*/ 59199 h 455900"/>
                        <a:gd name="connsiteX8" fmla="*/ 59207 w 1129009"/>
                        <a:gd name="connsiteY8" fmla="*/ 227950 h 455900"/>
                        <a:gd name="connsiteX9" fmla="*/ 227983 w 1129009"/>
                        <a:gd name="connsiteY9" fmla="*/ 396701 h 455900"/>
                        <a:gd name="connsiteX10" fmla="*/ 901027 w 1129009"/>
                        <a:gd name="connsiteY10" fmla="*/ 396701 h 455900"/>
                        <a:gd name="connsiteX11" fmla="*/ 1069802 w 1129009"/>
                        <a:gd name="connsiteY11" fmla="*/ 227950 h 455900"/>
                        <a:gd name="connsiteX12" fmla="*/ 901027 w 1129009"/>
                        <a:gd name="connsiteY12" fmla="*/ 59199 h 455900"/>
                        <a:gd name="connsiteX13" fmla="*/ 227983 w 1129009"/>
                        <a:gd name="connsiteY13" fmla="*/ 59199 h 45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009" h="455900">
                          <a:moveTo>
                            <a:pt x="901050" y="455900"/>
                          </a:moveTo>
                          <a:lnTo>
                            <a:pt x="227983" y="455900"/>
                          </a:lnTo>
                          <a:cubicBezTo>
                            <a:pt x="102276" y="455900"/>
                            <a:pt x="0" y="353639"/>
                            <a:pt x="0" y="227950"/>
                          </a:cubicBezTo>
                          <a:cubicBezTo>
                            <a:pt x="0" y="102261"/>
                            <a:pt x="102276" y="0"/>
                            <a:pt x="227983" y="0"/>
                          </a:cubicBezTo>
                          <a:lnTo>
                            <a:pt x="901027" y="0"/>
                          </a:lnTo>
                          <a:cubicBezTo>
                            <a:pt x="1026734" y="0"/>
                            <a:pt x="1129010" y="102261"/>
                            <a:pt x="1129010" y="227950"/>
                          </a:cubicBezTo>
                          <a:cubicBezTo>
                            <a:pt x="1129010" y="353639"/>
                            <a:pt x="1026757" y="455900"/>
                            <a:pt x="901050" y="455900"/>
                          </a:cubicBezTo>
                          <a:close/>
                          <a:moveTo>
                            <a:pt x="227983" y="59199"/>
                          </a:moveTo>
                          <a:cubicBezTo>
                            <a:pt x="134920" y="59199"/>
                            <a:pt x="59207" y="134900"/>
                            <a:pt x="59207" y="227950"/>
                          </a:cubicBezTo>
                          <a:cubicBezTo>
                            <a:pt x="59207" y="321000"/>
                            <a:pt x="134920" y="396701"/>
                            <a:pt x="227983" y="396701"/>
                          </a:cubicBezTo>
                          <a:lnTo>
                            <a:pt x="901027" y="396701"/>
                          </a:lnTo>
                          <a:cubicBezTo>
                            <a:pt x="994090" y="396701"/>
                            <a:pt x="1069802" y="321000"/>
                            <a:pt x="1069802" y="227950"/>
                          </a:cubicBezTo>
                          <a:cubicBezTo>
                            <a:pt x="1069802" y="134900"/>
                            <a:pt x="994090" y="59199"/>
                            <a:pt x="901027" y="59199"/>
                          </a:cubicBezTo>
                          <a:lnTo>
                            <a:pt x="227983" y="59199"/>
                          </a:ln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65" name="Graphic 2">
                <a:extLst>
                  <a:ext uri="{FF2B5EF4-FFF2-40B4-BE49-F238E27FC236}">
                    <a16:creationId xmlns:a16="http://schemas.microsoft.com/office/drawing/2014/main" id="{DFBFCCB8-C820-AF73-6A09-F658E0962398}"/>
                  </a:ext>
                </a:extLst>
              </p:cNvPr>
              <p:cNvGrpSpPr/>
              <p:nvPr/>
            </p:nvGrpSpPr>
            <p:grpSpPr>
              <a:xfrm>
                <a:off x="3933496" y="1806595"/>
                <a:ext cx="2075527" cy="1706209"/>
                <a:chOff x="3933496" y="1806595"/>
                <a:chExt cx="2075527" cy="1706209"/>
              </a:xfrm>
            </p:grpSpPr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BF6EAA99-C21D-ACDD-E178-136CF9FED2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3496" y="2118361"/>
                  <a:ext cx="1998695" cy="1394443"/>
                </a:xfrm>
                <a:custGeom>
                  <a:avLst/>
                  <a:gdLst>
                    <a:gd name="connsiteX0" fmla="*/ -138 w 1998695"/>
                    <a:gd name="connsiteY0" fmla="*/ -39 h 1394443"/>
                    <a:gd name="connsiteX1" fmla="*/ 1998557 w 1998695"/>
                    <a:gd name="connsiteY1" fmla="*/ -39 h 1394443"/>
                    <a:gd name="connsiteX2" fmla="*/ 1998557 w 1998695"/>
                    <a:gd name="connsiteY2" fmla="*/ 1394404 h 1394443"/>
                    <a:gd name="connsiteX3" fmla="*/ -138 w 1998695"/>
                    <a:gd name="connsiteY3" fmla="*/ 1394404 h 1394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8695" h="1394443">
                      <a:moveTo>
                        <a:pt x="-138" y="-39"/>
                      </a:moveTo>
                      <a:lnTo>
                        <a:pt x="1998557" y="-39"/>
                      </a:lnTo>
                      <a:lnTo>
                        <a:pt x="1998557" y="1394404"/>
                      </a:lnTo>
                      <a:lnTo>
                        <a:pt x="-138" y="139440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79" name="Graphic 2">
                  <a:extLst>
                    <a:ext uri="{FF2B5EF4-FFF2-40B4-BE49-F238E27FC236}">
                      <a16:creationId xmlns:a16="http://schemas.microsoft.com/office/drawing/2014/main" id="{7E0A07E6-DC8E-660E-157C-BAA138A3FDAE}"/>
                    </a:ext>
                  </a:extLst>
                </p:cNvPr>
                <p:cNvGrpSpPr/>
                <p:nvPr/>
              </p:nvGrpSpPr>
              <p:grpSpPr>
                <a:xfrm>
                  <a:off x="4113632" y="1806595"/>
                  <a:ext cx="1895390" cy="1508018"/>
                  <a:chOff x="4113632" y="1806595"/>
                  <a:chExt cx="1895390" cy="1508018"/>
                </a:xfrm>
              </p:grpSpPr>
              <p:grpSp>
                <p:nvGrpSpPr>
                  <p:cNvPr id="80" name="Graphic 2">
                    <a:extLst>
                      <a:ext uri="{FF2B5EF4-FFF2-40B4-BE49-F238E27FC236}">
                        <a16:creationId xmlns:a16="http://schemas.microsoft.com/office/drawing/2014/main" id="{EF840429-4D68-16BB-96B0-027EDABFEBA6}"/>
                      </a:ext>
                    </a:extLst>
                  </p:cNvPr>
                  <p:cNvGrpSpPr/>
                  <p:nvPr/>
                </p:nvGrpSpPr>
                <p:grpSpPr>
                  <a:xfrm>
                    <a:off x="4113632" y="2008283"/>
                    <a:ext cx="1895390" cy="1306330"/>
                    <a:chOff x="4113632" y="2008283"/>
                    <a:chExt cx="1895390" cy="1306330"/>
                  </a:xfrm>
                </p:grpSpPr>
                <p:sp>
                  <p:nvSpPr>
                    <p:cNvPr id="87" name="Freeform 53">
                      <a:extLst>
                        <a:ext uri="{FF2B5EF4-FFF2-40B4-BE49-F238E27FC236}">
                          <a16:creationId xmlns:a16="http://schemas.microsoft.com/office/drawing/2014/main" id="{A22D2C5C-F711-4216-2D37-0770D53E8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3632" y="2008283"/>
                      <a:ext cx="1895390" cy="1306330"/>
                    </a:xfrm>
                    <a:custGeom>
                      <a:avLst/>
                      <a:gdLst>
                        <a:gd name="connsiteX0" fmla="*/ 1818261 w 1895390"/>
                        <a:gd name="connsiteY0" fmla="*/ 0 h 1306330"/>
                        <a:gd name="connsiteX1" fmla="*/ 77130 w 1895390"/>
                        <a:gd name="connsiteY1" fmla="*/ 0 h 1306330"/>
                        <a:gd name="connsiteX2" fmla="*/ 0 w 1895390"/>
                        <a:gd name="connsiteY2" fmla="*/ 77119 h 1306330"/>
                        <a:gd name="connsiteX3" fmla="*/ 0 w 1895390"/>
                        <a:gd name="connsiteY3" fmla="*/ 1229212 h 1306330"/>
                        <a:gd name="connsiteX4" fmla="*/ 77130 w 1895390"/>
                        <a:gd name="connsiteY4" fmla="*/ 1306331 h 1306330"/>
                        <a:gd name="connsiteX5" fmla="*/ 1818261 w 1895390"/>
                        <a:gd name="connsiteY5" fmla="*/ 1306331 h 1306330"/>
                        <a:gd name="connsiteX6" fmla="*/ 1895391 w 1895390"/>
                        <a:gd name="connsiteY6" fmla="*/ 1229212 h 1306330"/>
                        <a:gd name="connsiteX7" fmla="*/ 1895391 w 1895390"/>
                        <a:gd name="connsiteY7" fmla="*/ 77119 h 1306330"/>
                        <a:gd name="connsiteX8" fmla="*/ 1818261 w 1895390"/>
                        <a:gd name="connsiteY8" fmla="*/ 0 h 13063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95390" h="1306330">
                          <a:moveTo>
                            <a:pt x="1818261" y="0"/>
                          </a:moveTo>
                          <a:lnTo>
                            <a:pt x="77130" y="0"/>
                          </a:lnTo>
                          <a:cubicBezTo>
                            <a:pt x="34541" y="0"/>
                            <a:pt x="0" y="34514"/>
                            <a:pt x="0" y="77119"/>
                          </a:cubicBezTo>
                          <a:lnTo>
                            <a:pt x="0" y="1229212"/>
                          </a:lnTo>
                          <a:cubicBezTo>
                            <a:pt x="0" y="1271794"/>
                            <a:pt x="34519" y="1306331"/>
                            <a:pt x="77130" y="1306331"/>
                          </a:cubicBezTo>
                          <a:lnTo>
                            <a:pt x="1818261" y="1306331"/>
                          </a:lnTo>
                          <a:cubicBezTo>
                            <a:pt x="1860850" y="1306331"/>
                            <a:pt x="1895391" y="1271817"/>
                            <a:pt x="1895391" y="1229212"/>
                          </a:cubicBezTo>
                          <a:lnTo>
                            <a:pt x="1895391" y="77119"/>
                          </a:lnTo>
                          <a:cubicBezTo>
                            <a:pt x="1895368" y="34514"/>
                            <a:pt x="1860850" y="0"/>
                            <a:pt x="1818261" y="0"/>
                          </a:cubicBez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8" name="Freeform 54">
                      <a:extLst>
                        <a:ext uri="{FF2B5EF4-FFF2-40B4-BE49-F238E27FC236}">
                          <a16:creationId xmlns:a16="http://schemas.microsoft.com/office/drawing/2014/main" id="{099594CC-18F2-C666-E01E-FEEE0C17BD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086" y="2070750"/>
                      <a:ext cx="1770438" cy="1181395"/>
                    </a:xfrm>
                    <a:custGeom>
                      <a:avLst/>
                      <a:gdLst>
                        <a:gd name="connsiteX0" fmla="*/ 1702110 w 1770438"/>
                        <a:gd name="connsiteY0" fmla="*/ 0 h 1181395"/>
                        <a:gd name="connsiteX1" fmla="*/ 68329 w 1770438"/>
                        <a:gd name="connsiteY1" fmla="*/ 0 h 1181395"/>
                        <a:gd name="connsiteX2" fmla="*/ 0 w 1770438"/>
                        <a:gd name="connsiteY2" fmla="*/ 68319 h 1181395"/>
                        <a:gd name="connsiteX3" fmla="*/ 0 w 1770438"/>
                        <a:gd name="connsiteY3" fmla="*/ 1113077 h 1181395"/>
                        <a:gd name="connsiteX4" fmla="*/ 68329 w 1770438"/>
                        <a:gd name="connsiteY4" fmla="*/ 1181396 h 1181395"/>
                        <a:gd name="connsiteX5" fmla="*/ 1702110 w 1770438"/>
                        <a:gd name="connsiteY5" fmla="*/ 1181396 h 1181395"/>
                        <a:gd name="connsiteX6" fmla="*/ 1770439 w 1770438"/>
                        <a:gd name="connsiteY6" fmla="*/ 1113077 h 1181395"/>
                        <a:gd name="connsiteX7" fmla="*/ 1770439 w 1770438"/>
                        <a:gd name="connsiteY7" fmla="*/ 68319 h 1181395"/>
                        <a:gd name="connsiteX8" fmla="*/ 1702110 w 1770438"/>
                        <a:gd name="connsiteY8" fmla="*/ 0 h 1181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0438" h="1181395">
                          <a:moveTo>
                            <a:pt x="1702110" y="0"/>
                          </a:moveTo>
                          <a:lnTo>
                            <a:pt x="68329" y="0"/>
                          </a:lnTo>
                          <a:cubicBezTo>
                            <a:pt x="30587" y="0"/>
                            <a:pt x="0" y="30582"/>
                            <a:pt x="0" y="68319"/>
                          </a:cubicBezTo>
                          <a:lnTo>
                            <a:pt x="0" y="1113077"/>
                          </a:lnTo>
                          <a:cubicBezTo>
                            <a:pt x="0" y="1150813"/>
                            <a:pt x="30587" y="1181396"/>
                            <a:pt x="68329" y="1181396"/>
                          </a:cubicBezTo>
                          <a:lnTo>
                            <a:pt x="1702110" y="1181396"/>
                          </a:lnTo>
                          <a:cubicBezTo>
                            <a:pt x="1739852" y="1181396"/>
                            <a:pt x="1770439" y="1150813"/>
                            <a:pt x="1770439" y="1113077"/>
                          </a:cubicBezTo>
                          <a:lnTo>
                            <a:pt x="1770439" y="68319"/>
                          </a:lnTo>
                          <a:cubicBezTo>
                            <a:pt x="1770439" y="30582"/>
                            <a:pt x="1739852" y="0"/>
                            <a:pt x="170211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81" name="Graphic 2">
                    <a:extLst>
                      <a:ext uri="{FF2B5EF4-FFF2-40B4-BE49-F238E27FC236}">
                        <a16:creationId xmlns:a16="http://schemas.microsoft.com/office/drawing/2014/main" id="{19B755DE-E0CE-0C1C-9CC3-45CB113C6F7B}"/>
                      </a:ext>
                    </a:extLst>
                  </p:cNvPr>
                  <p:cNvGrpSpPr/>
                  <p:nvPr/>
                </p:nvGrpSpPr>
                <p:grpSpPr>
                  <a:xfrm>
                    <a:off x="4286340" y="1921496"/>
                    <a:ext cx="379178" cy="225161"/>
                    <a:chOff x="4286340" y="1921496"/>
                    <a:chExt cx="379178" cy="225161"/>
                  </a:xfrm>
                  <a:solidFill>
                    <a:srgbClr val="F27954"/>
                  </a:solidFill>
                </p:grpSpPr>
                <p:sp>
                  <p:nvSpPr>
                    <p:cNvPr id="85" name="Freeform 56">
                      <a:extLst>
                        <a:ext uri="{FF2B5EF4-FFF2-40B4-BE49-F238E27FC236}">
                          <a16:creationId xmlns:a16="http://schemas.microsoft.com/office/drawing/2014/main" id="{42F91158-A5DC-1A09-C793-C879F116FB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6340" y="1921496"/>
                      <a:ext cx="195018" cy="225161"/>
                    </a:xfrm>
                    <a:custGeom>
                      <a:avLst/>
                      <a:gdLst>
                        <a:gd name="connsiteX0" fmla="*/ 195019 w 195018"/>
                        <a:gd name="connsiteY0" fmla="*/ 112569 h 225161"/>
                        <a:gd name="connsiteX1" fmla="*/ 0 w 195018"/>
                        <a:gd name="connsiteY1" fmla="*/ 225162 h 225161"/>
                        <a:gd name="connsiteX2" fmla="*/ 0 w 195018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18" h="225161">
                          <a:moveTo>
                            <a:pt x="195019" y="112569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6" name="Freeform 57">
                      <a:extLst>
                        <a:ext uri="{FF2B5EF4-FFF2-40B4-BE49-F238E27FC236}">
                          <a16:creationId xmlns:a16="http://schemas.microsoft.com/office/drawing/2014/main" id="{F4A9DCB8-6DDB-6F8D-22F1-3C2D40AD4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70500" y="1921496"/>
                      <a:ext cx="195018" cy="225161"/>
                    </a:xfrm>
                    <a:custGeom>
                      <a:avLst/>
                      <a:gdLst>
                        <a:gd name="connsiteX0" fmla="*/ 195019 w 195018"/>
                        <a:gd name="connsiteY0" fmla="*/ 112569 h 225161"/>
                        <a:gd name="connsiteX1" fmla="*/ 0 w 195018"/>
                        <a:gd name="connsiteY1" fmla="*/ 225162 h 225161"/>
                        <a:gd name="connsiteX2" fmla="*/ 0 w 195018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18" h="225161">
                          <a:moveTo>
                            <a:pt x="195019" y="112569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82" name="Graphic 2">
                    <a:extLst>
                      <a:ext uri="{FF2B5EF4-FFF2-40B4-BE49-F238E27FC236}">
                        <a16:creationId xmlns:a16="http://schemas.microsoft.com/office/drawing/2014/main" id="{66971DF8-AC3D-A3FD-AFBD-4083E39E21B6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59" y="1806595"/>
                    <a:ext cx="1129009" cy="455900"/>
                    <a:chOff x="4760959" y="1806595"/>
                    <a:chExt cx="1129009" cy="455900"/>
                  </a:xfrm>
                </p:grpSpPr>
                <p:sp>
                  <p:nvSpPr>
                    <p:cNvPr id="83" name="Freeform 59">
                      <a:extLst>
                        <a:ext uri="{FF2B5EF4-FFF2-40B4-BE49-F238E27FC236}">
                          <a16:creationId xmlns:a16="http://schemas.microsoft.com/office/drawing/2014/main" id="{E15A974F-998F-61E6-86DD-061F97EE61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0563" y="1836194"/>
                      <a:ext cx="1069801" cy="396701"/>
                    </a:xfrm>
                    <a:custGeom>
                      <a:avLst/>
                      <a:gdLst>
                        <a:gd name="connsiteX0" fmla="*/ 871423 w 1069801"/>
                        <a:gd name="connsiteY0" fmla="*/ 0 h 396701"/>
                        <a:gd name="connsiteX1" fmla="*/ 198379 w 1069801"/>
                        <a:gd name="connsiteY1" fmla="*/ 0 h 396701"/>
                        <a:gd name="connsiteX2" fmla="*/ 0 w 1069801"/>
                        <a:gd name="connsiteY2" fmla="*/ 198351 h 396701"/>
                        <a:gd name="connsiteX3" fmla="*/ 0 w 1069801"/>
                        <a:gd name="connsiteY3" fmla="*/ 198351 h 396701"/>
                        <a:gd name="connsiteX4" fmla="*/ 198379 w 1069801"/>
                        <a:gd name="connsiteY4" fmla="*/ 396701 h 396701"/>
                        <a:gd name="connsiteX5" fmla="*/ 871423 w 1069801"/>
                        <a:gd name="connsiteY5" fmla="*/ 396701 h 396701"/>
                        <a:gd name="connsiteX6" fmla="*/ 1069802 w 1069801"/>
                        <a:gd name="connsiteY6" fmla="*/ 198351 h 396701"/>
                        <a:gd name="connsiteX7" fmla="*/ 1069802 w 1069801"/>
                        <a:gd name="connsiteY7" fmla="*/ 198351 h 396701"/>
                        <a:gd name="connsiteX8" fmla="*/ 871423 w 1069801"/>
                        <a:gd name="connsiteY8" fmla="*/ 0 h 396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69801" h="396701">
                          <a:moveTo>
                            <a:pt x="871423" y="0"/>
                          </a:moveTo>
                          <a:lnTo>
                            <a:pt x="198379" y="0"/>
                          </a:lnTo>
                          <a:cubicBezTo>
                            <a:pt x="88811" y="0"/>
                            <a:pt x="0" y="88798"/>
                            <a:pt x="0" y="198351"/>
                          </a:cubicBezTo>
                          <a:lnTo>
                            <a:pt x="0" y="198351"/>
                          </a:lnTo>
                          <a:cubicBezTo>
                            <a:pt x="0" y="307903"/>
                            <a:pt x="88811" y="396701"/>
                            <a:pt x="198379" y="396701"/>
                          </a:cubicBezTo>
                          <a:lnTo>
                            <a:pt x="871423" y="396701"/>
                          </a:lnTo>
                          <a:cubicBezTo>
                            <a:pt x="980991" y="396701"/>
                            <a:pt x="1069802" y="307903"/>
                            <a:pt x="1069802" y="198351"/>
                          </a:cubicBezTo>
                          <a:lnTo>
                            <a:pt x="1069802" y="198351"/>
                          </a:lnTo>
                          <a:cubicBezTo>
                            <a:pt x="1069802" y="88821"/>
                            <a:pt x="980991" y="0"/>
                            <a:pt x="87142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84" name="Freeform 60">
                      <a:extLst>
                        <a:ext uri="{FF2B5EF4-FFF2-40B4-BE49-F238E27FC236}">
                          <a16:creationId xmlns:a16="http://schemas.microsoft.com/office/drawing/2014/main" id="{7EEE4676-43C2-8647-0623-0AF1B79D3E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0959" y="1806595"/>
                      <a:ext cx="1129009" cy="455900"/>
                    </a:xfrm>
                    <a:custGeom>
                      <a:avLst/>
                      <a:gdLst>
                        <a:gd name="connsiteX0" fmla="*/ 901027 w 1129009"/>
                        <a:gd name="connsiteY0" fmla="*/ 455900 h 455900"/>
                        <a:gd name="connsiteX1" fmla="*/ 227983 w 1129009"/>
                        <a:gd name="connsiteY1" fmla="*/ 455900 h 455900"/>
                        <a:gd name="connsiteX2" fmla="*/ 0 w 1129009"/>
                        <a:gd name="connsiteY2" fmla="*/ 227950 h 455900"/>
                        <a:gd name="connsiteX3" fmla="*/ 227983 w 1129009"/>
                        <a:gd name="connsiteY3" fmla="*/ 0 h 455900"/>
                        <a:gd name="connsiteX4" fmla="*/ 901027 w 1129009"/>
                        <a:gd name="connsiteY4" fmla="*/ 0 h 455900"/>
                        <a:gd name="connsiteX5" fmla="*/ 1129010 w 1129009"/>
                        <a:gd name="connsiteY5" fmla="*/ 227950 h 455900"/>
                        <a:gd name="connsiteX6" fmla="*/ 901027 w 1129009"/>
                        <a:gd name="connsiteY6" fmla="*/ 455900 h 455900"/>
                        <a:gd name="connsiteX7" fmla="*/ 227983 w 1129009"/>
                        <a:gd name="connsiteY7" fmla="*/ 59199 h 455900"/>
                        <a:gd name="connsiteX8" fmla="*/ 59207 w 1129009"/>
                        <a:gd name="connsiteY8" fmla="*/ 227950 h 455900"/>
                        <a:gd name="connsiteX9" fmla="*/ 227983 w 1129009"/>
                        <a:gd name="connsiteY9" fmla="*/ 396701 h 455900"/>
                        <a:gd name="connsiteX10" fmla="*/ 901027 w 1129009"/>
                        <a:gd name="connsiteY10" fmla="*/ 396701 h 455900"/>
                        <a:gd name="connsiteX11" fmla="*/ 1069802 w 1129009"/>
                        <a:gd name="connsiteY11" fmla="*/ 227950 h 455900"/>
                        <a:gd name="connsiteX12" fmla="*/ 901027 w 1129009"/>
                        <a:gd name="connsiteY12" fmla="*/ 59199 h 455900"/>
                        <a:gd name="connsiteX13" fmla="*/ 227983 w 1129009"/>
                        <a:gd name="connsiteY13" fmla="*/ 59199 h 45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009" h="455900">
                          <a:moveTo>
                            <a:pt x="901027" y="455900"/>
                          </a:moveTo>
                          <a:lnTo>
                            <a:pt x="227983" y="455900"/>
                          </a:lnTo>
                          <a:cubicBezTo>
                            <a:pt x="102276" y="455900"/>
                            <a:pt x="0" y="353639"/>
                            <a:pt x="0" y="227950"/>
                          </a:cubicBezTo>
                          <a:cubicBezTo>
                            <a:pt x="0" y="102261"/>
                            <a:pt x="102276" y="0"/>
                            <a:pt x="227983" y="0"/>
                          </a:cubicBezTo>
                          <a:lnTo>
                            <a:pt x="901027" y="0"/>
                          </a:lnTo>
                          <a:cubicBezTo>
                            <a:pt x="1026734" y="0"/>
                            <a:pt x="1129010" y="102261"/>
                            <a:pt x="1129010" y="227950"/>
                          </a:cubicBezTo>
                          <a:cubicBezTo>
                            <a:pt x="1129010" y="353639"/>
                            <a:pt x="1026734" y="455900"/>
                            <a:pt x="901027" y="455900"/>
                          </a:cubicBezTo>
                          <a:close/>
                          <a:moveTo>
                            <a:pt x="227983" y="59199"/>
                          </a:moveTo>
                          <a:cubicBezTo>
                            <a:pt x="134920" y="59199"/>
                            <a:pt x="59207" y="134900"/>
                            <a:pt x="59207" y="227950"/>
                          </a:cubicBezTo>
                          <a:cubicBezTo>
                            <a:pt x="59207" y="321000"/>
                            <a:pt x="134920" y="396701"/>
                            <a:pt x="227983" y="396701"/>
                          </a:cubicBezTo>
                          <a:lnTo>
                            <a:pt x="901027" y="396701"/>
                          </a:lnTo>
                          <a:cubicBezTo>
                            <a:pt x="994090" y="396701"/>
                            <a:pt x="1069802" y="321000"/>
                            <a:pt x="1069802" y="227950"/>
                          </a:cubicBezTo>
                          <a:cubicBezTo>
                            <a:pt x="1069802" y="134900"/>
                            <a:pt x="994090" y="59199"/>
                            <a:pt x="901027" y="59199"/>
                          </a:cubicBezTo>
                          <a:lnTo>
                            <a:pt x="227983" y="59199"/>
                          </a:ln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66" name="Graphic 2">
                <a:extLst>
                  <a:ext uri="{FF2B5EF4-FFF2-40B4-BE49-F238E27FC236}">
                    <a16:creationId xmlns:a16="http://schemas.microsoft.com/office/drawing/2014/main" id="{251DFB66-ACFB-58BA-6338-58442F9B0083}"/>
                  </a:ext>
                </a:extLst>
              </p:cNvPr>
              <p:cNvGrpSpPr/>
              <p:nvPr/>
            </p:nvGrpSpPr>
            <p:grpSpPr>
              <a:xfrm>
                <a:off x="6044114" y="1806595"/>
                <a:ext cx="2075710" cy="1706209"/>
                <a:chOff x="6044114" y="1806595"/>
                <a:chExt cx="2075710" cy="1706209"/>
              </a:xfrm>
            </p:grpSpPr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B9C59FFA-E123-407B-56CC-FA204D7CF8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4114" y="2118361"/>
                  <a:ext cx="1998695" cy="1394443"/>
                </a:xfrm>
                <a:custGeom>
                  <a:avLst/>
                  <a:gdLst>
                    <a:gd name="connsiteX0" fmla="*/ 785 w 1998695"/>
                    <a:gd name="connsiteY0" fmla="*/ -39 h 1394443"/>
                    <a:gd name="connsiteX1" fmla="*/ 1999481 w 1998695"/>
                    <a:gd name="connsiteY1" fmla="*/ -39 h 1394443"/>
                    <a:gd name="connsiteX2" fmla="*/ 1999481 w 1998695"/>
                    <a:gd name="connsiteY2" fmla="*/ 1394404 h 1394443"/>
                    <a:gd name="connsiteX3" fmla="*/ 785 w 1998695"/>
                    <a:gd name="connsiteY3" fmla="*/ 1394404 h 1394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8695" h="1394443">
                      <a:moveTo>
                        <a:pt x="785" y="-39"/>
                      </a:moveTo>
                      <a:lnTo>
                        <a:pt x="1999481" y="-39"/>
                      </a:lnTo>
                      <a:lnTo>
                        <a:pt x="1999481" y="1394404"/>
                      </a:lnTo>
                      <a:lnTo>
                        <a:pt x="785" y="139440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68" name="Graphic 2">
                  <a:extLst>
                    <a:ext uri="{FF2B5EF4-FFF2-40B4-BE49-F238E27FC236}">
                      <a16:creationId xmlns:a16="http://schemas.microsoft.com/office/drawing/2014/main" id="{693B8A12-426B-E42B-A78C-20B38E122788}"/>
                    </a:ext>
                  </a:extLst>
                </p:cNvPr>
                <p:cNvGrpSpPr/>
                <p:nvPr/>
              </p:nvGrpSpPr>
              <p:grpSpPr>
                <a:xfrm>
                  <a:off x="6224433" y="1806595"/>
                  <a:ext cx="1895391" cy="1508018"/>
                  <a:chOff x="6224433" y="1806595"/>
                  <a:chExt cx="1895391" cy="1508018"/>
                </a:xfrm>
              </p:grpSpPr>
              <p:grpSp>
                <p:nvGrpSpPr>
                  <p:cNvPr id="69" name="Graphic 2">
                    <a:extLst>
                      <a:ext uri="{FF2B5EF4-FFF2-40B4-BE49-F238E27FC236}">
                        <a16:creationId xmlns:a16="http://schemas.microsoft.com/office/drawing/2014/main" id="{5BDABD1C-27E1-8758-0EE5-2F1D1749281D}"/>
                      </a:ext>
                    </a:extLst>
                  </p:cNvPr>
                  <p:cNvGrpSpPr/>
                  <p:nvPr/>
                </p:nvGrpSpPr>
                <p:grpSpPr>
                  <a:xfrm>
                    <a:off x="6224433" y="2008283"/>
                    <a:ext cx="1895391" cy="1306330"/>
                    <a:chOff x="6224433" y="2008283"/>
                    <a:chExt cx="1895391" cy="1306330"/>
                  </a:xfrm>
                </p:grpSpPr>
                <p:sp>
                  <p:nvSpPr>
                    <p:cNvPr id="76" name="Freeform 257">
                      <a:extLst>
                        <a:ext uri="{FF2B5EF4-FFF2-40B4-BE49-F238E27FC236}">
                          <a16:creationId xmlns:a16="http://schemas.microsoft.com/office/drawing/2014/main" id="{F742E5AD-36DE-2431-FE42-B1BD5E7D94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4433" y="2008283"/>
                      <a:ext cx="1895391" cy="1306330"/>
                    </a:xfrm>
                    <a:custGeom>
                      <a:avLst/>
                      <a:gdLst>
                        <a:gd name="connsiteX0" fmla="*/ 1818262 w 1895391"/>
                        <a:gd name="connsiteY0" fmla="*/ 0 h 1306330"/>
                        <a:gd name="connsiteX1" fmla="*/ 77130 w 1895391"/>
                        <a:gd name="connsiteY1" fmla="*/ 0 h 1306330"/>
                        <a:gd name="connsiteX2" fmla="*/ 0 w 1895391"/>
                        <a:gd name="connsiteY2" fmla="*/ 77119 h 1306330"/>
                        <a:gd name="connsiteX3" fmla="*/ 0 w 1895391"/>
                        <a:gd name="connsiteY3" fmla="*/ 1229212 h 1306330"/>
                        <a:gd name="connsiteX4" fmla="*/ 77130 w 1895391"/>
                        <a:gd name="connsiteY4" fmla="*/ 1306331 h 1306330"/>
                        <a:gd name="connsiteX5" fmla="*/ 1818262 w 1895391"/>
                        <a:gd name="connsiteY5" fmla="*/ 1306331 h 1306330"/>
                        <a:gd name="connsiteX6" fmla="*/ 1895392 w 1895391"/>
                        <a:gd name="connsiteY6" fmla="*/ 1229212 h 1306330"/>
                        <a:gd name="connsiteX7" fmla="*/ 1895392 w 1895391"/>
                        <a:gd name="connsiteY7" fmla="*/ 77119 h 1306330"/>
                        <a:gd name="connsiteX8" fmla="*/ 1818262 w 1895391"/>
                        <a:gd name="connsiteY8" fmla="*/ 0 h 13063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95391" h="1306330">
                          <a:moveTo>
                            <a:pt x="1818262" y="0"/>
                          </a:moveTo>
                          <a:lnTo>
                            <a:pt x="77130" y="0"/>
                          </a:lnTo>
                          <a:cubicBezTo>
                            <a:pt x="34542" y="0"/>
                            <a:pt x="0" y="34514"/>
                            <a:pt x="0" y="77119"/>
                          </a:cubicBezTo>
                          <a:lnTo>
                            <a:pt x="0" y="1229212"/>
                          </a:lnTo>
                          <a:cubicBezTo>
                            <a:pt x="0" y="1271794"/>
                            <a:pt x="34519" y="1306331"/>
                            <a:pt x="77130" y="1306331"/>
                          </a:cubicBezTo>
                          <a:lnTo>
                            <a:pt x="1818262" y="1306331"/>
                          </a:lnTo>
                          <a:cubicBezTo>
                            <a:pt x="1860850" y="1306331"/>
                            <a:pt x="1895392" y="1271817"/>
                            <a:pt x="1895392" y="1229212"/>
                          </a:cubicBezTo>
                          <a:lnTo>
                            <a:pt x="1895392" y="77119"/>
                          </a:lnTo>
                          <a:cubicBezTo>
                            <a:pt x="1895369" y="34514"/>
                            <a:pt x="1860850" y="0"/>
                            <a:pt x="1818262" y="0"/>
                          </a:cubicBez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7" name="Freeform 258">
                      <a:extLst>
                        <a:ext uri="{FF2B5EF4-FFF2-40B4-BE49-F238E27FC236}">
                          <a16:creationId xmlns:a16="http://schemas.microsoft.com/office/drawing/2014/main" id="{5317A661-AF6A-E98D-B767-15A5C2E46B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6910" y="2070750"/>
                      <a:ext cx="1770438" cy="1181395"/>
                    </a:xfrm>
                    <a:custGeom>
                      <a:avLst/>
                      <a:gdLst>
                        <a:gd name="connsiteX0" fmla="*/ 1702110 w 1770438"/>
                        <a:gd name="connsiteY0" fmla="*/ 0 h 1181395"/>
                        <a:gd name="connsiteX1" fmla="*/ 68328 w 1770438"/>
                        <a:gd name="connsiteY1" fmla="*/ 0 h 1181395"/>
                        <a:gd name="connsiteX2" fmla="*/ 0 w 1770438"/>
                        <a:gd name="connsiteY2" fmla="*/ 68319 h 1181395"/>
                        <a:gd name="connsiteX3" fmla="*/ 0 w 1770438"/>
                        <a:gd name="connsiteY3" fmla="*/ 1113077 h 1181395"/>
                        <a:gd name="connsiteX4" fmla="*/ 68328 w 1770438"/>
                        <a:gd name="connsiteY4" fmla="*/ 1181396 h 1181395"/>
                        <a:gd name="connsiteX5" fmla="*/ 1702110 w 1770438"/>
                        <a:gd name="connsiteY5" fmla="*/ 1181396 h 1181395"/>
                        <a:gd name="connsiteX6" fmla="*/ 1770438 w 1770438"/>
                        <a:gd name="connsiteY6" fmla="*/ 1113077 h 1181395"/>
                        <a:gd name="connsiteX7" fmla="*/ 1770438 w 1770438"/>
                        <a:gd name="connsiteY7" fmla="*/ 68319 h 1181395"/>
                        <a:gd name="connsiteX8" fmla="*/ 1702110 w 1770438"/>
                        <a:gd name="connsiteY8" fmla="*/ 0 h 1181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0438" h="1181395">
                          <a:moveTo>
                            <a:pt x="1702110" y="0"/>
                          </a:moveTo>
                          <a:lnTo>
                            <a:pt x="68328" y="0"/>
                          </a:lnTo>
                          <a:cubicBezTo>
                            <a:pt x="30587" y="0"/>
                            <a:pt x="0" y="30582"/>
                            <a:pt x="0" y="68319"/>
                          </a:cubicBezTo>
                          <a:lnTo>
                            <a:pt x="0" y="1113077"/>
                          </a:lnTo>
                          <a:cubicBezTo>
                            <a:pt x="0" y="1150813"/>
                            <a:pt x="30587" y="1181396"/>
                            <a:pt x="68328" y="1181396"/>
                          </a:cubicBezTo>
                          <a:lnTo>
                            <a:pt x="1702110" y="1181396"/>
                          </a:lnTo>
                          <a:cubicBezTo>
                            <a:pt x="1739852" y="1181396"/>
                            <a:pt x="1770438" y="1150813"/>
                            <a:pt x="1770438" y="1113077"/>
                          </a:cubicBezTo>
                          <a:lnTo>
                            <a:pt x="1770438" y="68319"/>
                          </a:lnTo>
                          <a:cubicBezTo>
                            <a:pt x="1770438" y="30582"/>
                            <a:pt x="1739852" y="0"/>
                            <a:pt x="170211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70" name="Graphic 2">
                    <a:extLst>
                      <a:ext uri="{FF2B5EF4-FFF2-40B4-BE49-F238E27FC236}">
                        <a16:creationId xmlns:a16="http://schemas.microsoft.com/office/drawing/2014/main" id="{9E56906A-2374-7B88-3657-1B71D500B88A}"/>
                      </a:ext>
                    </a:extLst>
                  </p:cNvPr>
                  <p:cNvGrpSpPr/>
                  <p:nvPr/>
                </p:nvGrpSpPr>
                <p:grpSpPr>
                  <a:xfrm>
                    <a:off x="6397140" y="1921496"/>
                    <a:ext cx="379179" cy="225161"/>
                    <a:chOff x="6397140" y="1921496"/>
                    <a:chExt cx="379179" cy="225161"/>
                  </a:xfrm>
                  <a:solidFill>
                    <a:srgbClr val="F27954"/>
                  </a:solidFill>
                </p:grpSpPr>
                <p:sp>
                  <p:nvSpPr>
                    <p:cNvPr id="74" name="Freeform 260">
                      <a:extLst>
                        <a:ext uri="{FF2B5EF4-FFF2-40B4-BE49-F238E27FC236}">
                          <a16:creationId xmlns:a16="http://schemas.microsoft.com/office/drawing/2014/main" id="{5D1A2FF7-F3A6-C72C-1835-65DD30E930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7140" y="1921496"/>
                      <a:ext cx="195041" cy="225161"/>
                    </a:xfrm>
                    <a:custGeom>
                      <a:avLst/>
                      <a:gdLst>
                        <a:gd name="connsiteX0" fmla="*/ 195042 w 195041"/>
                        <a:gd name="connsiteY0" fmla="*/ 112569 h 225161"/>
                        <a:gd name="connsiteX1" fmla="*/ 0 w 195041"/>
                        <a:gd name="connsiteY1" fmla="*/ 225162 h 225161"/>
                        <a:gd name="connsiteX2" fmla="*/ 0 w 195041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41" h="225161">
                          <a:moveTo>
                            <a:pt x="195042" y="112569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5" name="Freeform 261">
                      <a:extLst>
                        <a:ext uri="{FF2B5EF4-FFF2-40B4-BE49-F238E27FC236}">
                          <a16:creationId xmlns:a16="http://schemas.microsoft.com/office/drawing/2014/main" id="{274EB7EB-68FC-2989-04BD-E1F68FA599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1301" y="1921496"/>
                      <a:ext cx="195018" cy="225161"/>
                    </a:xfrm>
                    <a:custGeom>
                      <a:avLst/>
                      <a:gdLst>
                        <a:gd name="connsiteX0" fmla="*/ 195019 w 195018"/>
                        <a:gd name="connsiteY0" fmla="*/ 112569 h 225161"/>
                        <a:gd name="connsiteX1" fmla="*/ 0 w 195018"/>
                        <a:gd name="connsiteY1" fmla="*/ 225162 h 225161"/>
                        <a:gd name="connsiteX2" fmla="*/ 0 w 195018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18" h="225161">
                          <a:moveTo>
                            <a:pt x="195019" y="112569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71" name="Graphic 2">
                    <a:extLst>
                      <a:ext uri="{FF2B5EF4-FFF2-40B4-BE49-F238E27FC236}">
                        <a16:creationId xmlns:a16="http://schemas.microsoft.com/office/drawing/2014/main" id="{22CC5ED8-C6B5-03B4-6E41-8C2C5B78B1E6}"/>
                      </a:ext>
                    </a:extLst>
                  </p:cNvPr>
                  <p:cNvGrpSpPr/>
                  <p:nvPr/>
                </p:nvGrpSpPr>
                <p:grpSpPr>
                  <a:xfrm>
                    <a:off x="6871783" y="1806595"/>
                    <a:ext cx="1129009" cy="455900"/>
                    <a:chOff x="6871783" y="1806595"/>
                    <a:chExt cx="1129009" cy="455900"/>
                  </a:xfrm>
                </p:grpSpPr>
                <p:sp>
                  <p:nvSpPr>
                    <p:cNvPr id="72" name="Freeform 263">
                      <a:extLst>
                        <a:ext uri="{FF2B5EF4-FFF2-40B4-BE49-F238E27FC236}">
                          <a16:creationId xmlns:a16="http://schemas.microsoft.com/office/drawing/2014/main" id="{D892F922-CD73-0B8F-3151-FBBD1BA2A9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1387" y="1836194"/>
                      <a:ext cx="1069802" cy="396701"/>
                    </a:xfrm>
                    <a:custGeom>
                      <a:avLst/>
                      <a:gdLst>
                        <a:gd name="connsiteX0" fmla="*/ 871423 w 1069802"/>
                        <a:gd name="connsiteY0" fmla="*/ 0 h 396701"/>
                        <a:gd name="connsiteX1" fmla="*/ 198379 w 1069802"/>
                        <a:gd name="connsiteY1" fmla="*/ 0 h 396701"/>
                        <a:gd name="connsiteX2" fmla="*/ 0 w 1069802"/>
                        <a:gd name="connsiteY2" fmla="*/ 198351 h 396701"/>
                        <a:gd name="connsiteX3" fmla="*/ 0 w 1069802"/>
                        <a:gd name="connsiteY3" fmla="*/ 198351 h 396701"/>
                        <a:gd name="connsiteX4" fmla="*/ 198379 w 1069802"/>
                        <a:gd name="connsiteY4" fmla="*/ 396701 h 396701"/>
                        <a:gd name="connsiteX5" fmla="*/ 871423 w 1069802"/>
                        <a:gd name="connsiteY5" fmla="*/ 396701 h 396701"/>
                        <a:gd name="connsiteX6" fmla="*/ 1069802 w 1069802"/>
                        <a:gd name="connsiteY6" fmla="*/ 198351 h 396701"/>
                        <a:gd name="connsiteX7" fmla="*/ 1069802 w 1069802"/>
                        <a:gd name="connsiteY7" fmla="*/ 198351 h 396701"/>
                        <a:gd name="connsiteX8" fmla="*/ 871423 w 1069802"/>
                        <a:gd name="connsiteY8" fmla="*/ 0 h 396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69802" h="396701">
                          <a:moveTo>
                            <a:pt x="871423" y="0"/>
                          </a:moveTo>
                          <a:lnTo>
                            <a:pt x="198379" y="0"/>
                          </a:lnTo>
                          <a:cubicBezTo>
                            <a:pt x="88811" y="0"/>
                            <a:pt x="0" y="88798"/>
                            <a:pt x="0" y="198351"/>
                          </a:cubicBezTo>
                          <a:lnTo>
                            <a:pt x="0" y="198351"/>
                          </a:lnTo>
                          <a:cubicBezTo>
                            <a:pt x="0" y="307903"/>
                            <a:pt x="88811" y="396701"/>
                            <a:pt x="198379" y="396701"/>
                          </a:cubicBezTo>
                          <a:lnTo>
                            <a:pt x="871423" y="396701"/>
                          </a:lnTo>
                          <a:cubicBezTo>
                            <a:pt x="980991" y="396701"/>
                            <a:pt x="1069802" y="307903"/>
                            <a:pt x="1069802" y="198351"/>
                          </a:cubicBezTo>
                          <a:lnTo>
                            <a:pt x="1069802" y="198351"/>
                          </a:lnTo>
                          <a:cubicBezTo>
                            <a:pt x="1069779" y="88821"/>
                            <a:pt x="980968" y="0"/>
                            <a:pt x="87142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" name="Freeform 264">
                      <a:extLst>
                        <a:ext uri="{FF2B5EF4-FFF2-40B4-BE49-F238E27FC236}">
                          <a16:creationId xmlns:a16="http://schemas.microsoft.com/office/drawing/2014/main" id="{0E2EB65C-4A90-6A7F-CDE3-48B8C05594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1783" y="1806595"/>
                      <a:ext cx="1129009" cy="455900"/>
                    </a:xfrm>
                    <a:custGeom>
                      <a:avLst/>
                      <a:gdLst>
                        <a:gd name="connsiteX0" fmla="*/ 901027 w 1129009"/>
                        <a:gd name="connsiteY0" fmla="*/ 455900 h 455900"/>
                        <a:gd name="connsiteX1" fmla="*/ 227983 w 1129009"/>
                        <a:gd name="connsiteY1" fmla="*/ 455900 h 455900"/>
                        <a:gd name="connsiteX2" fmla="*/ 0 w 1129009"/>
                        <a:gd name="connsiteY2" fmla="*/ 227950 h 455900"/>
                        <a:gd name="connsiteX3" fmla="*/ 227983 w 1129009"/>
                        <a:gd name="connsiteY3" fmla="*/ 0 h 455900"/>
                        <a:gd name="connsiteX4" fmla="*/ 901027 w 1129009"/>
                        <a:gd name="connsiteY4" fmla="*/ 0 h 455900"/>
                        <a:gd name="connsiteX5" fmla="*/ 1129009 w 1129009"/>
                        <a:gd name="connsiteY5" fmla="*/ 227950 h 455900"/>
                        <a:gd name="connsiteX6" fmla="*/ 901027 w 1129009"/>
                        <a:gd name="connsiteY6" fmla="*/ 455900 h 455900"/>
                        <a:gd name="connsiteX7" fmla="*/ 227960 w 1129009"/>
                        <a:gd name="connsiteY7" fmla="*/ 59199 h 455900"/>
                        <a:gd name="connsiteX8" fmla="*/ 59184 w 1129009"/>
                        <a:gd name="connsiteY8" fmla="*/ 227950 h 455900"/>
                        <a:gd name="connsiteX9" fmla="*/ 227960 w 1129009"/>
                        <a:gd name="connsiteY9" fmla="*/ 396701 h 455900"/>
                        <a:gd name="connsiteX10" fmla="*/ 901004 w 1129009"/>
                        <a:gd name="connsiteY10" fmla="*/ 396701 h 455900"/>
                        <a:gd name="connsiteX11" fmla="*/ 1069779 w 1129009"/>
                        <a:gd name="connsiteY11" fmla="*/ 227950 h 455900"/>
                        <a:gd name="connsiteX12" fmla="*/ 901004 w 1129009"/>
                        <a:gd name="connsiteY12" fmla="*/ 59199 h 455900"/>
                        <a:gd name="connsiteX13" fmla="*/ 227960 w 1129009"/>
                        <a:gd name="connsiteY13" fmla="*/ 59199 h 45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009" h="455900">
                          <a:moveTo>
                            <a:pt x="901027" y="455900"/>
                          </a:moveTo>
                          <a:lnTo>
                            <a:pt x="227983" y="455900"/>
                          </a:lnTo>
                          <a:cubicBezTo>
                            <a:pt x="102276" y="455900"/>
                            <a:pt x="0" y="353639"/>
                            <a:pt x="0" y="227950"/>
                          </a:cubicBezTo>
                          <a:cubicBezTo>
                            <a:pt x="0" y="102261"/>
                            <a:pt x="102276" y="0"/>
                            <a:pt x="227983" y="0"/>
                          </a:cubicBezTo>
                          <a:lnTo>
                            <a:pt x="901027" y="0"/>
                          </a:lnTo>
                          <a:cubicBezTo>
                            <a:pt x="1026734" y="0"/>
                            <a:pt x="1129009" y="102261"/>
                            <a:pt x="1129009" y="227950"/>
                          </a:cubicBezTo>
                          <a:cubicBezTo>
                            <a:pt x="1129009" y="353639"/>
                            <a:pt x="1026734" y="455900"/>
                            <a:pt x="901027" y="455900"/>
                          </a:cubicBezTo>
                          <a:close/>
                          <a:moveTo>
                            <a:pt x="227960" y="59199"/>
                          </a:moveTo>
                          <a:cubicBezTo>
                            <a:pt x="134897" y="59199"/>
                            <a:pt x="59184" y="134900"/>
                            <a:pt x="59184" y="227950"/>
                          </a:cubicBezTo>
                          <a:cubicBezTo>
                            <a:pt x="59184" y="321000"/>
                            <a:pt x="134897" y="396701"/>
                            <a:pt x="227960" y="396701"/>
                          </a:cubicBezTo>
                          <a:lnTo>
                            <a:pt x="901004" y="396701"/>
                          </a:lnTo>
                          <a:cubicBezTo>
                            <a:pt x="994067" y="396701"/>
                            <a:pt x="1069779" y="321000"/>
                            <a:pt x="1069779" y="227950"/>
                          </a:cubicBezTo>
                          <a:cubicBezTo>
                            <a:pt x="1069779" y="134900"/>
                            <a:pt x="994067" y="59199"/>
                            <a:pt x="901004" y="59199"/>
                          </a:cubicBezTo>
                          <a:lnTo>
                            <a:pt x="227960" y="59199"/>
                          </a:lnTo>
                          <a:close/>
                        </a:path>
                      </a:pathLst>
                    </a:custGeom>
                    <a:solidFill>
                      <a:srgbClr val="F27954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2AA50967-E3E0-B143-57B2-D4CD15B0ED63}"/>
                </a:ext>
              </a:extLst>
            </p:cNvPr>
            <p:cNvGrpSpPr/>
            <p:nvPr/>
          </p:nvGrpSpPr>
          <p:grpSpPr>
            <a:xfrm>
              <a:off x="1822329" y="3518152"/>
              <a:ext cx="6297495" cy="1706163"/>
              <a:chOff x="1822329" y="3518152"/>
              <a:chExt cx="6297495" cy="1706163"/>
            </a:xfrm>
          </p:grpSpPr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1073C008-797A-F656-01D4-ECF6FF5C689F}"/>
                  </a:ext>
                </a:extLst>
              </p:cNvPr>
              <p:cNvGrpSpPr/>
              <p:nvPr/>
            </p:nvGrpSpPr>
            <p:grpSpPr>
              <a:xfrm>
                <a:off x="1822329" y="3518152"/>
                <a:ext cx="2075870" cy="1706163"/>
                <a:chOff x="1822329" y="3518152"/>
                <a:chExt cx="2075870" cy="1706163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B83BFF21-299E-10EB-3CB7-F3D4F81E5E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2329" y="3829873"/>
                  <a:ext cx="1999244" cy="1394443"/>
                </a:xfrm>
                <a:custGeom>
                  <a:avLst/>
                  <a:gdLst>
                    <a:gd name="connsiteX0" fmla="*/ -1062 w 1999244"/>
                    <a:gd name="connsiteY0" fmla="*/ 710 h 1394443"/>
                    <a:gd name="connsiteX1" fmla="*/ 1998182 w 1999244"/>
                    <a:gd name="connsiteY1" fmla="*/ 710 h 1394443"/>
                    <a:gd name="connsiteX2" fmla="*/ 1998182 w 1999244"/>
                    <a:gd name="connsiteY2" fmla="*/ 1395153 h 1394443"/>
                    <a:gd name="connsiteX3" fmla="*/ -1062 w 1999244"/>
                    <a:gd name="connsiteY3" fmla="*/ 1395153 h 1394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9244" h="1394443">
                      <a:moveTo>
                        <a:pt x="-1062" y="710"/>
                      </a:moveTo>
                      <a:lnTo>
                        <a:pt x="1998182" y="710"/>
                      </a:lnTo>
                      <a:lnTo>
                        <a:pt x="1998182" y="1395153"/>
                      </a:lnTo>
                      <a:lnTo>
                        <a:pt x="-1062" y="1395153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54" name="Graphic 2">
                  <a:extLst>
                    <a:ext uri="{FF2B5EF4-FFF2-40B4-BE49-F238E27FC236}">
                      <a16:creationId xmlns:a16="http://schemas.microsoft.com/office/drawing/2014/main" id="{F6A1DB99-0DE4-BE9F-1E83-FEC3B4B3B8AC}"/>
                    </a:ext>
                  </a:extLst>
                </p:cNvPr>
                <p:cNvGrpSpPr/>
                <p:nvPr/>
              </p:nvGrpSpPr>
              <p:grpSpPr>
                <a:xfrm>
                  <a:off x="2002808" y="3518152"/>
                  <a:ext cx="1895391" cy="1508018"/>
                  <a:chOff x="2002808" y="3518152"/>
                  <a:chExt cx="1895391" cy="1508018"/>
                </a:xfrm>
              </p:grpSpPr>
              <p:grpSp>
                <p:nvGrpSpPr>
                  <p:cNvPr id="55" name="Graphic 2">
                    <a:extLst>
                      <a:ext uri="{FF2B5EF4-FFF2-40B4-BE49-F238E27FC236}">
                        <a16:creationId xmlns:a16="http://schemas.microsoft.com/office/drawing/2014/main" id="{E9A7A9E7-0B8F-4EA9-0667-2E7D88E990B2}"/>
                      </a:ext>
                    </a:extLst>
                  </p:cNvPr>
                  <p:cNvGrpSpPr/>
                  <p:nvPr/>
                </p:nvGrpSpPr>
                <p:grpSpPr>
                  <a:xfrm>
                    <a:off x="2002808" y="3719840"/>
                    <a:ext cx="1895391" cy="1306330"/>
                    <a:chOff x="2002808" y="3719840"/>
                    <a:chExt cx="1895391" cy="1306330"/>
                  </a:xfrm>
                </p:grpSpPr>
                <p:sp>
                  <p:nvSpPr>
                    <p:cNvPr id="62" name="Freeform 270">
                      <a:extLst>
                        <a:ext uri="{FF2B5EF4-FFF2-40B4-BE49-F238E27FC236}">
                          <a16:creationId xmlns:a16="http://schemas.microsoft.com/office/drawing/2014/main" id="{D11557EE-5D0E-07EA-1F5D-26B7E0AF73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2808" y="3719840"/>
                      <a:ext cx="1895391" cy="1306330"/>
                    </a:xfrm>
                    <a:custGeom>
                      <a:avLst/>
                      <a:gdLst>
                        <a:gd name="connsiteX0" fmla="*/ 1818261 w 1895391"/>
                        <a:gd name="connsiteY0" fmla="*/ 0 h 1306330"/>
                        <a:gd name="connsiteX1" fmla="*/ 77130 w 1895391"/>
                        <a:gd name="connsiteY1" fmla="*/ 0 h 1306330"/>
                        <a:gd name="connsiteX2" fmla="*/ 0 w 1895391"/>
                        <a:gd name="connsiteY2" fmla="*/ 77119 h 1306330"/>
                        <a:gd name="connsiteX3" fmla="*/ 0 w 1895391"/>
                        <a:gd name="connsiteY3" fmla="*/ 1229212 h 1306330"/>
                        <a:gd name="connsiteX4" fmla="*/ 77130 w 1895391"/>
                        <a:gd name="connsiteY4" fmla="*/ 1306331 h 1306330"/>
                        <a:gd name="connsiteX5" fmla="*/ 1818261 w 1895391"/>
                        <a:gd name="connsiteY5" fmla="*/ 1306331 h 1306330"/>
                        <a:gd name="connsiteX6" fmla="*/ 1895391 w 1895391"/>
                        <a:gd name="connsiteY6" fmla="*/ 1229212 h 1306330"/>
                        <a:gd name="connsiteX7" fmla="*/ 1895391 w 1895391"/>
                        <a:gd name="connsiteY7" fmla="*/ 77119 h 1306330"/>
                        <a:gd name="connsiteX8" fmla="*/ 1818261 w 1895391"/>
                        <a:gd name="connsiteY8" fmla="*/ 0 h 13063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95391" h="1306330">
                          <a:moveTo>
                            <a:pt x="1818261" y="0"/>
                          </a:moveTo>
                          <a:lnTo>
                            <a:pt x="77130" y="0"/>
                          </a:lnTo>
                          <a:cubicBezTo>
                            <a:pt x="34541" y="0"/>
                            <a:pt x="0" y="34514"/>
                            <a:pt x="0" y="77119"/>
                          </a:cubicBezTo>
                          <a:lnTo>
                            <a:pt x="0" y="1229212"/>
                          </a:lnTo>
                          <a:cubicBezTo>
                            <a:pt x="0" y="1271794"/>
                            <a:pt x="34519" y="1306331"/>
                            <a:pt x="77130" y="1306331"/>
                          </a:cubicBezTo>
                          <a:lnTo>
                            <a:pt x="1818261" y="1306331"/>
                          </a:lnTo>
                          <a:cubicBezTo>
                            <a:pt x="1860850" y="1306331"/>
                            <a:pt x="1895391" y="1271817"/>
                            <a:pt x="1895391" y="1229212"/>
                          </a:cubicBezTo>
                          <a:lnTo>
                            <a:pt x="1895391" y="77119"/>
                          </a:lnTo>
                          <a:cubicBezTo>
                            <a:pt x="1895391" y="34536"/>
                            <a:pt x="1860850" y="0"/>
                            <a:pt x="1818261" y="0"/>
                          </a:cubicBez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3" name="Freeform 271">
                      <a:extLst>
                        <a:ext uri="{FF2B5EF4-FFF2-40B4-BE49-F238E27FC236}">
                          <a16:creationId xmlns:a16="http://schemas.microsoft.com/office/drawing/2014/main" id="{501919BD-71CC-0AF5-AE62-95F964382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65285" y="3782308"/>
                      <a:ext cx="1770438" cy="1181395"/>
                    </a:xfrm>
                    <a:custGeom>
                      <a:avLst/>
                      <a:gdLst>
                        <a:gd name="connsiteX0" fmla="*/ 1702110 w 1770438"/>
                        <a:gd name="connsiteY0" fmla="*/ 0 h 1181395"/>
                        <a:gd name="connsiteX1" fmla="*/ 68329 w 1770438"/>
                        <a:gd name="connsiteY1" fmla="*/ 0 h 1181395"/>
                        <a:gd name="connsiteX2" fmla="*/ 0 w 1770438"/>
                        <a:gd name="connsiteY2" fmla="*/ 68319 h 1181395"/>
                        <a:gd name="connsiteX3" fmla="*/ 0 w 1770438"/>
                        <a:gd name="connsiteY3" fmla="*/ 1113077 h 1181395"/>
                        <a:gd name="connsiteX4" fmla="*/ 68329 w 1770438"/>
                        <a:gd name="connsiteY4" fmla="*/ 1181395 h 1181395"/>
                        <a:gd name="connsiteX5" fmla="*/ 1702110 w 1770438"/>
                        <a:gd name="connsiteY5" fmla="*/ 1181395 h 1181395"/>
                        <a:gd name="connsiteX6" fmla="*/ 1770438 w 1770438"/>
                        <a:gd name="connsiteY6" fmla="*/ 1113077 h 1181395"/>
                        <a:gd name="connsiteX7" fmla="*/ 1770438 w 1770438"/>
                        <a:gd name="connsiteY7" fmla="*/ 68319 h 1181395"/>
                        <a:gd name="connsiteX8" fmla="*/ 1702110 w 1770438"/>
                        <a:gd name="connsiteY8" fmla="*/ 0 h 1181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0438" h="1181395">
                          <a:moveTo>
                            <a:pt x="1702110" y="0"/>
                          </a:moveTo>
                          <a:lnTo>
                            <a:pt x="68329" y="0"/>
                          </a:lnTo>
                          <a:cubicBezTo>
                            <a:pt x="30587" y="0"/>
                            <a:pt x="0" y="30582"/>
                            <a:pt x="0" y="68319"/>
                          </a:cubicBezTo>
                          <a:lnTo>
                            <a:pt x="0" y="1113077"/>
                          </a:lnTo>
                          <a:cubicBezTo>
                            <a:pt x="0" y="1150813"/>
                            <a:pt x="30587" y="1181395"/>
                            <a:pt x="68329" y="1181395"/>
                          </a:cubicBezTo>
                          <a:lnTo>
                            <a:pt x="1702110" y="1181395"/>
                          </a:lnTo>
                          <a:cubicBezTo>
                            <a:pt x="1739852" y="1181395"/>
                            <a:pt x="1770438" y="1150813"/>
                            <a:pt x="1770438" y="1113077"/>
                          </a:cubicBezTo>
                          <a:lnTo>
                            <a:pt x="1770438" y="68319"/>
                          </a:lnTo>
                          <a:cubicBezTo>
                            <a:pt x="1770438" y="30582"/>
                            <a:pt x="1739852" y="0"/>
                            <a:pt x="170211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56" name="Graphic 2">
                    <a:extLst>
                      <a:ext uri="{FF2B5EF4-FFF2-40B4-BE49-F238E27FC236}">
                        <a16:creationId xmlns:a16="http://schemas.microsoft.com/office/drawing/2014/main" id="{E497E1D6-D75D-19D4-25DA-C38A00CDEABF}"/>
                      </a:ext>
                    </a:extLst>
                  </p:cNvPr>
                  <p:cNvGrpSpPr/>
                  <p:nvPr/>
                </p:nvGrpSpPr>
                <p:grpSpPr>
                  <a:xfrm>
                    <a:off x="2175539" y="3633053"/>
                    <a:ext cx="379155" cy="225161"/>
                    <a:chOff x="2175539" y="3633053"/>
                    <a:chExt cx="379155" cy="225161"/>
                  </a:xfrm>
                  <a:solidFill>
                    <a:srgbClr val="81D1C5"/>
                  </a:solidFill>
                </p:grpSpPr>
                <p:sp>
                  <p:nvSpPr>
                    <p:cNvPr id="60" name="Freeform 273">
                      <a:extLst>
                        <a:ext uri="{FF2B5EF4-FFF2-40B4-BE49-F238E27FC236}">
                          <a16:creationId xmlns:a16="http://schemas.microsoft.com/office/drawing/2014/main" id="{9828AA19-E475-D0A2-C916-282046E6C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5539" y="3633053"/>
                      <a:ext cx="195018" cy="225161"/>
                    </a:xfrm>
                    <a:custGeom>
                      <a:avLst/>
                      <a:gdLst>
                        <a:gd name="connsiteX0" fmla="*/ 195019 w 195018"/>
                        <a:gd name="connsiteY0" fmla="*/ 112592 h 225161"/>
                        <a:gd name="connsiteX1" fmla="*/ 0 w 195018"/>
                        <a:gd name="connsiteY1" fmla="*/ 225162 h 225161"/>
                        <a:gd name="connsiteX2" fmla="*/ 0 w 195018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18" h="225161">
                          <a:moveTo>
                            <a:pt x="195019" y="112592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" name="Freeform 274">
                      <a:extLst>
                        <a:ext uri="{FF2B5EF4-FFF2-40B4-BE49-F238E27FC236}">
                          <a16:creationId xmlns:a16="http://schemas.microsoft.com/office/drawing/2014/main" id="{9744EE5A-E4A5-31A8-7569-9A6018104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59676" y="3633053"/>
                      <a:ext cx="195018" cy="225161"/>
                    </a:xfrm>
                    <a:custGeom>
                      <a:avLst/>
                      <a:gdLst>
                        <a:gd name="connsiteX0" fmla="*/ 195019 w 195018"/>
                        <a:gd name="connsiteY0" fmla="*/ 112592 h 225161"/>
                        <a:gd name="connsiteX1" fmla="*/ 0 w 195018"/>
                        <a:gd name="connsiteY1" fmla="*/ 225162 h 225161"/>
                        <a:gd name="connsiteX2" fmla="*/ 0 w 195018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18" h="225161">
                          <a:moveTo>
                            <a:pt x="195019" y="112592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57" name="Graphic 2">
                    <a:extLst>
                      <a:ext uri="{FF2B5EF4-FFF2-40B4-BE49-F238E27FC236}">
                        <a16:creationId xmlns:a16="http://schemas.microsoft.com/office/drawing/2014/main" id="{896C1DB7-CE4F-34BC-FBDC-5607FC4FF0A2}"/>
                      </a:ext>
                    </a:extLst>
                  </p:cNvPr>
                  <p:cNvGrpSpPr/>
                  <p:nvPr/>
                </p:nvGrpSpPr>
                <p:grpSpPr>
                  <a:xfrm>
                    <a:off x="2650135" y="3518152"/>
                    <a:ext cx="1129009" cy="455900"/>
                    <a:chOff x="2650135" y="3518152"/>
                    <a:chExt cx="1129009" cy="455900"/>
                  </a:xfrm>
                </p:grpSpPr>
                <p:sp>
                  <p:nvSpPr>
                    <p:cNvPr id="58" name="Freeform 276">
                      <a:extLst>
                        <a:ext uri="{FF2B5EF4-FFF2-40B4-BE49-F238E27FC236}">
                          <a16:creationId xmlns:a16="http://schemas.microsoft.com/office/drawing/2014/main" id="{73A33010-B8E0-637C-7A33-CE9EC24EB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9739" y="3547775"/>
                      <a:ext cx="1069802" cy="396701"/>
                    </a:xfrm>
                    <a:custGeom>
                      <a:avLst/>
                      <a:gdLst>
                        <a:gd name="connsiteX0" fmla="*/ 871446 w 1069802"/>
                        <a:gd name="connsiteY0" fmla="*/ 0 h 396701"/>
                        <a:gd name="connsiteX1" fmla="*/ 198379 w 1069802"/>
                        <a:gd name="connsiteY1" fmla="*/ 0 h 396701"/>
                        <a:gd name="connsiteX2" fmla="*/ 0 w 1069802"/>
                        <a:gd name="connsiteY2" fmla="*/ 198350 h 396701"/>
                        <a:gd name="connsiteX3" fmla="*/ 0 w 1069802"/>
                        <a:gd name="connsiteY3" fmla="*/ 198350 h 396701"/>
                        <a:gd name="connsiteX4" fmla="*/ 198379 w 1069802"/>
                        <a:gd name="connsiteY4" fmla="*/ 396701 h 396701"/>
                        <a:gd name="connsiteX5" fmla="*/ 871423 w 1069802"/>
                        <a:gd name="connsiteY5" fmla="*/ 396701 h 396701"/>
                        <a:gd name="connsiteX6" fmla="*/ 1069802 w 1069802"/>
                        <a:gd name="connsiteY6" fmla="*/ 198350 h 396701"/>
                        <a:gd name="connsiteX7" fmla="*/ 1069802 w 1069802"/>
                        <a:gd name="connsiteY7" fmla="*/ 198350 h 396701"/>
                        <a:gd name="connsiteX8" fmla="*/ 871446 w 1069802"/>
                        <a:gd name="connsiteY8" fmla="*/ 0 h 396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69802" h="396701">
                          <a:moveTo>
                            <a:pt x="871446" y="0"/>
                          </a:moveTo>
                          <a:lnTo>
                            <a:pt x="198379" y="0"/>
                          </a:lnTo>
                          <a:cubicBezTo>
                            <a:pt x="88811" y="0"/>
                            <a:pt x="0" y="88798"/>
                            <a:pt x="0" y="198350"/>
                          </a:cubicBezTo>
                          <a:lnTo>
                            <a:pt x="0" y="198350"/>
                          </a:lnTo>
                          <a:cubicBezTo>
                            <a:pt x="0" y="307903"/>
                            <a:pt x="88811" y="396701"/>
                            <a:pt x="198379" y="396701"/>
                          </a:cubicBezTo>
                          <a:lnTo>
                            <a:pt x="871423" y="396701"/>
                          </a:lnTo>
                          <a:cubicBezTo>
                            <a:pt x="980991" y="396701"/>
                            <a:pt x="1069802" y="307903"/>
                            <a:pt x="1069802" y="198350"/>
                          </a:cubicBezTo>
                          <a:lnTo>
                            <a:pt x="1069802" y="198350"/>
                          </a:lnTo>
                          <a:cubicBezTo>
                            <a:pt x="1069825" y="88798"/>
                            <a:pt x="980991" y="0"/>
                            <a:pt x="871446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9" name="Freeform 277">
                      <a:extLst>
                        <a:ext uri="{FF2B5EF4-FFF2-40B4-BE49-F238E27FC236}">
                          <a16:creationId xmlns:a16="http://schemas.microsoft.com/office/drawing/2014/main" id="{53F46787-C3D0-4A47-6AFD-AEB31BBB37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50135" y="3518152"/>
                      <a:ext cx="1129009" cy="455900"/>
                    </a:xfrm>
                    <a:custGeom>
                      <a:avLst/>
                      <a:gdLst>
                        <a:gd name="connsiteX0" fmla="*/ 901050 w 1129009"/>
                        <a:gd name="connsiteY0" fmla="*/ 455900 h 455900"/>
                        <a:gd name="connsiteX1" fmla="*/ 227983 w 1129009"/>
                        <a:gd name="connsiteY1" fmla="*/ 455900 h 455900"/>
                        <a:gd name="connsiteX2" fmla="*/ 0 w 1129009"/>
                        <a:gd name="connsiteY2" fmla="*/ 227950 h 455900"/>
                        <a:gd name="connsiteX3" fmla="*/ 227983 w 1129009"/>
                        <a:gd name="connsiteY3" fmla="*/ 0 h 455900"/>
                        <a:gd name="connsiteX4" fmla="*/ 901027 w 1129009"/>
                        <a:gd name="connsiteY4" fmla="*/ 0 h 455900"/>
                        <a:gd name="connsiteX5" fmla="*/ 1129010 w 1129009"/>
                        <a:gd name="connsiteY5" fmla="*/ 227950 h 455900"/>
                        <a:gd name="connsiteX6" fmla="*/ 901050 w 1129009"/>
                        <a:gd name="connsiteY6" fmla="*/ 455900 h 455900"/>
                        <a:gd name="connsiteX7" fmla="*/ 227983 w 1129009"/>
                        <a:gd name="connsiteY7" fmla="*/ 59222 h 455900"/>
                        <a:gd name="connsiteX8" fmla="*/ 59207 w 1129009"/>
                        <a:gd name="connsiteY8" fmla="*/ 227973 h 455900"/>
                        <a:gd name="connsiteX9" fmla="*/ 227983 w 1129009"/>
                        <a:gd name="connsiteY9" fmla="*/ 396724 h 455900"/>
                        <a:gd name="connsiteX10" fmla="*/ 901027 w 1129009"/>
                        <a:gd name="connsiteY10" fmla="*/ 396724 h 455900"/>
                        <a:gd name="connsiteX11" fmla="*/ 1069802 w 1129009"/>
                        <a:gd name="connsiteY11" fmla="*/ 227973 h 455900"/>
                        <a:gd name="connsiteX12" fmla="*/ 901027 w 1129009"/>
                        <a:gd name="connsiteY12" fmla="*/ 59222 h 455900"/>
                        <a:gd name="connsiteX13" fmla="*/ 227983 w 1129009"/>
                        <a:gd name="connsiteY13" fmla="*/ 59222 h 45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009" h="455900">
                          <a:moveTo>
                            <a:pt x="901050" y="455900"/>
                          </a:moveTo>
                          <a:lnTo>
                            <a:pt x="227983" y="455900"/>
                          </a:lnTo>
                          <a:cubicBezTo>
                            <a:pt x="102276" y="455900"/>
                            <a:pt x="0" y="353639"/>
                            <a:pt x="0" y="227950"/>
                          </a:cubicBezTo>
                          <a:cubicBezTo>
                            <a:pt x="0" y="102261"/>
                            <a:pt x="102276" y="0"/>
                            <a:pt x="227983" y="0"/>
                          </a:cubicBezTo>
                          <a:lnTo>
                            <a:pt x="901027" y="0"/>
                          </a:lnTo>
                          <a:cubicBezTo>
                            <a:pt x="1026734" y="0"/>
                            <a:pt x="1129010" y="102261"/>
                            <a:pt x="1129010" y="227950"/>
                          </a:cubicBezTo>
                          <a:cubicBezTo>
                            <a:pt x="1129010" y="353639"/>
                            <a:pt x="1026757" y="455900"/>
                            <a:pt x="901050" y="455900"/>
                          </a:cubicBezTo>
                          <a:close/>
                          <a:moveTo>
                            <a:pt x="227983" y="59222"/>
                          </a:moveTo>
                          <a:cubicBezTo>
                            <a:pt x="134920" y="59222"/>
                            <a:pt x="59207" y="134923"/>
                            <a:pt x="59207" y="227973"/>
                          </a:cubicBezTo>
                          <a:cubicBezTo>
                            <a:pt x="59207" y="321023"/>
                            <a:pt x="134920" y="396724"/>
                            <a:pt x="227983" y="396724"/>
                          </a:cubicBezTo>
                          <a:lnTo>
                            <a:pt x="901027" y="396724"/>
                          </a:lnTo>
                          <a:cubicBezTo>
                            <a:pt x="994090" y="396724"/>
                            <a:pt x="1069802" y="321023"/>
                            <a:pt x="1069802" y="227973"/>
                          </a:cubicBezTo>
                          <a:cubicBezTo>
                            <a:pt x="1069802" y="134923"/>
                            <a:pt x="994090" y="59222"/>
                            <a:pt x="901027" y="59222"/>
                          </a:cubicBezTo>
                          <a:lnTo>
                            <a:pt x="227983" y="59222"/>
                          </a:ln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10" name="Graphic 2">
                <a:extLst>
                  <a:ext uri="{FF2B5EF4-FFF2-40B4-BE49-F238E27FC236}">
                    <a16:creationId xmlns:a16="http://schemas.microsoft.com/office/drawing/2014/main" id="{BA2A2268-E16C-C055-A53D-FCAA45CB4570}"/>
                  </a:ext>
                </a:extLst>
              </p:cNvPr>
              <p:cNvGrpSpPr/>
              <p:nvPr/>
            </p:nvGrpSpPr>
            <p:grpSpPr>
              <a:xfrm>
                <a:off x="3933496" y="3518152"/>
                <a:ext cx="2075527" cy="1706163"/>
                <a:chOff x="3933496" y="3518152"/>
                <a:chExt cx="2075527" cy="1706163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05D7D211-7ED5-FAD5-66C6-7FF980BBC6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3496" y="3829873"/>
                  <a:ext cx="1998695" cy="1394443"/>
                </a:xfrm>
                <a:custGeom>
                  <a:avLst/>
                  <a:gdLst>
                    <a:gd name="connsiteX0" fmla="*/ -138 w 1998695"/>
                    <a:gd name="connsiteY0" fmla="*/ 710 h 1394443"/>
                    <a:gd name="connsiteX1" fmla="*/ 1998557 w 1998695"/>
                    <a:gd name="connsiteY1" fmla="*/ 710 h 1394443"/>
                    <a:gd name="connsiteX2" fmla="*/ 1998557 w 1998695"/>
                    <a:gd name="connsiteY2" fmla="*/ 1395153 h 1394443"/>
                    <a:gd name="connsiteX3" fmla="*/ -138 w 1998695"/>
                    <a:gd name="connsiteY3" fmla="*/ 1395153 h 1394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8695" h="1394443">
                      <a:moveTo>
                        <a:pt x="-138" y="710"/>
                      </a:moveTo>
                      <a:lnTo>
                        <a:pt x="1998557" y="710"/>
                      </a:lnTo>
                      <a:lnTo>
                        <a:pt x="1998557" y="1395153"/>
                      </a:lnTo>
                      <a:lnTo>
                        <a:pt x="-138" y="1395153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43" name="Graphic 2">
                  <a:extLst>
                    <a:ext uri="{FF2B5EF4-FFF2-40B4-BE49-F238E27FC236}">
                      <a16:creationId xmlns:a16="http://schemas.microsoft.com/office/drawing/2014/main" id="{5661750B-450C-3321-D96B-78090A64C7BD}"/>
                    </a:ext>
                  </a:extLst>
                </p:cNvPr>
                <p:cNvGrpSpPr/>
                <p:nvPr/>
              </p:nvGrpSpPr>
              <p:grpSpPr>
                <a:xfrm>
                  <a:off x="4113632" y="3518152"/>
                  <a:ext cx="1895390" cy="1508018"/>
                  <a:chOff x="4113632" y="3518152"/>
                  <a:chExt cx="1895390" cy="1508018"/>
                </a:xfrm>
              </p:grpSpPr>
              <p:grpSp>
                <p:nvGrpSpPr>
                  <p:cNvPr id="44" name="Graphic 2">
                    <a:extLst>
                      <a:ext uri="{FF2B5EF4-FFF2-40B4-BE49-F238E27FC236}">
                        <a16:creationId xmlns:a16="http://schemas.microsoft.com/office/drawing/2014/main" id="{2882B577-2C9F-316C-E3A0-158598D5D0E7}"/>
                      </a:ext>
                    </a:extLst>
                  </p:cNvPr>
                  <p:cNvGrpSpPr/>
                  <p:nvPr/>
                </p:nvGrpSpPr>
                <p:grpSpPr>
                  <a:xfrm>
                    <a:off x="4113632" y="3719840"/>
                    <a:ext cx="1895390" cy="1306330"/>
                    <a:chOff x="4113632" y="3719840"/>
                    <a:chExt cx="1895390" cy="1306330"/>
                  </a:xfrm>
                </p:grpSpPr>
                <p:sp>
                  <p:nvSpPr>
                    <p:cNvPr id="51" name="Freeform 282">
                      <a:extLst>
                        <a:ext uri="{FF2B5EF4-FFF2-40B4-BE49-F238E27FC236}">
                          <a16:creationId xmlns:a16="http://schemas.microsoft.com/office/drawing/2014/main" id="{F7B97E4A-9FB3-8FB6-061F-B538596FC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3632" y="3719840"/>
                      <a:ext cx="1895390" cy="1306330"/>
                    </a:xfrm>
                    <a:custGeom>
                      <a:avLst/>
                      <a:gdLst>
                        <a:gd name="connsiteX0" fmla="*/ 1818261 w 1895390"/>
                        <a:gd name="connsiteY0" fmla="*/ 0 h 1306330"/>
                        <a:gd name="connsiteX1" fmla="*/ 77130 w 1895390"/>
                        <a:gd name="connsiteY1" fmla="*/ 0 h 1306330"/>
                        <a:gd name="connsiteX2" fmla="*/ 0 w 1895390"/>
                        <a:gd name="connsiteY2" fmla="*/ 77119 h 1306330"/>
                        <a:gd name="connsiteX3" fmla="*/ 0 w 1895390"/>
                        <a:gd name="connsiteY3" fmla="*/ 1229212 h 1306330"/>
                        <a:gd name="connsiteX4" fmla="*/ 77130 w 1895390"/>
                        <a:gd name="connsiteY4" fmla="*/ 1306331 h 1306330"/>
                        <a:gd name="connsiteX5" fmla="*/ 1818261 w 1895390"/>
                        <a:gd name="connsiteY5" fmla="*/ 1306331 h 1306330"/>
                        <a:gd name="connsiteX6" fmla="*/ 1895391 w 1895390"/>
                        <a:gd name="connsiteY6" fmla="*/ 1229212 h 1306330"/>
                        <a:gd name="connsiteX7" fmla="*/ 1895391 w 1895390"/>
                        <a:gd name="connsiteY7" fmla="*/ 77119 h 1306330"/>
                        <a:gd name="connsiteX8" fmla="*/ 1818261 w 1895390"/>
                        <a:gd name="connsiteY8" fmla="*/ 0 h 13063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95390" h="1306330">
                          <a:moveTo>
                            <a:pt x="1818261" y="0"/>
                          </a:moveTo>
                          <a:lnTo>
                            <a:pt x="77130" y="0"/>
                          </a:lnTo>
                          <a:cubicBezTo>
                            <a:pt x="34541" y="0"/>
                            <a:pt x="0" y="34514"/>
                            <a:pt x="0" y="77119"/>
                          </a:cubicBezTo>
                          <a:lnTo>
                            <a:pt x="0" y="1229212"/>
                          </a:lnTo>
                          <a:cubicBezTo>
                            <a:pt x="0" y="1271794"/>
                            <a:pt x="34519" y="1306331"/>
                            <a:pt x="77130" y="1306331"/>
                          </a:cubicBezTo>
                          <a:lnTo>
                            <a:pt x="1818261" y="1306331"/>
                          </a:lnTo>
                          <a:cubicBezTo>
                            <a:pt x="1860850" y="1306331"/>
                            <a:pt x="1895391" y="1271817"/>
                            <a:pt x="1895391" y="1229212"/>
                          </a:cubicBezTo>
                          <a:lnTo>
                            <a:pt x="1895391" y="77119"/>
                          </a:lnTo>
                          <a:cubicBezTo>
                            <a:pt x="1895368" y="34536"/>
                            <a:pt x="1860850" y="0"/>
                            <a:pt x="1818261" y="0"/>
                          </a:cubicBez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2" name="Freeform 283">
                      <a:extLst>
                        <a:ext uri="{FF2B5EF4-FFF2-40B4-BE49-F238E27FC236}">
                          <a16:creationId xmlns:a16="http://schemas.microsoft.com/office/drawing/2014/main" id="{C7B925B3-4A2B-E446-E68C-749C5D03DE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086" y="3782308"/>
                      <a:ext cx="1770438" cy="1181395"/>
                    </a:xfrm>
                    <a:custGeom>
                      <a:avLst/>
                      <a:gdLst>
                        <a:gd name="connsiteX0" fmla="*/ 1702110 w 1770438"/>
                        <a:gd name="connsiteY0" fmla="*/ 0 h 1181395"/>
                        <a:gd name="connsiteX1" fmla="*/ 68329 w 1770438"/>
                        <a:gd name="connsiteY1" fmla="*/ 0 h 1181395"/>
                        <a:gd name="connsiteX2" fmla="*/ 0 w 1770438"/>
                        <a:gd name="connsiteY2" fmla="*/ 68319 h 1181395"/>
                        <a:gd name="connsiteX3" fmla="*/ 0 w 1770438"/>
                        <a:gd name="connsiteY3" fmla="*/ 1113077 h 1181395"/>
                        <a:gd name="connsiteX4" fmla="*/ 68329 w 1770438"/>
                        <a:gd name="connsiteY4" fmla="*/ 1181395 h 1181395"/>
                        <a:gd name="connsiteX5" fmla="*/ 1702110 w 1770438"/>
                        <a:gd name="connsiteY5" fmla="*/ 1181395 h 1181395"/>
                        <a:gd name="connsiteX6" fmla="*/ 1770439 w 1770438"/>
                        <a:gd name="connsiteY6" fmla="*/ 1113077 h 1181395"/>
                        <a:gd name="connsiteX7" fmla="*/ 1770439 w 1770438"/>
                        <a:gd name="connsiteY7" fmla="*/ 68319 h 1181395"/>
                        <a:gd name="connsiteX8" fmla="*/ 1702110 w 1770438"/>
                        <a:gd name="connsiteY8" fmla="*/ 0 h 1181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0438" h="1181395">
                          <a:moveTo>
                            <a:pt x="1702110" y="0"/>
                          </a:moveTo>
                          <a:lnTo>
                            <a:pt x="68329" y="0"/>
                          </a:lnTo>
                          <a:cubicBezTo>
                            <a:pt x="30587" y="0"/>
                            <a:pt x="0" y="30582"/>
                            <a:pt x="0" y="68319"/>
                          </a:cubicBezTo>
                          <a:lnTo>
                            <a:pt x="0" y="1113077"/>
                          </a:lnTo>
                          <a:cubicBezTo>
                            <a:pt x="0" y="1150813"/>
                            <a:pt x="30587" y="1181395"/>
                            <a:pt x="68329" y="1181395"/>
                          </a:cubicBezTo>
                          <a:lnTo>
                            <a:pt x="1702110" y="1181395"/>
                          </a:lnTo>
                          <a:cubicBezTo>
                            <a:pt x="1739852" y="1181395"/>
                            <a:pt x="1770439" y="1150813"/>
                            <a:pt x="1770439" y="1113077"/>
                          </a:cubicBezTo>
                          <a:lnTo>
                            <a:pt x="1770439" y="68319"/>
                          </a:lnTo>
                          <a:cubicBezTo>
                            <a:pt x="1770439" y="30582"/>
                            <a:pt x="1739852" y="0"/>
                            <a:pt x="170211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5" name="Graphic 2">
                    <a:extLst>
                      <a:ext uri="{FF2B5EF4-FFF2-40B4-BE49-F238E27FC236}">
                        <a16:creationId xmlns:a16="http://schemas.microsoft.com/office/drawing/2014/main" id="{EACB8894-1611-FB3E-F544-99FB5D733CE9}"/>
                      </a:ext>
                    </a:extLst>
                  </p:cNvPr>
                  <p:cNvGrpSpPr/>
                  <p:nvPr/>
                </p:nvGrpSpPr>
                <p:grpSpPr>
                  <a:xfrm>
                    <a:off x="4286340" y="3633053"/>
                    <a:ext cx="379178" cy="225161"/>
                    <a:chOff x="4286340" y="3633053"/>
                    <a:chExt cx="379178" cy="225161"/>
                  </a:xfrm>
                  <a:solidFill>
                    <a:srgbClr val="81D1C5"/>
                  </a:solidFill>
                </p:grpSpPr>
                <p:sp>
                  <p:nvSpPr>
                    <p:cNvPr id="49" name="Freeform 285">
                      <a:extLst>
                        <a:ext uri="{FF2B5EF4-FFF2-40B4-BE49-F238E27FC236}">
                          <a16:creationId xmlns:a16="http://schemas.microsoft.com/office/drawing/2014/main" id="{D7126818-51D7-C102-A95D-0FB4FD235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6340" y="3633053"/>
                      <a:ext cx="195018" cy="225161"/>
                    </a:xfrm>
                    <a:custGeom>
                      <a:avLst/>
                      <a:gdLst>
                        <a:gd name="connsiteX0" fmla="*/ 195019 w 195018"/>
                        <a:gd name="connsiteY0" fmla="*/ 112592 h 225161"/>
                        <a:gd name="connsiteX1" fmla="*/ 0 w 195018"/>
                        <a:gd name="connsiteY1" fmla="*/ 225162 h 225161"/>
                        <a:gd name="connsiteX2" fmla="*/ 0 w 195018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18" h="225161">
                          <a:moveTo>
                            <a:pt x="195019" y="112592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0" name="Freeform 286">
                      <a:extLst>
                        <a:ext uri="{FF2B5EF4-FFF2-40B4-BE49-F238E27FC236}">
                          <a16:creationId xmlns:a16="http://schemas.microsoft.com/office/drawing/2014/main" id="{32EAEC39-52B5-08B8-4D7F-AFA191206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70500" y="3633053"/>
                      <a:ext cx="195018" cy="225161"/>
                    </a:xfrm>
                    <a:custGeom>
                      <a:avLst/>
                      <a:gdLst>
                        <a:gd name="connsiteX0" fmla="*/ 195019 w 195018"/>
                        <a:gd name="connsiteY0" fmla="*/ 112592 h 225161"/>
                        <a:gd name="connsiteX1" fmla="*/ 0 w 195018"/>
                        <a:gd name="connsiteY1" fmla="*/ 225162 h 225161"/>
                        <a:gd name="connsiteX2" fmla="*/ 0 w 195018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18" h="225161">
                          <a:moveTo>
                            <a:pt x="195019" y="112592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46" name="Graphic 2">
                    <a:extLst>
                      <a:ext uri="{FF2B5EF4-FFF2-40B4-BE49-F238E27FC236}">
                        <a16:creationId xmlns:a16="http://schemas.microsoft.com/office/drawing/2014/main" id="{8320992A-603C-70F9-E3CB-63024A14D896}"/>
                      </a:ext>
                    </a:extLst>
                  </p:cNvPr>
                  <p:cNvGrpSpPr/>
                  <p:nvPr/>
                </p:nvGrpSpPr>
                <p:grpSpPr>
                  <a:xfrm>
                    <a:off x="4760959" y="3518152"/>
                    <a:ext cx="1129009" cy="455900"/>
                    <a:chOff x="4760959" y="3518152"/>
                    <a:chExt cx="1129009" cy="455900"/>
                  </a:xfrm>
                </p:grpSpPr>
                <p:sp>
                  <p:nvSpPr>
                    <p:cNvPr id="47" name="Freeform 288">
                      <a:extLst>
                        <a:ext uri="{FF2B5EF4-FFF2-40B4-BE49-F238E27FC236}">
                          <a16:creationId xmlns:a16="http://schemas.microsoft.com/office/drawing/2014/main" id="{CCD99E0B-8B57-2140-2644-D5976E9F5E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0563" y="3547775"/>
                      <a:ext cx="1069801" cy="396701"/>
                    </a:xfrm>
                    <a:custGeom>
                      <a:avLst/>
                      <a:gdLst>
                        <a:gd name="connsiteX0" fmla="*/ 871423 w 1069801"/>
                        <a:gd name="connsiteY0" fmla="*/ 0 h 396701"/>
                        <a:gd name="connsiteX1" fmla="*/ 198379 w 1069801"/>
                        <a:gd name="connsiteY1" fmla="*/ 0 h 396701"/>
                        <a:gd name="connsiteX2" fmla="*/ 0 w 1069801"/>
                        <a:gd name="connsiteY2" fmla="*/ 198350 h 396701"/>
                        <a:gd name="connsiteX3" fmla="*/ 0 w 1069801"/>
                        <a:gd name="connsiteY3" fmla="*/ 198350 h 396701"/>
                        <a:gd name="connsiteX4" fmla="*/ 198379 w 1069801"/>
                        <a:gd name="connsiteY4" fmla="*/ 396701 h 396701"/>
                        <a:gd name="connsiteX5" fmla="*/ 871423 w 1069801"/>
                        <a:gd name="connsiteY5" fmla="*/ 396701 h 396701"/>
                        <a:gd name="connsiteX6" fmla="*/ 1069802 w 1069801"/>
                        <a:gd name="connsiteY6" fmla="*/ 198350 h 396701"/>
                        <a:gd name="connsiteX7" fmla="*/ 1069802 w 1069801"/>
                        <a:gd name="connsiteY7" fmla="*/ 198350 h 396701"/>
                        <a:gd name="connsiteX8" fmla="*/ 871423 w 1069801"/>
                        <a:gd name="connsiteY8" fmla="*/ 0 h 396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69801" h="396701">
                          <a:moveTo>
                            <a:pt x="871423" y="0"/>
                          </a:moveTo>
                          <a:lnTo>
                            <a:pt x="198379" y="0"/>
                          </a:lnTo>
                          <a:cubicBezTo>
                            <a:pt x="88811" y="0"/>
                            <a:pt x="0" y="88798"/>
                            <a:pt x="0" y="198350"/>
                          </a:cubicBezTo>
                          <a:lnTo>
                            <a:pt x="0" y="198350"/>
                          </a:lnTo>
                          <a:cubicBezTo>
                            <a:pt x="0" y="307903"/>
                            <a:pt x="88811" y="396701"/>
                            <a:pt x="198379" y="396701"/>
                          </a:cubicBezTo>
                          <a:lnTo>
                            <a:pt x="871423" y="396701"/>
                          </a:lnTo>
                          <a:cubicBezTo>
                            <a:pt x="980991" y="396701"/>
                            <a:pt x="1069802" y="307903"/>
                            <a:pt x="1069802" y="198350"/>
                          </a:cubicBezTo>
                          <a:lnTo>
                            <a:pt x="1069802" y="198350"/>
                          </a:lnTo>
                          <a:cubicBezTo>
                            <a:pt x="1069802" y="88798"/>
                            <a:pt x="980991" y="0"/>
                            <a:pt x="87142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8" name="Freeform 289">
                      <a:extLst>
                        <a:ext uri="{FF2B5EF4-FFF2-40B4-BE49-F238E27FC236}">
                          <a16:creationId xmlns:a16="http://schemas.microsoft.com/office/drawing/2014/main" id="{D176C8E8-28CA-B6F0-446E-3439B41393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0959" y="3518152"/>
                      <a:ext cx="1129009" cy="455900"/>
                    </a:xfrm>
                    <a:custGeom>
                      <a:avLst/>
                      <a:gdLst>
                        <a:gd name="connsiteX0" fmla="*/ 901027 w 1129009"/>
                        <a:gd name="connsiteY0" fmla="*/ 455900 h 455900"/>
                        <a:gd name="connsiteX1" fmla="*/ 227983 w 1129009"/>
                        <a:gd name="connsiteY1" fmla="*/ 455900 h 455900"/>
                        <a:gd name="connsiteX2" fmla="*/ 0 w 1129009"/>
                        <a:gd name="connsiteY2" fmla="*/ 227950 h 455900"/>
                        <a:gd name="connsiteX3" fmla="*/ 227983 w 1129009"/>
                        <a:gd name="connsiteY3" fmla="*/ 0 h 455900"/>
                        <a:gd name="connsiteX4" fmla="*/ 901027 w 1129009"/>
                        <a:gd name="connsiteY4" fmla="*/ 0 h 455900"/>
                        <a:gd name="connsiteX5" fmla="*/ 1129010 w 1129009"/>
                        <a:gd name="connsiteY5" fmla="*/ 227950 h 455900"/>
                        <a:gd name="connsiteX6" fmla="*/ 901027 w 1129009"/>
                        <a:gd name="connsiteY6" fmla="*/ 455900 h 455900"/>
                        <a:gd name="connsiteX7" fmla="*/ 227983 w 1129009"/>
                        <a:gd name="connsiteY7" fmla="*/ 59222 h 455900"/>
                        <a:gd name="connsiteX8" fmla="*/ 59207 w 1129009"/>
                        <a:gd name="connsiteY8" fmla="*/ 227973 h 455900"/>
                        <a:gd name="connsiteX9" fmla="*/ 227983 w 1129009"/>
                        <a:gd name="connsiteY9" fmla="*/ 396724 h 455900"/>
                        <a:gd name="connsiteX10" fmla="*/ 901027 w 1129009"/>
                        <a:gd name="connsiteY10" fmla="*/ 396724 h 455900"/>
                        <a:gd name="connsiteX11" fmla="*/ 1069802 w 1129009"/>
                        <a:gd name="connsiteY11" fmla="*/ 227973 h 455900"/>
                        <a:gd name="connsiteX12" fmla="*/ 901027 w 1129009"/>
                        <a:gd name="connsiteY12" fmla="*/ 59222 h 455900"/>
                        <a:gd name="connsiteX13" fmla="*/ 227983 w 1129009"/>
                        <a:gd name="connsiteY13" fmla="*/ 59222 h 45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009" h="455900">
                          <a:moveTo>
                            <a:pt x="901027" y="455900"/>
                          </a:moveTo>
                          <a:lnTo>
                            <a:pt x="227983" y="455900"/>
                          </a:lnTo>
                          <a:cubicBezTo>
                            <a:pt x="102276" y="455900"/>
                            <a:pt x="0" y="353639"/>
                            <a:pt x="0" y="227950"/>
                          </a:cubicBezTo>
                          <a:cubicBezTo>
                            <a:pt x="0" y="102261"/>
                            <a:pt x="102276" y="0"/>
                            <a:pt x="227983" y="0"/>
                          </a:cubicBezTo>
                          <a:lnTo>
                            <a:pt x="901027" y="0"/>
                          </a:lnTo>
                          <a:cubicBezTo>
                            <a:pt x="1026734" y="0"/>
                            <a:pt x="1129010" y="102261"/>
                            <a:pt x="1129010" y="227950"/>
                          </a:cubicBezTo>
                          <a:cubicBezTo>
                            <a:pt x="1129010" y="353639"/>
                            <a:pt x="1026734" y="455900"/>
                            <a:pt x="901027" y="455900"/>
                          </a:cubicBezTo>
                          <a:close/>
                          <a:moveTo>
                            <a:pt x="227983" y="59222"/>
                          </a:moveTo>
                          <a:cubicBezTo>
                            <a:pt x="134920" y="59222"/>
                            <a:pt x="59207" y="134923"/>
                            <a:pt x="59207" y="227973"/>
                          </a:cubicBezTo>
                          <a:cubicBezTo>
                            <a:pt x="59207" y="321023"/>
                            <a:pt x="134920" y="396724"/>
                            <a:pt x="227983" y="396724"/>
                          </a:cubicBezTo>
                          <a:lnTo>
                            <a:pt x="901027" y="396724"/>
                          </a:lnTo>
                          <a:cubicBezTo>
                            <a:pt x="994090" y="396724"/>
                            <a:pt x="1069802" y="321023"/>
                            <a:pt x="1069802" y="227973"/>
                          </a:cubicBezTo>
                          <a:cubicBezTo>
                            <a:pt x="1069802" y="134923"/>
                            <a:pt x="994090" y="59222"/>
                            <a:pt x="901027" y="59222"/>
                          </a:cubicBezTo>
                          <a:lnTo>
                            <a:pt x="227983" y="59222"/>
                          </a:ln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24" name="Graphic 2">
                <a:extLst>
                  <a:ext uri="{FF2B5EF4-FFF2-40B4-BE49-F238E27FC236}">
                    <a16:creationId xmlns:a16="http://schemas.microsoft.com/office/drawing/2014/main" id="{27A16336-D435-BA07-BDE4-F3E80A41B94B}"/>
                  </a:ext>
                </a:extLst>
              </p:cNvPr>
              <p:cNvGrpSpPr/>
              <p:nvPr/>
            </p:nvGrpSpPr>
            <p:grpSpPr>
              <a:xfrm>
                <a:off x="6044114" y="3518152"/>
                <a:ext cx="2075710" cy="1706163"/>
                <a:chOff x="6044114" y="3518152"/>
                <a:chExt cx="2075710" cy="1706163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1F095392-078D-3235-9256-EF14186B55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4114" y="3829873"/>
                  <a:ext cx="1998695" cy="1394443"/>
                </a:xfrm>
                <a:custGeom>
                  <a:avLst/>
                  <a:gdLst>
                    <a:gd name="connsiteX0" fmla="*/ 785 w 1998695"/>
                    <a:gd name="connsiteY0" fmla="*/ 710 h 1394443"/>
                    <a:gd name="connsiteX1" fmla="*/ 1999481 w 1998695"/>
                    <a:gd name="connsiteY1" fmla="*/ 710 h 1394443"/>
                    <a:gd name="connsiteX2" fmla="*/ 1999481 w 1998695"/>
                    <a:gd name="connsiteY2" fmla="*/ 1395153 h 1394443"/>
                    <a:gd name="connsiteX3" fmla="*/ 785 w 1998695"/>
                    <a:gd name="connsiteY3" fmla="*/ 1395153 h 1394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8695" h="1394443">
                      <a:moveTo>
                        <a:pt x="785" y="710"/>
                      </a:moveTo>
                      <a:lnTo>
                        <a:pt x="1999481" y="710"/>
                      </a:lnTo>
                      <a:lnTo>
                        <a:pt x="1999481" y="1395153"/>
                      </a:lnTo>
                      <a:lnTo>
                        <a:pt x="785" y="1395153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8" name="Graphic 2">
                  <a:extLst>
                    <a:ext uri="{FF2B5EF4-FFF2-40B4-BE49-F238E27FC236}">
                      <a16:creationId xmlns:a16="http://schemas.microsoft.com/office/drawing/2014/main" id="{765D9747-722C-8A06-5801-6FE6BA2F00F6}"/>
                    </a:ext>
                  </a:extLst>
                </p:cNvPr>
                <p:cNvGrpSpPr/>
                <p:nvPr/>
              </p:nvGrpSpPr>
              <p:grpSpPr>
                <a:xfrm>
                  <a:off x="6224433" y="3518152"/>
                  <a:ext cx="1895391" cy="1508018"/>
                  <a:chOff x="6224433" y="3518152"/>
                  <a:chExt cx="1895391" cy="1508018"/>
                </a:xfrm>
              </p:grpSpPr>
              <p:grpSp>
                <p:nvGrpSpPr>
                  <p:cNvPr id="29" name="Graphic 2">
                    <a:extLst>
                      <a:ext uri="{FF2B5EF4-FFF2-40B4-BE49-F238E27FC236}">
                        <a16:creationId xmlns:a16="http://schemas.microsoft.com/office/drawing/2014/main" id="{448135AF-05CF-47C5-13A4-080AE033A7CE}"/>
                      </a:ext>
                    </a:extLst>
                  </p:cNvPr>
                  <p:cNvGrpSpPr/>
                  <p:nvPr/>
                </p:nvGrpSpPr>
                <p:grpSpPr>
                  <a:xfrm>
                    <a:off x="6224433" y="3719840"/>
                    <a:ext cx="1895391" cy="1306330"/>
                    <a:chOff x="6224433" y="3719840"/>
                    <a:chExt cx="1895391" cy="1306330"/>
                  </a:xfrm>
                </p:grpSpPr>
                <p:sp>
                  <p:nvSpPr>
                    <p:cNvPr id="38" name="Freeform 323">
                      <a:extLst>
                        <a:ext uri="{FF2B5EF4-FFF2-40B4-BE49-F238E27FC236}">
                          <a16:creationId xmlns:a16="http://schemas.microsoft.com/office/drawing/2014/main" id="{9637A442-79B9-0CD3-3012-8944D5019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4433" y="3719840"/>
                      <a:ext cx="1895391" cy="1306330"/>
                    </a:xfrm>
                    <a:custGeom>
                      <a:avLst/>
                      <a:gdLst>
                        <a:gd name="connsiteX0" fmla="*/ 1818262 w 1895391"/>
                        <a:gd name="connsiteY0" fmla="*/ 0 h 1306330"/>
                        <a:gd name="connsiteX1" fmla="*/ 77130 w 1895391"/>
                        <a:gd name="connsiteY1" fmla="*/ 0 h 1306330"/>
                        <a:gd name="connsiteX2" fmla="*/ 0 w 1895391"/>
                        <a:gd name="connsiteY2" fmla="*/ 77119 h 1306330"/>
                        <a:gd name="connsiteX3" fmla="*/ 0 w 1895391"/>
                        <a:gd name="connsiteY3" fmla="*/ 1229212 h 1306330"/>
                        <a:gd name="connsiteX4" fmla="*/ 77130 w 1895391"/>
                        <a:gd name="connsiteY4" fmla="*/ 1306331 h 1306330"/>
                        <a:gd name="connsiteX5" fmla="*/ 1818262 w 1895391"/>
                        <a:gd name="connsiteY5" fmla="*/ 1306331 h 1306330"/>
                        <a:gd name="connsiteX6" fmla="*/ 1895392 w 1895391"/>
                        <a:gd name="connsiteY6" fmla="*/ 1229212 h 1306330"/>
                        <a:gd name="connsiteX7" fmla="*/ 1895392 w 1895391"/>
                        <a:gd name="connsiteY7" fmla="*/ 77119 h 1306330"/>
                        <a:gd name="connsiteX8" fmla="*/ 1818262 w 1895391"/>
                        <a:gd name="connsiteY8" fmla="*/ 0 h 13063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95391" h="1306330">
                          <a:moveTo>
                            <a:pt x="1818262" y="0"/>
                          </a:moveTo>
                          <a:lnTo>
                            <a:pt x="77130" y="0"/>
                          </a:lnTo>
                          <a:cubicBezTo>
                            <a:pt x="34542" y="0"/>
                            <a:pt x="0" y="34514"/>
                            <a:pt x="0" y="77119"/>
                          </a:cubicBezTo>
                          <a:lnTo>
                            <a:pt x="0" y="1229212"/>
                          </a:lnTo>
                          <a:cubicBezTo>
                            <a:pt x="0" y="1271794"/>
                            <a:pt x="34519" y="1306331"/>
                            <a:pt x="77130" y="1306331"/>
                          </a:cubicBezTo>
                          <a:lnTo>
                            <a:pt x="1818262" y="1306331"/>
                          </a:lnTo>
                          <a:cubicBezTo>
                            <a:pt x="1860850" y="1306331"/>
                            <a:pt x="1895392" y="1271817"/>
                            <a:pt x="1895392" y="1229212"/>
                          </a:cubicBezTo>
                          <a:lnTo>
                            <a:pt x="1895392" y="77119"/>
                          </a:lnTo>
                          <a:cubicBezTo>
                            <a:pt x="1895369" y="34536"/>
                            <a:pt x="1860850" y="0"/>
                            <a:pt x="1818262" y="0"/>
                          </a:cubicBez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" name="Freeform 324">
                      <a:extLst>
                        <a:ext uri="{FF2B5EF4-FFF2-40B4-BE49-F238E27FC236}">
                          <a16:creationId xmlns:a16="http://schemas.microsoft.com/office/drawing/2014/main" id="{C386507C-39D8-E1E3-FF2D-443FFFEF25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6910" y="3782308"/>
                      <a:ext cx="1770438" cy="1181395"/>
                    </a:xfrm>
                    <a:custGeom>
                      <a:avLst/>
                      <a:gdLst>
                        <a:gd name="connsiteX0" fmla="*/ 1702110 w 1770438"/>
                        <a:gd name="connsiteY0" fmla="*/ 0 h 1181395"/>
                        <a:gd name="connsiteX1" fmla="*/ 68328 w 1770438"/>
                        <a:gd name="connsiteY1" fmla="*/ 0 h 1181395"/>
                        <a:gd name="connsiteX2" fmla="*/ 0 w 1770438"/>
                        <a:gd name="connsiteY2" fmla="*/ 68319 h 1181395"/>
                        <a:gd name="connsiteX3" fmla="*/ 0 w 1770438"/>
                        <a:gd name="connsiteY3" fmla="*/ 1113077 h 1181395"/>
                        <a:gd name="connsiteX4" fmla="*/ 68328 w 1770438"/>
                        <a:gd name="connsiteY4" fmla="*/ 1181395 h 1181395"/>
                        <a:gd name="connsiteX5" fmla="*/ 1702110 w 1770438"/>
                        <a:gd name="connsiteY5" fmla="*/ 1181395 h 1181395"/>
                        <a:gd name="connsiteX6" fmla="*/ 1770438 w 1770438"/>
                        <a:gd name="connsiteY6" fmla="*/ 1113077 h 1181395"/>
                        <a:gd name="connsiteX7" fmla="*/ 1770438 w 1770438"/>
                        <a:gd name="connsiteY7" fmla="*/ 68319 h 1181395"/>
                        <a:gd name="connsiteX8" fmla="*/ 1702110 w 1770438"/>
                        <a:gd name="connsiteY8" fmla="*/ 0 h 1181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70438" h="1181395">
                          <a:moveTo>
                            <a:pt x="1702110" y="0"/>
                          </a:moveTo>
                          <a:lnTo>
                            <a:pt x="68328" y="0"/>
                          </a:lnTo>
                          <a:cubicBezTo>
                            <a:pt x="30587" y="0"/>
                            <a:pt x="0" y="30582"/>
                            <a:pt x="0" y="68319"/>
                          </a:cubicBezTo>
                          <a:lnTo>
                            <a:pt x="0" y="1113077"/>
                          </a:lnTo>
                          <a:cubicBezTo>
                            <a:pt x="0" y="1150813"/>
                            <a:pt x="30587" y="1181395"/>
                            <a:pt x="68328" y="1181395"/>
                          </a:cubicBezTo>
                          <a:lnTo>
                            <a:pt x="1702110" y="1181395"/>
                          </a:lnTo>
                          <a:cubicBezTo>
                            <a:pt x="1739852" y="1181395"/>
                            <a:pt x="1770438" y="1150813"/>
                            <a:pt x="1770438" y="1113077"/>
                          </a:cubicBezTo>
                          <a:lnTo>
                            <a:pt x="1770438" y="68319"/>
                          </a:lnTo>
                          <a:cubicBezTo>
                            <a:pt x="1770438" y="30582"/>
                            <a:pt x="1739852" y="0"/>
                            <a:pt x="170211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0" name="Graphic 2">
                    <a:extLst>
                      <a:ext uri="{FF2B5EF4-FFF2-40B4-BE49-F238E27FC236}">
                        <a16:creationId xmlns:a16="http://schemas.microsoft.com/office/drawing/2014/main" id="{0E2BFB3A-16ED-BC94-7159-F4522A731B28}"/>
                      </a:ext>
                    </a:extLst>
                  </p:cNvPr>
                  <p:cNvGrpSpPr/>
                  <p:nvPr/>
                </p:nvGrpSpPr>
                <p:grpSpPr>
                  <a:xfrm>
                    <a:off x="6397140" y="3633053"/>
                    <a:ext cx="379179" cy="225161"/>
                    <a:chOff x="6397140" y="3633053"/>
                    <a:chExt cx="379179" cy="225161"/>
                  </a:xfrm>
                  <a:solidFill>
                    <a:srgbClr val="81D1C5"/>
                  </a:solidFill>
                </p:grpSpPr>
                <p:sp>
                  <p:nvSpPr>
                    <p:cNvPr id="35" name="Freeform 326">
                      <a:extLst>
                        <a:ext uri="{FF2B5EF4-FFF2-40B4-BE49-F238E27FC236}">
                          <a16:creationId xmlns:a16="http://schemas.microsoft.com/office/drawing/2014/main" id="{15715C1D-4DB9-22C3-E689-979053E673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7140" y="3633053"/>
                      <a:ext cx="195041" cy="225161"/>
                    </a:xfrm>
                    <a:custGeom>
                      <a:avLst/>
                      <a:gdLst>
                        <a:gd name="connsiteX0" fmla="*/ 195042 w 195041"/>
                        <a:gd name="connsiteY0" fmla="*/ 112592 h 225161"/>
                        <a:gd name="connsiteX1" fmla="*/ 0 w 195041"/>
                        <a:gd name="connsiteY1" fmla="*/ 225162 h 225161"/>
                        <a:gd name="connsiteX2" fmla="*/ 0 w 195041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41" h="225161">
                          <a:moveTo>
                            <a:pt x="195042" y="112592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6" name="Freeform 327">
                      <a:extLst>
                        <a:ext uri="{FF2B5EF4-FFF2-40B4-BE49-F238E27FC236}">
                          <a16:creationId xmlns:a16="http://schemas.microsoft.com/office/drawing/2014/main" id="{FC0BB149-039D-645C-9C85-A97683B193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1301" y="3633053"/>
                      <a:ext cx="195018" cy="225161"/>
                    </a:xfrm>
                    <a:custGeom>
                      <a:avLst/>
                      <a:gdLst>
                        <a:gd name="connsiteX0" fmla="*/ 195019 w 195018"/>
                        <a:gd name="connsiteY0" fmla="*/ 112592 h 225161"/>
                        <a:gd name="connsiteX1" fmla="*/ 0 w 195018"/>
                        <a:gd name="connsiteY1" fmla="*/ 225162 h 225161"/>
                        <a:gd name="connsiteX2" fmla="*/ 0 w 195018"/>
                        <a:gd name="connsiteY2" fmla="*/ 0 h 225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018" h="225161">
                          <a:moveTo>
                            <a:pt x="195019" y="112592"/>
                          </a:moveTo>
                          <a:lnTo>
                            <a:pt x="0" y="2251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1" name="Graphic 2">
                    <a:extLst>
                      <a:ext uri="{FF2B5EF4-FFF2-40B4-BE49-F238E27FC236}">
                        <a16:creationId xmlns:a16="http://schemas.microsoft.com/office/drawing/2014/main" id="{CB7B54EB-5B63-9C03-DEB4-E9708F908D39}"/>
                      </a:ext>
                    </a:extLst>
                  </p:cNvPr>
                  <p:cNvGrpSpPr/>
                  <p:nvPr/>
                </p:nvGrpSpPr>
                <p:grpSpPr>
                  <a:xfrm>
                    <a:off x="6871783" y="3518152"/>
                    <a:ext cx="1129009" cy="455900"/>
                    <a:chOff x="6871783" y="3518152"/>
                    <a:chExt cx="1129009" cy="455900"/>
                  </a:xfrm>
                </p:grpSpPr>
                <p:sp>
                  <p:nvSpPr>
                    <p:cNvPr id="32" name="Freeform 330">
                      <a:extLst>
                        <a:ext uri="{FF2B5EF4-FFF2-40B4-BE49-F238E27FC236}">
                          <a16:creationId xmlns:a16="http://schemas.microsoft.com/office/drawing/2014/main" id="{00EF2423-3AC9-DEEE-27A2-2DCD29835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1387" y="3547775"/>
                      <a:ext cx="1069802" cy="396701"/>
                    </a:xfrm>
                    <a:custGeom>
                      <a:avLst/>
                      <a:gdLst>
                        <a:gd name="connsiteX0" fmla="*/ 871423 w 1069802"/>
                        <a:gd name="connsiteY0" fmla="*/ 0 h 396701"/>
                        <a:gd name="connsiteX1" fmla="*/ 198379 w 1069802"/>
                        <a:gd name="connsiteY1" fmla="*/ 0 h 396701"/>
                        <a:gd name="connsiteX2" fmla="*/ 0 w 1069802"/>
                        <a:gd name="connsiteY2" fmla="*/ 198350 h 396701"/>
                        <a:gd name="connsiteX3" fmla="*/ 0 w 1069802"/>
                        <a:gd name="connsiteY3" fmla="*/ 198350 h 396701"/>
                        <a:gd name="connsiteX4" fmla="*/ 198379 w 1069802"/>
                        <a:gd name="connsiteY4" fmla="*/ 396701 h 396701"/>
                        <a:gd name="connsiteX5" fmla="*/ 871423 w 1069802"/>
                        <a:gd name="connsiteY5" fmla="*/ 396701 h 396701"/>
                        <a:gd name="connsiteX6" fmla="*/ 1069802 w 1069802"/>
                        <a:gd name="connsiteY6" fmla="*/ 198350 h 396701"/>
                        <a:gd name="connsiteX7" fmla="*/ 1069802 w 1069802"/>
                        <a:gd name="connsiteY7" fmla="*/ 198350 h 396701"/>
                        <a:gd name="connsiteX8" fmla="*/ 871423 w 1069802"/>
                        <a:gd name="connsiteY8" fmla="*/ 0 h 396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69802" h="396701">
                          <a:moveTo>
                            <a:pt x="871423" y="0"/>
                          </a:moveTo>
                          <a:lnTo>
                            <a:pt x="198379" y="0"/>
                          </a:lnTo>
                          <a:cubicBezTo>
                            <a:pt x="88811" y="0"/>
                            <a:pt x="0" y="88798"/>
                            <a:pt x="0" y="198350"/>
                          </a:cubicBezTo>
                          <a:lnTo>
                            <a:pt x="0" y="198350"/>
                          </a:lnTo>
                          <a:cubicBezTo>
                            <a:pt x="0" y="307903"/>
                            <a:pt x="88811" y="396701"/>
                            <a:pt x="198379" y="396701"/>
                          </a:cubicBezTo>
                          <a:lnTo>
                            <a:pt x="871423" y="396701"/>
                          </a:lnTo>
                          <a:cubicBezTo>
                            <a:pt x="980991" y="396701"/>
                            <a:pt x="1069802" y="307903"/>
                            <a:pt x="1069802" y="198350"/>
                          </a:cubicBezTo>
                          <a:lnTo>
                            <a:pt x="1069802" y="198350"/>
                          </a:lnTo>
                          <a:cubicBezTo>
                            <a:pt x="1069779" y="88798"/>
                            <a:pt x="980968" y="0"/>
                            <a:pt x="87142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3" name="Freeform 331">
                      <a:extLst>
                        <a:ext uri="{FF2B5EF4-FFF2-40B4-BE49-F238E27FC236}">
                          <a16:creationId xmlns:a16="http://schemas.microsoft.com/office/drawing/2014/main" id="{D67E1842-2808-D3D2-7C6B-E4AD076F46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1783" y="3518152"/>
                      <a:ext cx="1129009" cy="455900"/>
                    </a:xfrm>
                    <a:custGeom>
                      <a:avLst/>
                      <a:gdLst>
                        <a:gd name="connsiteX0" fmla="*/ 901027 w 1129009"/>
                        <a:gd name="connsiteY0" fmla="*/ 455900 h 455900"/>
                        <a:gd name="connsiteX1" fmla="*/ 227983 w 1129009"/>
                        <a:gd name="connsiteY1" fmla="*/ 455900 h 455900"/>
                        <a:gd name="connsiteX2" fmla="*/ 0 w 1129009"/>
                        <a:gd name="connsiteY2" fmla="*/ 227950 h 455900"/>
                        <a:gd name="connsiteX3" fmla="*/ 227983 w 1129009"/>
                        <a:gd name="connsiteY3" fmla="*/ 0 h 455900"/>
                        <a:gd name="connsiteX4" fmla="*/ 901027 w 1129009"/>
                        <a:gd name="connsiteY4" fmla="*/ 0 h 455900"/>
                        <a:gd name="connsiteX5" fmla="*/ 1129009 w 1129009"/>
                        <a:gd name="connsiteY5" fmla="*/ 227950 h 455900"/>
                        <a:gd name="connsiteX6" fmla="*/ 901027 w 1129009"/>
                        <a:gd name="connsiteY6" fmla="*/ 455900 h 455900"/>
                        <a:gd name="connsiteX7" fmla="*/ 227960 w 1129009"/>
                        <a:gd name="connsiteY7" fmla="*/ 59222 h 455900"/>
                        <a:gd name="connsiteX8" fmla="*/ 59184 w 1129009"/>
                        <a:gd name="connsiteY8" fmla="*/ 227973 h 455900"/>
                        <a:gd name="connsiteX9" fmla="*/ 227960 w 1129009"/>
                        <a:gd name="connsiteY9" fmla="*/ 396724 h 455900"/>
                        <a:gd name="connsiteX10" fmla="*/ 901004 w 1129009"/>
                        <a:gd name="connsiteY10" fmla="*/ 396724 h 455900"/>
                        <a:gd name="connsiteX11" fmla="*/ 1069779 w 1129009"/>
                        <a:gd name="connsiteY11" fmla="*/ 227973 h 455900"/>
                        <a:gd name="connsiteX12" fmla="*/ 901004 w 1129009"/>
                        <a:gd name="connsiteY12" fmla="*/ 59222 h 455900"/>
                        <a:gd name="connsiteX13" fmla="*/ 227960 w 1129009"/>
                        <a:gd name="connsiteY13" fmla="*/ 59222 h 45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009" h="455900">
                          <a:moveTo>
                            <a:pt x="901027" y="455900"/>
                          </a:moveTo>
                          <a:lnTo>
                            <a:pt x="227983" y="455900"/>
                          </a:lnTo>
                          <a:cubicBezTo>
                            <a:pt x="102276" y="455900"/>
                            <a:pt x="0" y="353639"/>
                            <a:pt x="0" y="227950"/>
                          </a:cubicBezTo>
                          <a:cubicBezTo>
                            <a:pt x="0" y="102261"/>
                            <a:pt x="102276" y="0"/>
                            <a:pt x="227983" y="0"/>
                          </a:cubicBezTo>
                          <a:lnTo>
                            <a:pt x="901027" y="0"/>
                          </a:lnTo>
                          <a:cubicBezTo>
                            <a:pt x="1026734" y="0"/>
                            <a:pt x="1129009" y="102261"/>
                            <a:pt x="1129009" y="227950"/>
                          </a:cubicBezTo>
                          <a:cubicBezTo>
                            <a:pt x="1129009" y="353639"/>
                            <a:pt x="1026734" y="455900"/>
                            <a:pt x="901027" y="455900"/>
                          </a:cubicBezTo>
                          <a:close/>
                          <a:moveTo>
                            <a:pt x="227960" y="59222"/>
                          </a:moveTo>
                          <a:cubicBezTo>
                            <a:pt x="134897" y="59222"/>
                            <a:pt x="59184" y="134923"/>
                            <a:pt x="59184" y="227973"/>
                          </a:cubicBezTo>
                          <a:cubicBezTo>
                            <a:pt x="59184" y="321023"/>
                            <a:pt x="134897" y="396724"/>
                            <a:pt x="227960" y="396724"/>
                          </a:cubicBezTo>
                          <a:lnTo>
                            <a:pt x="901004" y="396724"/>
                          </a:lnTo>
                          <a:cubicBezTo>
                            <a:pt x="994067" y="396724"/>
                            <a:pt x="1069779" y="321023"/>
                            <a:pt x="1069779" y="227973"/>
                          </a:cubicBezTo>
                          <a:cubicBezTo>
                            <a:pt x="1069779" y="134923"/>
                            <a:pt x="994067" y="59222"/>
                            <a:pt x="901004" y="59222"/>
                          </a:cubicBezTo>
                          <a:lnTo>
                            <a:pt x="227960" y="59222"/>
                          </a:lnTo>
                          <a:close/>
                        </a:path>
                      </a:pathLst>
                    </a:custGeom>
                    <a:solidFill>
                      <a:srgbClr val="81D1C5"/>
                    </a:solidFill>
                    <a:ln w="22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</p:grp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DA7B735-E906-2B9F-FE7C-FA32B433354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41" t="-3095" r="10580" b="84089"/>
          <a:stretch/>
        </p:blipFill>
        <p:spPr>
          <a:xfrm rot="16200000">
            <a:off x="9205950" y="1780761"/>
            <a:ext cx="4729844" cy="1233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DE2E2F-2343-E810-4A20-5B3203D3461F}"/>
              </a:ext>
            </a:extLst>
          </p:cNvPr>
          <p:cNvSpPr txBox="1"/>
          <p:nvPr/>
        </p:nvSpPr>
        <p:spPr>
          <a:xfrm>
            <a:off x="8499821" y="837810"/>
            <a:ext cx="23685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1600" dirty="0">
                <a:solidFill>
                  <a:srgbClr val="79527B"/>
                </a:solidFill>
              </a:rPr>
              <a:t>Svæðisbundið hættumat, </a:t>
            </a:r>
            <a:r>
              <a:rPr lang="is-IS" sz="1600" kern="1200" dirty="0">
                <a:solidFill>
                  <a:srgbClr val="79527B"/>
                </a:solidFill>
              </a:rPr>
              <a:t>SVÓT greining og áfangastaðarýni</a:t>
            </a:r>
            <a:endParaRPr lang="is-IS" sz="1600" dirty="0">
              <a:solidFill>
                <a:srgbClr val="79527B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68B39-3C00-60C3-4D12-259DFFF70B65}"/>
              </a:ext>
            </a:extLst>
          </p:cNvPr>
          <p:cNvSpPr txBox="1"/>
          <p:nvPr/>
        </p:nvSpPr>
        <p:spPr>
          <a:xfrm>
            <a:off x="563284" y="755365"/>
            <a:ext cx="189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kern="1200" dirty="0">
                <a:solidFill>
                  <a:srgbClr val="79527B"/>
                </a:solidFill>
                <a:latin typeface="+mn-lt"/>
                <a:ea typeface="+mn-ea"/>
                <a:cs typeface="+mn-cs"/>
              </a:rPr>
              <a:t>Fasi 1</a:t>
            </a:r>
          </a:p>
          <a:p>
            <a:r>
              <a:rPr lang="is-IS" sz="2000" kern="1200" dirty="0">
                <a:solidFill>
                  <a:srgbClr val="79527B"/>
                </a:solidFill>
                <a:latin typeface="+mn-lt"/>
                <a:ea typeface="+mn-ea"/>
                <a:cs typeface="+mn-cs"/>
              </a:rPr>
              <a:t>Undirbúningur &amp; mótvægi</a:t>
            </a:r>
            <a:endParaRPr lang="is-IS" sz="2000" dirty="0">
              <a:solidFill>
                <a:srgbClr val="79527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07547-D245-653F-0EBE-DA7A7688C69E}"/>
              </a:ext>
            </a:extLst>
          </p:cNvPr>
          <p:cNvSpPr txBox="1"/>
          <p:nvPr/>
        </p:nvSpPr>
        <p:spPr>
          <a:xfrm>
            <a:off x="567299" y="2687187"/>
            <a:ext cx="17643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F27954"/>
                </a:solidFill>
              </a:rPr>
              <a:t>Fasi 2</a:t>
            </a:r>
          </a:p>
          <a:p>
            <a:r>
              <a:rPr lang="is-IS" sz="2000" kern="1200" dirty="0">
                <a:solidFill>
                  <a:srgbClr val="F27954"/>
                </a:solidFill>
                <a:latin typeface="+mn-lt"/>
                <a:ea typeface="+mn-ea"/>
                <a:cs typeface="+mn-cs"/>
              </a:rPr>
              <a:t>Áætlanagerð og viðbrögð</a:t>
            </a:r>
            <a:endParaRPr lang="is-IS" sz="2000" dirty="0">
              <a:solidFill>
                <a:srgbClr val="F2795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2338C-C9C8-541D-7A6B-A7F475DD2D26}"/>
              </a:ext>
            </a:extLst>
          </p:cNvPr>
          <p:cNvSpPr txBox="1"/>
          <p:nvPr/>
        </p:nvSpPr>
        <p:spPr>
          <a:xfrm>
            <a:off x="606189" y="4839123"/>
            <a:ext cx="1618749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44BAA9"/>
                </a:solidFill>
              </a:rPr>
              <a:t>Fasi </a:t>
            </a:r>
            <a:r>
              <a:rPr lang="en-IE" sz="3200" b="1" kern="1200" dirty="0">
                <a:solidFill>
                  <a:srgbClr val="44BAA9"/>
                </a:solidFill>
                <a:latin typeface="+mn-lt"/>
                <a:ea typeface="+mn-ea"/>
                <a:cs typeface="+mn-cs"/>
              </a:rPr>
              <a:t>3</a:t>
            </a:r>
          </a:p>
          <a:p>
            <a:r>
              <a:rPr lang="is-IS" sz="2000" dirty="0">
                <a:solidFill>
                  <a:srgbClr val="44BAA9"/>
                </a:solidFill>
              </a:rPr>
              <a:t>Endurheimt</a:t>
            </a:r>
            <a:r>
              <a:rPr lang="is-IS" sz="2000" kern="1200" dirty="0">
                <a:solidFill>
                  <a:srgbClr val="44BAA9"/>
                </a:solidFill>
                <a:latin typeface="+mn-lt"/>
                <a:ea typeface="+mn-ea"/>
                <a:cs typeface="+mn-cs"/>
              </a:rPr>
              <a:t>, endurreisn, seigla</a:t>
            </a:r>
            <a:endParaRPr lang="is-IS" sz="2000" dirty="0">
              <a:solidFill>
                <a:srgbClr val="44BAA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A5E8F5-E176-96D4-B34D-E2141E84EBA6}"/>
              </a:ext>
            </a:extLst>
          </p:cNvPr>
          <p:cNvSpPr txBox="1"/>
          <p:nvPr/>
        </p:nvSpPr>
        <p:spPr>
          <a:xfrm>
            <a:off x="5606580" y="821497"/>
            <a:ext cx="223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solidFill>
                  <a:srgbClr val="79527B"/>
                </a:solidFill>
              </a:rPr>
              <a:t>Myndun svæðisbundins samstarfs &amp; myndun krísustjórnunarteymis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502EDD-988E-1B8E-D6B0-D0F35BBA060C}"/>
              </a:ext>
            </a:extLst>
          </p:cNvPr>
          <p:cNvSpPr txBox="1"/>
          <p:nvPr/>
        </p:nvSpPr>
        <p:spPr>
          <a:xfrm>
            <a:off x="2695303" y="2912950"/>
            <a:ext cx="246910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1600">
                <a:solidFill>
                  <a:srgbClr val="F37C57"/>
                </a:solidFill>
              </a:rPr>
              <a:t>Gerð svæðisbundinnar </a:t>
            </a:r>
            <a:r>
              <a:rPr lang="is-IS" sz="1600" dirty="0">
                <a:solidFill>
                  <a:srgbClr val="F37C57"/>
                </a:solidFill>
              </a:rPr>
              <a:t>stefnu fyrir krísustjórnun </a:t>
            </a:r>
            <a:r>
              <a:rPr lang="is-IS" sz="1600" i="1" dirty="0">
                <a:solidFill>
                  <a:srgbClr val="F37C57"/>
                </a:solidFill>
              </a:rPr>
              <a:t>(Langtíma áætlun um mótvægisaðgerðir </a:t>
            </a:r>
            <a:r>
              <a:rPr lang="is-IS" sz="1600" i="1" dirty="0">
                <a:solidFill>
                  <a:srgbClr val="F77B55"/>
                </a:solidFill>
              </a:rPr>
              <a:t>fyrir</a:t>
            </a:r>
            <a:r>
              <a:rPr lang="is-IS" sz="1600" i="1" dirty="0">
                <a:solidFill>
                  <a:srgbClr val="FF0000"/>
                </a:solidFill>
              </a:rPr>
              <a:t> </a:t>
            </a:r>
            <a:r>
              <a:rPr lang="is-IS" sz="1600" i="1" dirty="0">
                <a:solidFill>
                  <a:srgbClr val="F37C57"/>
                </a:solidFill>
              </a:rPr>
              <a:t>krísu)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623343-A1BD-B957-16FF-32FA43BBD2C9}"/>
              </a:ext>
            </a:extLst>
          </p:cNvPr>
          <p:cNvSpPr txBox="1"/>
          <p:nvPr/>
        </p:nvSpPr>
        <p:spPr>
          <a:xfrm>
            <a:off x="8401072" y="3094845"/>
            <a:ext cx="245688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1600" dirty="0">
                <a:solidFill>
                  <a:srgbClr val="F37C57"/>
                </a:solidFill>
              </a:rPr>
              <a:t>Að hefja aðgerðir og samskipti við atvinnugreinina</a:t>
            </a:r>
            <a:endParaRPr lang="is-IS" sz="1600" dirty="0">
              <a:solidFill>
                <a:srgbClr val="F37C57"/>
              </a:solidFill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3438AD-EA15-CD96-A656-CE420AA275E8}"/>
              </a:ext>
            </a:extLst>
          </p:cNvPr>
          <p:cNvSpPr txBox="1"/>
          <p:nvPr/>
        </p:nvSpPr>
        <p:spPr>
          <a:xfrm>
            <a:off x="8456229" y="5231762"/>
            <a:ext cx="241461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1600">
                <a:solidFill>
                  <a:srgbClr val="3AA091"/>
                </a:solidFill>
              </a:rPr>
              <a:t>Svæðisbundin endurheimt, enduruppbygging og uppbygging seiglu;  í átt að „nýju normi“ eftir krísu</a:t>
            </a:r>
            <a:endParaRPr lang="is-IS" sz="1600" dirty="0">
              <a:solidFill>
                <a:srgbClr val="3AA09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EC9D4B-4D3A-99C6-A294-D819C91601AE}"/>
              </a:ext>
            </a:extLst>
          </p:cNvPr>
          <p:cNvSpPr txBox="1"/>
          <p:nvPr/>
        </p:nvSpPr>
        <p:spPr>
          <a:xfrm>
            <a:off x="2696985" y="777931"/>
            <a:ext cx="2459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dirty="0">
                <a:solidFill>
                  <a:srgbClr val="79527B"/>
                </a:solidFill>
              </a:rPr>
              <a:t>Kynning á svæðisbundinni krísustjórnun í ferðaþjónustu og flækjustig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E70F61-2CF0-4673-9DDE-6DC54F2CEF2D}"/>
              </a:ext>
            </a:extLst>
          </p:cNvPr>
          <p:cNvSpPr txBox="1"/>
          <p:nvPr/>
        </p:nvSpPr>
        <p:spPr>
          <a:xfrm>
            <a:off x="5719842" y="3000513"/>
            <a:ext cx="223336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1600" dirty="0">
                <a:solidFill>
                  <a:srgbClr val="F37C57"/>
                </a:solidFill>
              </a:rPr>
              <a:t>Gerð svæðisbundinnar aðgerðaáætlunar um krísustjórnun </a:t>
            </a:r>
            <a:r>
              <a:rPr lang="is-IS" sz="1600" i="1" dirty="0">
                <a:solidFill>
                  <a:srgbClr val="F37C57"/>
                </a:solidFill>
              </a:rPr>
              <a:t>(Skammtíma viðbragðsáætlun og áætlun fyrir endurheimt)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66F445-3B3D-4075-70A3-D553312FA5CF}"/>
              </a:ext>
            </a:extLst>
          </p:cNvPr>
          <p:cNvSpPr txBox="1"/>
          <p:nvPr/>
        </p:nvSpPr>
        <p:spPr>
          <a:xfrm>
            <a:off x="2696985" y="5331565"/>
            <a:ext cx="232948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1600">
                <a:solidFill>
                  <a:srgbClr val="3AA091"/>
                </a:solidFill>
              </a:rPr>
              <a:t>Samskiptastefna og samskipti við almannatengla og fjölmiðla</a:t>
            </a:r>
          </a:p>
          <a:p>
            <a:pPr algn="ctr"/>
            <a:endParaRPr lang="is-IS" sz="1600" dirty="0">
              <a:solidFill>
                <a:srgbClr val="3AA091"/>
              </a:solidFill>
              <a:cs typeface="Calibri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C0C15CA-D8DF-5D50-B91F-31D6D4E2D48D}"/>
              </a:ext>
            </a:extLst>
          </p:cNvPr>
          <p:cNvSpPr txBox="1"/>
          <p:nvPr/>
        </p:nvSpPr>
        <p:spPr>
          <a:xfrm>
            <a:off x="3669414" y="351112"/>
            <a:ext cx="1193749" cy="252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020"/>
              </a:lnSpc>
            </a:pPr>
            <a:r>
              <a:rPr lang="is-IS" b="1" kern="1200" dirty="0">
                <a:solidFill>
                  <a:srgbClr val="79527B"/>
                </a:solidFill>
                <a:latin typeface="+mn-lt"/>
                <a:ea typeface="+mn-ea"/>
                <a:cs typeface="+mn-cs"/>
              </a:rPr>
              <a:t>Eining 1</a:t>
            </a:r>
            <a:endParaRPr lang="is-IS" b="1" dirty="0">
              <a:solidFill>
                <a:srgbClr val="79527B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80D0131-7456-50AC-FC69-079E3D909A5F}"/>
              </a:ext>
            </a:extLst>
          </p:cNvPr>
          <p:cNvSpPr txBox="1"/>
          <p:nvPr/>
        </p:nvSpPr>
        <p:spPr>
          <a:xfrm>
            <a:off x="6453344" y="377865"/>
            <a:ext cx="1193749" cy="252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020"/>
              </a:lnSpc>
            </a:pPr>
            <a:r>
              <a:rPr lang="is-IS" b="1" kern="1200" dirty="0">
                <a:solidFill>
                  <a:srgbClr val="79527B"/>
                </a:solidFill>
                <a:latin typeface="+mn-lt"/>
                <a:ea typeface="+mn-ea"/>
                <a:cs typeface="+mn-cs"/>
              </a:rPr>
              <a:t>Eining 2</a:t>
            </a:r>
            <a:endParaRPr lang="is-IS" b="1" dirty="0">
              <a:solidFill>
                <a:srgbClr val="79527B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8C1540A-AE5C-E178-55A5-57DB0D29C5BF}"/>
              </a:ext>
            </a:extLst>
          </p:cNvPr>
          <p:cNvSpPr txBox="1"/>
          <p:nvPr/>
        </p:nvSpPr>
        <p:spPr>
          <a:xfrm>
            <a:off x="9391403" y="352064"/>
            <a:ext cx="1193749" cy="252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020"/>
              </a:lnSpc>
            </a:pPr>
            <a:r>
              <a:rPr lang="is-IS" b="1" kern="1200" dirty="0">
                <a:solidFill>
                  <a:srgbClr val="79527B"/>
                </a:solidFill>
                <a:latin typeface="+mn-lt"/>
                <a:ea typeface="+mn-ea"/>
                <a:cs typeface="+mn-cs"/>
              </a:rPr>
              <a:t>Eining 3</a:t>
            </a:r>
            <a:endParaRPr lang="is-IS" b="1" dirty="0">
              <a:solidFill>
                <a:srgbClr val="79527B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A837965-7EC6-3618-5E68-8355523C4EBA}"/>
              </a:ext>
            </a:extLst>
          </p:cNvPr>
          <p:cNvSpPr txBox="1"/>
          <p:nvPr/>
        </p:nvSpPr>
        <p:spPr>
          <a:xfrm>
            <a:off x="3652173" y="2625371"/>
            <a:ext cx="1193749" cy="252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020"/>
              </a:lnSpc>
            </a:pPr>
            <a:r>
              <a:rPr lang="is-IS" b="1" kern="1200" dirty="0">
                <a:solidFill>
                  <a:srgbClr val="F27954"/>
                </a:solidFill>
                <a:latin typeface="+mn-lt"/>
                <a:ea typeface="+mn-ea"/>
                <a:cs typeface="+mn-cs"/>
              </a:rPr>
              <a:t>Eining 4</a:t>
            </a:r>
            <a:endParaRPr lang="is-IS" b="1" dirty="0">
              <a:solidFill>
                <a:srgbClr val="F27954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B5F536D-24E2-C838-495B-0CB27BA0351C}"/>
              </a:ext>
            </a:extLst>
          </p:cNvPr>
          <p:cNvSpPr txBox="1"/>
          <p:nvPr/>
        </p:nvSpPr>
        <p:spPr>
          <a:xfrm>
            <a:off x="6491070" y="2609242"/>
            <a:ext cx="1193749" cy="252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020"/>
              </a:lnSpc>
            </a:pPr>
            <a:r>
              <a:rPr lang="is-IS" b="1" kern="1200" dirty="0">
                <a:solidFill>
                  <a:srgbClr val="F27954"/>
                </a:solidFill>
                <a:latin typeface="+mn-lt"/>
                <a:ea typeface="+mn-ea"/>
                <a:cs typeface="+mn-cs"/>
              </a:rPr>
              <a:t>Eining 5</a:t>
            </a:r>
            <a:endParaRPr lang="is-IS" b="1" dirty="0">
              <a:solidFill>
                <a:srgbClr val="F27954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A43CFD7-4DD3-5ECB-4984-BABBB48AAE2F}"/>
              </a:ext>
            </a:extLst>
          </p:cNvPr>
          <p:cNvSpPr txBox="1"/>
          <p:nvPr/>
        </p:nvSpPr>
        <p:spPr>
          <a:xfrm>
            <a:off x="9318312" y="2615458"/>
            <a:ext cx="1193749" cy="252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020"/>
              </a:lnSpc>
            </a:pPr>
            <a:r>
              <a:rPr lang="is-IS" b="1" kern="1200" dirty="0">
                <a:solidFill>
                  <a:srgbClr val="F27954"/>
                </a:solidFill>
                <a:latin typeface="+mn-lt"/>
                <a:ea typeface="+mn-ea"/>
                <a:cs typeface="+mn-cs"/>
              </a:rPr>
              <a:t>Eining 6</a:t>
            </a:r>
            <a:endParaRPr lang="is-IS" b="1" dirty="0">
              <a:solidFill>
                <a:srgbClr val="F27954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0AB4A7A-E634-0066-C66C-785D4810091F}"/>
              </a:ext>
            </a:extLst>
          </p:cNvPr>
          <p:cNvSpPr txBox="1"/>
          <p:nvPr/>
        </p:nvSpPr>
        <p:spPr>
          <a:xfrm>
            <a:off x="3570360" y="4830332"/>
            <a:ext cx="1193749" cy="249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020"/>
              </a:lnSpc>
            </a:pPr>
            <a:r>
              <a:rPr lang="is-IS" b="1" kern="1200" dirty="0">
                <a:solidFill>
                  <a:srgbClr val="44BAA9"/>
                </a:solidFill>
                <a:latin typeface="+mn-lt"/>
                <a:ea typeface="+mn-ea"/>
                <a:cs typeface="+mn-cs"/>
              </a:rPr>
              <a:t>Eining 7</a:t>
            </a:r>
            <a:endParaRPr lang="is-IS" b="1" dirty="0">
              <a:solidFill>
                <a:srgbClr val="44BAA9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AD0D61D-3E41-8C46-B66A-5F2474B6D43C}"/>
              </a:ext>
            </a:extLst>
          </p:cNvPr>
          <p:cNvSpPr txBox="1"/>
          <p:nvPr/>
        </p:nvSpPr>
        <p:spPr>
          <a:xfrm>
            <a:off x="5549342" y="5225116"/>
            <a:ext cx="250500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s-IS" sz="1600" dirty="0">
                <a:solidFill>
                  <a:srgbClr val="3AA091"/>
                </a:solidFill>
              </a:rPr>
              <a:t>Stefnumörkun í svæðisbundnum viðbrögðum og markaðssetning fyrir endurheimt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3FC64FD-D8AB-DB46-B5C3-BD64E4235762}"/>
              </a:ext>
            </a:extLst>
          </p:cNvPr>
          <p:cNvSpPr txBox="1"/>
          <p:nvPr/>
        </p:nvSpPr>
        <p:spPr>
          <a:xfrm>
            <a:off x="6453344" y="4857275"/>
            <a:ext cx="1193749" cy="2494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020"/>
              </a:lnSpc>
            </a:pPr>
            <a:r>
              <a:rPr lang="is-IS" b="1" kern="1200" dirty="0">
                <a:solidFill>
                  <a:srgbClr val="44BAA9"/>
                </a:solidFill>
                <a:latin typeface="+mn-lt"/>
                <a:ea typeface="+mn-ea"/>
                <a:cs typeface="+mn-cs"/>
              </a:rPr>
              <a:t>Eining 8</a:t>
            </a:r>
            <a:endParaRPr lang="is-IS" b="1" dirty="0">
              <a:solidFill>
                <a:srgbClr val="44BAA9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E568FEB-17D4-1F0E-936F-5A38CB7EF77F}"/>
              </a:ext>
            </a:extLst>
          </p:cNvPr>
          <p:cNvSpPr txBox="1"/>
          <p:nvPr/>
        </p:nvSpPr>
        <p:spPr>
          <a:xfrm>
            <a:off x="9360735" y="4839123"/>
            <a:ext cx="1193749" cy="252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020"/>
              </a:lnSpc>
            </a:pPr>
            <a:r>
              <a:rPr lang="is-IS" b="1" kern="1200" dirty="0">
                <a:solidFill>
                  <a:srgbClr val="44BAA9"/>
                </a:solidFill>
                <a:latin typeface="+mn-lt"/>
                <a:ea typeface="+mn-ea"/>
                <a:cs typeface="+mn-cs"/>
              </a:rPr>
              <a:t>Eining 9</a:t>
            </a:r>
            <a:endParaRPr lang="is-IS" b="1" dirty="0">
              <a:solidFill>
                <a:srgbClr val="44BA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02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in a meeting&#10;&#10;Description automatically generated with low confidence">
            <a:extLst>
              <a:ext uri="{FF2B5EF4-FFF2-40B4-BE49-F238E27FC236}">
                <a16:creationId xmlns:a16="http://schemas.microsoft.com/office/drawing/2014/main" id="{5BE620C5-7922-CEF1-5ADE-DDAC0D65B5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35" b="443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0A9F2-591C-FE6A-CC1A-43E7930AA5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10929" y="1067875"/>
            <a:ext cx="5598215" cy="524443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is-IS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dirty="0"/>
              <a:t>Hlutverk og tengiliðaupplýsingar krísustjórnunarteymisins. </a:t>
            </a:r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dirty="0"/>
              <a:t>Samskiptareglur fjölmiðla og kosti þess að hafa bara einn talsmann fyrir ferðaþjónustuna.</a:t>
            </a:r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dirty="0"/>
              <a:t>Hvernig á að fara með bókanir og </a:t>
            </a:r>
            <a:r>
              <a:rPr lang="is-IS" dirty="0" err="1"/>
              <a:t>afbókanir</a:t>
            </a:r>
            <a:r>
              <a:rPr lang="is-IS" dirty="0"/>
              <a:t>. </a:t>
            </a:r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dirty="0"/>
              <a:t>Möguleikum á fjárhagslegum úrræðum.</a:t>
            </a:r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dirty="0"/>
              <a:t>Upplýsingum um svæðið, þar á meðal um viðbragðsaðgerðir og framvindu mála.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A005D-4C65-3C12-E4D5-7ADFE4F4B5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0625" y="228600"/>
            <a:ext cx="5838825" cy="5822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s-IS" dirty="0"/>
              <a:t>Hverju á að miðla til hagaðila?</a:t>
            </a:r>
          </a:p>
        </p:txBody>
      </p:sp>
    </p:spTree>
    <p:extLst>
      <p:ext uri="{BB962C8B-B14F-4D97-AF65-F5344CB8AC3E}">
        <p14:creationId xmlns:p14="http://schemas.microsoft.com/office/powerpoint/2010/main" val="534781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D669569F-EBE5-F719-6129-D80A2B1054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90" r="25590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DAC77-E330-4B74-139E-853D460492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2051" y="1051722"/>
            <a:ext cx="6095896" cy="56268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s-IS" sz="2200" dirty="0"/>
              <a:t>Upplýsa þarf ferðaþjónustuaðila um innihald samskiptaáætlunar um krísu í ferðaþjónustu.</a:t>
            </a:r>
            <a:endParaRPr lang="is-IS" sz="2200" dirty="0">
              <a:cs typeface="Calibri"/>
            </a:endParaRPr>
          </a:p>
          <a:p>
            <a:endParaRPr lang="is-I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200" dirty="0"/>
              <a:t>Áætlunin hjálpar til við undirbúning og skipuleggja fyrir krísu</a:t>
            </a:r>
            <a:endParaRPr lang="is-IS" sz="22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200" dirty="0"/>
              <a:t>Áætlunin hjálpar til við að draga úr áhyggjum rekstraraðila með því að staðfesta að áætlun sé til staðar ef krísa kemur upp</a:t>
            </a:r>
            <a:endParaRPr lang="is-IS" sz="22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200" dirty="0"/>
              <a:t>Þar koma fram samskiptaferlar og tengiliðaupplýsingar sem skipta máli fyrir svæðið </a:t>
            </a:r>
            <a:endParaRPr lang="is-IS" sz="220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200" dirty="0"/>
              <a:t>Útbúa þarf spurningakannanir eða tól til að fá gagnlega endurgjöf  frá rekstraraðilum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200" dirty="0"/>
              <a:t>Tryggja þarf skilvirka upplýsingamiðlun og gagnkvæm samskipti við önnur svæði í kring. </a:t>
            </a:r>
            <a:endParaRPr lang="is-IS" sz="2200" dirty="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1B88-1219-36FB-1AC7-7885AE4D5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2051" y="93067"/>
            <a:ext cx="6010274" cy="1101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s-IS" sz="2800" b="1" dirty="0"/>
              <a:t>Tengja skal hagaðila ferðaþjónustunnar við samskiptaáætlun</a:t>
            </a:r>
          </a:p>
        </p:txBody>
      </p:sp>
    </p:spTree>
    <p:extLst>
      <p:ext uri="{BB962C8B-B14F-4D97-AF65-F5344CB8AC3E}">
        <p14:creationId xmlns:p14="http://schemas.microsoft.com/office/powerpoint/2010/main" val="75299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DAC77-E330-4B74-139E-853D460492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68068" y="737398"/>
            <a:ext cx="5798240" cy="515411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is-IS" sz="2400" dirty="0"/>
          </a:p>
          <a:p>
            <a:r>
              <a:rPr lang="is-IS" dirty="0"/>
              <a:t>Mikilvægt er að </a:t>
            </a:r>
            <a:r>
              <a:rPr lang="is-IS" sz="2400" dirty="0"/>
              <a:t>hlusta og sýna fyrirtækjum í ferðaþjónustunni stuðning. </a:t>
            </a:r>
            <a:r>
              <a:rPr lang="is-IS" dirty="0"/>
              <a:t>Krísuteymið þarf að miðla þeim upplýsingum til ferðaþjónustuaðila svæðisins að þeir</a:t>
            </a:r>
            <a:r>
              <a:rPr lang="is-IS" sz="2400" dirty="0"/>
              <a:t> séu ekki einir </a:t>
            </a:r>
            <a:r>
              <a:rPr lang="is-IS" dirty="0"/>
              <a:t>í baráttunni </a:t>
            </a:r>
            <a:r>
              <a:rPr lang="is-IS" sz="2400" dirty="0"/>
              <a:t>og að </a:t>
            </a:r>
            <a:r>
              <a:rPr lang="is-IS" dirty="0"/>
              <a:t>teymið</a:t>
            </a:r>
            <a:r>
              <a:rPr lang="is-IS" sz="2400" dirty="0"/>
              <a:t> sé til staðar til að styðja þá.</a:t>
            </a:r>
            <a:endParaRPr lang="is-IS" sz="2400" dirty="0">
              <a:cs typeface="Calibri"/>
            </a:endParaRPr>
          </a:p>
          <a:p>
            <a:endParaRPr lang="is-IS" sz="2400" dirty="0"/>
          </a:p>
          <a:p>
            <a:r>
              <a:rPr lang="is-IS" sz="2400" dirty="0"/>
              <a:t>Með því að hafa samband við fyrirtækin í greininni mun teymið fá dýrmætt innlegg um hvaða aðgerðir á að grípa til, til að hjálpa fyrirtækjunum.</a:t>
            </a:r>
          </a:p>
          <a:p>
            <a:endParaRPr lang="is-I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1B88-1219-36FB-1AC7-7885AE4D5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2051" y="93067"/>
            <a:ext cx="6010274" cy="644331"/>
          </a:xfrm>
        </p:spPr>
        <p:txBody>
          <a:bodyPr>
            <a:normAutofit/>
          </a:bodyPr>
          <a:lstStyle/>
          <a:p>
            <a:pPr algn="ctr"/>
            <a:r>
              <a:rPr lang="is-IS" sz="2800" b="1" dirty="0"/>
              <a:t>Spyrðu hvernig gengur!</a:t>
            </a:r>
          </a:p>
        </p:txBody>
      </p:sp>
      <p:pic>
        <p:nvPicPr>
          <p:cNvPr id="10" name="Picture Placeholder 9" descr="A picture containing person, person, standing&#10;&#10;Description automatically generated">
            <a:extLst>
              <a:ext uri="{FF2B5EF4-FFF2-40B4-BE49-F238E27FC236}">
                <a16:creationId xmlns:a16="http://schemas.microsoft.com/office/drawing/2014/main" id="{F8A649E5-6FF6-6B4D-42F2-7CEB04F9AA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3" b="4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5349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A742C84-A1A6-7009-3269-DDC7DF2A89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0" b="4480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DAC77-E330-4B74-139E-853D460492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68068" y="813598"/>
            <a:ext cx="5798240" cy="57777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s-IS" dirty="0"/>
              <a:t>Gera þarf gátlista fyrir hvern hóp hagsmunaaðila :</a:t>
            </a:r>
            <a:endParaRPr lang="is-IS" dirty="0">
              <a:cs typeface="Calibri"/>
            </a:endParaRPr>
          </a:p>
          <a:p>
            <a:endParaRPr lang="is-I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dirty="0"/>
              <a:t>Hvaða samskiptaaðferðir henta?</a:t>
            </a:r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dirty="0"/>
              <a:t>Hvenær og hversu oft ætti að dreifa upplýsingum um krísuna?</a:t>
            </a:r>
            <a:endParaRPr lang="is-IS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dirty="0"/>
              <a:t>Lykil- skilaboð/upplýsingar sem eru nauðsynlegar</a:t>
            </a:r>
            <a:endParaRPr lang="is-IS" dirty="0"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dirty="0"/>
              <a:t>Hver gerir hvað?</a:t>
            </a:r>
            <a:endParaRPr lang="is-IS" dirty="0">
              <a:cs typeface="Calibri"/>
            </a:endParaRPr>
          </a:p>
          <a:p>
            <a:endParaRPr lang="is-IS" dirty="0"/>
          </a:p>
          <a:p>
            <a:r>
              <a:rPr lang="is-IS" dirty="0"/>
              <a:t>Á næstu glæru er tafla yfir samskipti krísuteymisins við ólíka hagaaðila.  (</a:t>
            </a:r>
            <a:r>
              <a:rPr lang="is-I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Heimild</a:t>
            </a:r>
            <a:r>
              <a:rPr lang="is-IS" dirty="0"/>
              <a:t>)</a:t>
            </a:r>
          </a:p>
          <a:p>
            <a:endParaRPr lang="is-I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1B88-1219-36FB-1AC7-7885AE4D5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2051" y="93067"/>
            <a:ext cx="6010274" cy="720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s-IS" sz="2800" b="1" dirty="0"/>
              <a:t>Gátlisti um samskipti við ólíka hagaðila</a:t>
            </a:r>
            <a:endParaRPr lang="is-IS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253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CB01F89-B60B-E9C2-0DA8-AB5376AF1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43493"/>
              </p:ext>
            </p:extLst>
          </p:nvPr>
        </p:nvGraphicFramePr>
        <p:xfrm>
          <a:off x="0" y="128582"/>
          <a:ext cx="12192000" cy="684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764">
                  <a:extLst>
                    <a:ext uri="{9D8B030D-6E8A-4147-A177-3AD203B41FA5}">
                      <a16:colId xmlns:a16="http://schemas.microsoft.com/office/drawing/2014/main" val="3584008144"/>
                    </a:ext>
                  </a:extLst>
                </a:gridCol>
                <a:gridCol w="1540986">
                  <a:extLst>
                    <a:ext uri="{9D8B030D-6E8A-4147-A177-3AD203B41FA5}">
                      <a16:colId xmlns:a16="http://schemas.microsoft.com/office/drawing/2014/main" val="2583777858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41887237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1063287475"/>
                    </a:ext>
                  </a:extLst>
                </a:gridCol>
                <a:gridCol w="4029075">
                  <a:extLst>
                    <a:ext uri="{9D8B030D-6E8A-4147-A177-3AD203B41FA5}">
                      <a16:colId xmlns:a16="http://schemas.microsoft.com/office/drawing/2014/main" val="2212712858"/>
                    </a:ext>
                  </a:extLst>
                </a:gridCol>
              </a:tblGrid>
              <a:tr h="585793">
                <a:tc gridSpan="5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s-IS" sz="2400" dirty="0"/>
                        <a:t>Dæmi: Samskipti við hagaðila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545946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b="1" dirty="0">
                          <a:solidFill>
                            <a:schemeClr val="bg1"/>
                          </a:solidFill>
                        </a:rPr>
                        <a:t> Hagaðilar</a:t>
                      </a:r>
                      <a:endParaRPr lang="is-IS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b="1" dirty="0">
                          <a:solidFill>
                            <a:schemeClr val="bg1"/>
                          </a:solidFill>
                        </a:rPr>
                        <a:t>Ábyrgð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b="1" dirty="0">
                          <a:solidFill>
                            <a:schemeClr val="bg1"/>
                          </a:solidFill>
                        </a:rPr>
                        <a:t>Aðferð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b="1" dirty="0">
                          <a:solidFill>
                            <a:schemeClr val="bg1"/>
                          </a:solidFill>
                        </a:rPr>
                        <a:t>Tímasetning og tíðni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b="1" dirty="0">
                          <a:solidFill>
                            <a:schemeClr val="bg1"/>
                          </a:solidFill>
                        </a:rPr>
                        <a:t>Upplýsingaþörf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61899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r>
                        <a:rPr lang="is-IS" b="0" i="0" noProof="0" dirty="0">
                          <a:solidFill>
                            <a:schemeClr val="bg1"/>
                          </a:solidFill>
                        </a:rPr>
                        <a:t>Meðlimir krísustjórnunar</a:t>
                      </a:r>
                      <a:endParaRPr lang="is-IS" dirty="0"/>
                    </a:p>
                    <a:p>
                      <a:pPr lvl="0">
                        <a:buNone/>
                      </a:pPr>
                      <a:r>
                        <a:rPr lang="is-IS" b="0" i="0" noProof="0" dirty="0">
                          <a:solidFill>
                            <a:schemeClr val="bg1"/>
                          </a:solidFill>
                        </a:rPr>
                        <a:t>teymisins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s-IS" sz="1800" kern="120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Framkvæmdastjóri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Sími Tölvupóstur Tilkynningar til fjölmiðla um stöðu greinarinnar. 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Strax, síðan á tveggja daga fresti, síðan vikulega eftir þörfum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Fer eftir eðli og umfangi krísunnar. </a:t>
                      </a:r>
                      <a:endParaRPr lang="is-IS" b="0" dirty="0">
                        <a:solidFill>
                          <a:srgbClr val="4D4D4D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685738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chemeClr val="bg1"/>
                          </a:solidFill>
                        </a:rPr>
                        <a:t>Neyðarþjónustur</a:t>
                      </a:r>
                      <a:endParaRPr lang="is-IS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Upplýsinga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fulltrúi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Sími Tölvupóstur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Strax, síðan á tveggja daga fresti, síðan vikulega eftir þörfum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Lykilskilaboð til gesta og fjölmiðla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7448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chemeClr val="bg1"/>
                          </a:solidFill>
                        </a:rPr>
                        <a:t>Ferðaþjónustu</a:t>
                      </a:r>
                      <a:endParaRPr lang="is-IS" b="0" i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is-IS" dirty="0">
                          <a:solidFill>
                            <a:schemeClr val="bg1"/>
                          </a:solidFill>
                        </a:rPr>
                        <a:t>fyrirtæki</a:t>
                      </a:r>
                      <a:endParaRPr lang="is-IS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Upplýsinga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fulltrúi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Fréttatilkynningar / fundir um stöðu greinarinnar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Í upphafi innan tveggja daga og síðan á 5-7 daga fresti eftir þörfum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Fer eftir eðli og umfangi krísunnar. </a:t>
                      </a:r>
                      <a:endParaRPr lang="is-IS" b="0" dirty="0">
                        <a:solidFill>
                          <a:srgbClr val="4D4D4D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00415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chemeClr val="bg1"/>
                          </a:solidFill>
                        </a:rPr>
                        <a:t>Ferðamála</a:t>
                      </a:r>
                      <a:endParaRPr lang="is-IS" dirty="0"/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is-IS" dirty="0">
                          <a:solidFill>
                            <a:schemeClr val="bg1"/>
                          </a:solidFill>
                        </a:rPr>
                        <a:t>samtök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Framkvæmdastjóri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Sími Tölvupóstur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Í fyrstu innan tveggja daga og síðan vikulega eftir þörfum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Eðli og umfang krísunnar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00118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is-I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Atvinnugreina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is-I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samtök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Upplýsinga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fulltrúi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s-IS" sz="1800" kern="120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Fréttabréf atvinnu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is-IS" sz="1800" kern="120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greinarinnar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Upphaflega innan tveggja daga og síðan hálfsmánaðarlega eftir þörfum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s-IS" dirty="0">
                          <a:solidFill>
                            <a:srgbClr val="4D4D4D"/>
                          </a:solidFill>
                        </a:rPr>
                        <a:t>Eðli og umfang krísunar og upplýsingar um viðbrögð við krísunni.</a:t>
                      </a:r>
                      <a:endParaRPr lang="is-IS" b="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21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001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CB01F89-B60B-E9C2-0DA8-AB5376AF1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28936"/>
              </p:ext>
            </p:extLst>
          </p:nvPr>
        </p:nvGraphicFramePr>
        <p:xfrm>
          <a:off x="0" y="128582"/>
          <a:ext cx="12192000" cy="5292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764">
                  <a:extLst>
                    <a:ext uri="{9D8B030D-6E8A-4147-A177-3AD203B41FA5}">
                      <a16:colId xmlns:a16="http://schemas.microsoft.com/office/drawing/2014/main" val="3584008144"/>
                    </a:ext>
                  </a:extLst>
                </a:gridCol>
                <a:gridCol w="1540986">
                  <a:extLst>
                    <a:ext uri="{9D8B030D-6E8A-4147-A177-3AD203B41FA5}">
                      <a16:colId xmlns:a16="http://schemas.microsoft.com/office/drawing/2014/main" val="2583777858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41887237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1063287475"/>
                    </a:ext>
                  </a:extLst>
                </a:gridCol>
                <a:gridCol w="4029075">
                  <a:extLst>
                    <a:ext uri="{9D8B030D-6E8A-4147-A177-3AD203B41FA5}">
                      <a16:colId xmlns:a16="http://schemas.microsoft.com/office/drawing/2014/main" val="2212712858"/>
                    </a:ext>
                  </a:extLst>
                </a:gridCol>
              </a:tblGrid>
              <a:tr h="585793">
                <a:tc gridSpan="5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s-IS" sz="2400" noProof="0" dirty="0"/>
                        <a:t>Dæmi: Samskipti við hagaðila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545946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b="1" noProof="0" dirty="0">
                          <a:solidFill>
                            <a:schemeClr val="bg1"/>
                          </a:solidFill>
                        </a:rPr>
                        <a:t> Hagaðilar</a:t>
                      </a:r>
                      <a:endParaRPr lang="is-IS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b="1" noProof="0" dirty="0">
                          <a:solidFill>
                            <a:schemeClr val="bg1"/>
                          </a:solidFill>
                        </a:rPr>
                        <a:t>Ábyrgð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b="1" noProof="0" dirty="0">
                          <a:solidFill>
                            <a:schemeClr val="bg1"/>
                          </a:solidFill>
                        </a:rPr>
                        <a:t>Aðferð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b="1" noProof="0" dirty="0">
                          <a:solidFill>
                            <a:schemeClr val="bg1"/>
                          </a:solidFill>
                        </a:rPr>
                        <a:t>Tímasetning og tíðni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s-IS" b="1" noProof="0" dirty="0">
                          <a:solidFill>
                            <a:schemeClr val="bg1"/>
                          </a:solidFill>
                        </a:rPr>
                        <a:t>Upplýsingaþörf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61899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noProof="0" dirty="0">
                          <a:solidFill>
                            <a:schemeClr val="bg1"/>
                          </a:solidFill>
                        </a:rPr>
                        <a:t>Milliliðir</a:t>
                      </a:r>
                      <a:endParaRPr lang="is-IS" b="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Upplýsinga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fulltrúi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Tölvupóstur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Upphaflega innan tveggja daga og síðan hálfsmánaðarlega eftir þörfum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Eðli og umfang kreppunnar og tillögur um valkosti og lykilupplýsingar fyrir gesti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685738"/>
                  </a:ext>
                </a:extLst>
              </a:tr>
              <a:tr h="58579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noProof="0" dirty="0">
                          <a:solidFill>
                            <a:schemeClr val="bg1"/>
                          </a:solidFill>
                        </a:rPr>
                        <a:t>Neytendur/</a:t>
                      </a:r>
                      <a:endParaRPr lang="is-IS" b="0" i="1" noProof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is-IS" noProof="0" dirty="0">
                          <a:solidFill>
                            <a:schemeClr val="bg1"/>
                          </a:solidFill>
                        </a:rPr>
                        <a:t>Almenningur</a:t>
                      </a:r>
                      <a:endParaRPr lang="is-IS" b="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Upplýsinga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fulltrúi og fjölmiðla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fulltrúi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Neytendavefsíður (staðbundin, svæðisbundin, á landsvísu) Ferðatilkynningar Samfélagsmiðlar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Upphaflega innan tveggja daga og síðan hálfsmánaðarlega eftir þörfum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Upplýsingar um stöðu mála og um þá starfsemi sem er í gangi innan svæðisins. 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7448"/>
                  </a:ext>
                </a:extLst>
              </a:tr>
              <a:tr h="92033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b="0" i="0" noProof="0" dirty="0">
                          <a:solidFill>
                            <a:schemeClr val="bg1"/>
                          </a:solidFill>
                        </a:rPr>
                        <a:t>Fjölmiðlar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79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Fjölmiðla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fulltrúi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Fréttatilkynningar</a:t>
                      </a:r>
                    </a:p>
                    <a:p>
                      <a:pPr marL="0" lvl="0" indent="0"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Viðtöl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Upphaflega innan tveggja daga og síðan hálfsmánaðarlega eftir þörfum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s-IS" sz="1800" kern="1200" noProof="0" dirty="0"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Uppfærðar upplýsingar og önnur möguleg starfsemi og staðsetningar, helst innan svæðisins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00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612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wo people raising their hands in the air&#10;&#10;Description automatically generated with medium confidence">
            <a:extLst>
              <a:ext uri="{FF2B5EF4-FFF2-40B4-BE49-F238E27FC236}">
                <a16:creationId xmlns:a16="http://schemas.microsoft.com/office/drawing/2014/main" id="{9B2C4945-D7B0-9386-B8AD-B1B841DB04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0" b="448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7FE8B-6223-51C1-715E-2178FDCE5A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02710" y="1335091"/>
            <a:ext cx="4621841" cy="45259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s-IS" b="0" dirty="0">
                <a:solidFill>
                  <a:schemeClr val="bg1"/>
                </a:solidFill>
                <a:effectLst/>
              </a:rPr>
              <a:t>Hvernig ferðaþjónustusvæði </a:t>
            </a:r>
            <a:r>
              <a:rPr lang="is-IS" dirty="0">
                <a:solidFill>
                  <a:schemeClr val="bg1"/>
                </a:solidFill>
              </a:rPr>
              <a:t>á í</a:t>
            </a:r>
            <a:r>
              <a:rPr lang="is-IS" b="0" dirty="0">
                <a:solidFill>
                  <a:schemeClr val="bg1"/>
                </a:solidFill>
                <a:effectLst/>
              </a:rPr>
              <a:t> </a:t>
            </a:r>
            <a:r>
              <a:rPr lang="is-IS" dirty="0">
                <a:solidFill>
                  <a:schemeClr val="bg1"/>
                </a:solidFill>
              </a:rPr>
              <a:t>samskiptum</a:t>
            </a:r>
            <a:r>
              <a:rPr lang="is-IS" b="0" dirty="0">
                <a:solidFill>
                  <a:schemeClr val="bg1"/>
                </a:solidFill>
                <a:effectLst/>
              </a:rPr>
              <a:t> við </a:t>
            </a:r>
            <a:r>
              <a:rPr lang="is-IS" dirty="0">
                <a:solidFill>
                  <a:schemeClr val="bg1"/>
                </a:solidFill>
              </a:rPr>
              <a:t>hagaðila </a:t>
            </a:r>
            <a:r>
              <a:rPr lang="is-IS" b="0" dirty="0">
                <a:solidFill>
                  <a:schemeClr val="bg1"/>
                </a:solidFill>
                <a:effectLst/>
              </a:rPr>
              <a:t>sína hefur áhrif á</a:t>
            </a:r>
            <a:r>
              <a:rPr lang="is-IS" dirty="0">
                <a:solidFill>
                  <a:schemeClr val="bg1"/>
                </a:solidFill>
              </a:rPr>
              <a:t> </a:t>
            </a:r>
            <a:r>
              <a:rPr lang="is-IS" b="0" dirty="0">
                <a:solidFill>
                  <a:schemeClr val="bg1"/>
                </a:solidFill>
                <a:effectLst/>
              </a:rPr>
              <a:t>hvernig</a:t>
            </a:r>
            <a:r>
              <a:rPr lang="is-IS" dirty="0">
                <a:solidFill>
                  <a:schemeClr val="bg1"/>
                </a:solidFill>
              </a:rPr>
              <a:t> og hve fljótt ferðaþjónustan</a:t>
            </a:r>
            <a:r>
              <a:rPr lang="is-IS" b="0" dirty="0">
                <a:solidFill>
                  <a:schemeClr val="bg1"/>
                </a:solidFill>
                <a:effectLst/>
              </a:rPr>
              <a:t> réttir við kútnum</a:t>
            </a:r>
            <a:r>
              <a:rPr lang="is-IS" dirty="0">
                <a:solidFill>
                  <a:schemeClr val="bg1"/>
                </a:solidFill>
              </a:rPr>
              <a:t> eftir krísu</a:t>
            </a:r>
            <a:r>
              <a:rPr lang="is-IS" b="0" dirty="0">
                <a:solidFill>
                  <a:schemeClr val="bg1"/>
                </a:solidFill>
                <a:effectLst/>
              </a:rPr>
              <a:t>.</a:t>
            </a:r>
            <a:r>
              <a:rPr lang="is-IS" dirty="0">
                <a:solidFill>
                  <a:schemeClr val="bg1"/>
                </a:solidFill>
              </a:rPr>
              <a:t> </a:t>
            </a:r>
            <a:endParaRPr lang="is-IS" b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is-IS" b="0" dirty="0">
                <a:solidFill>
                  <a:schemeClr val="bg1"/>
                </a:solidFill>
                <a:effectLst/>
              </a:rPr>
              <a:t>Mikilvægast er að samskipti</a:t>
            </a:r>
            <a:r>
              <a:rPr lang="is-IS" dirty="0">
                <a:solidFill>
                  <a:schemeClr val="bg1"/>
                </a:solidFill>
              </a:rPr>
              <a:t> sem eiga sér stað á meðan krísu stendur</a:t>
            </a:r>
            <a:r>
              <a:rPr lang="is-IS" b="0" dirty="0">
                <a:solidFill>
                  <a:schemeClr val="bg1"/>
                </a:solidFill>
                <a:effectLst/>
              </a:rPr>
              <a:t> séu upplýsandi, fagleg og ekki </a:t>
            </a:r>
            <a:r>
              <a:rPr lang="is-IS" dirty="0">
                <a:solidFill>
                  <a:schemeClr val="bg1"/>
                </a:solidFill>
              </a:rPr>
              <a:t>ýkt</a:t>
            </a:r>
            <a:r>
              <a:rPr lang="is-IS" b="0" dirty="0">
                <a:solidFill>
                  <a:schemeClr val="bg1"/>
                </a:solidFill>
                <a:effectLst/>
              </a:rPr>
              <a:t>. Megintilgangurinn er að </a:t>
            </a:r>
            <a:r>
              <a:rPr lang="is-IS" dirty="0">
                <a:solidFill>
                  <a:schemeClr val="bg1"/>
                </a:solidFill>
              </a:rPr>
              <a:t>halda tengslum og upplýsa. </a:t>
            </a:r>
            <a:endParaRPr lang="is-I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7C464-8584-55D5-812F-CA95395201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18561" y="595510"/>
            <a:ext cx="4716425" cy="582221"/>
          </a:xfrm>
        </p:spPr>
        <p:txBody>
          <a:bodyPr>
            <a:norm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Samskiptastíll</a:t>
            </a:r>
          </a:p>
        </p:txBody>
      </p:sp>
    </p:spTree>
    <p:extLst>
      <p:ext uri="{BB962C8B-B14F-4D97-AF65-F5344CB8AC3E}">
        <p14:creationId xmlns:p14="http://schemas.microsoft.com/office/powerpoint/2010/main" val="1572786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rock climbing&#10;&#10;Description automatically generated with low confidence">
            <a:extLst>
              <a:ext uri="{FF2B5EF4-FFF2-40B4-BE49-F238E27FC236}">
                <a16:creationId xmlns:a16="http://schemas.microsoft.com/office/drawing/2014/main" id="{C2293B53-BA64-702D-FEBE-00B3F030C9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9" r="2253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DAC77-E330-4B74-139E-853D460492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68068" y="643832"/>
            <a:ext cx="5810146" cy="61213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s-IS" sz="2200" dirty="0"/>
              <a:t>Það er mikilvægt að koma á virkum samskiptum við neyðarþjónustuaðila og fá þannig nýjustu upplýsingarnar um það sem á sér stað.</a:t>
            </a:r>
          </a:p>
          <a:p>
            <a:endParaRPr lang="is-IS" sz="2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b="1" dirty="0"/>
              <a:t>Viðvörunarkerfi</a:t>
            </a:r>
          </a:p>
          <a:p>
            <a:r>
              <a:rPr lang="is-IS" sz="2200" dirty="0"/>
              <a:t>Nauðsynlegt er að koma á samkomulagi við þessa aðila um að fá viðvörun eins fljótt og auðið er um yfirvofandi atvik eða atvik sem gætu haft áhrif á ferðaþjónustuna, svo og öryggi ferðaþjónustufyrirtækja.</a:t>
            </a:r>
          </a:p>
          <a:p>
            <a:r>
              <a:rPr lang="is-IS" sz="22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b="1" dirty="0"/>
              <a:t>Tilkynningar til meðlima krísustjórnunarteymisins</a:t>
            </a:r>
          </a:p>
          <a:p>
            <a:r>
              <a:rPr lang="is-IS" sz="2200" dirty="0"/>
              <a:t>Viðvörunarkerfi ætti að vera til staðar innanhús til að miðla viðeigandi viðvörunum til allra meðlima teymisins.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1B88-1219-36FB-1AC7-7885AE4D5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2051" y="93067"/>
            <a:ext cx="6010274" cy="550765"/>
          </a:xfrm>
        </p:spPr>
        <p:txBody>
          <a:bodyPr>
            <a:normAutofit/>
          </a:bodyPr>
          <a:lstStyle/>
          <a:p>
            <a:pPr algn="ctr"/>
            <a:r>
              <a:rPr lang="is-IS" sz="2800" b="1" dirty="0"/>
              <a:t>Samskipti við neyðarþjónustu</a:t>
            </a:r>
          </a:p>
        </p:txBody>
      </p:sp>
      <p:pic>
        <p:nvPicPr>
          <p:cNvPr id="2" name="Graphic 1" descr="Document with solid fill">
            <a:hlinkClick r:id="rId3"/>
            <a:extLst>
              <a:ext uri="{FF2B5EF4-FFF2-40B4-BE49-F238E27FC236}">
                <a16:creationId xmlns:a16="http://schemas.microsoft.com/office/drawing/2014/main" id="{F782C7F0-E122-2596-ED7F-1F1AE1E1C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6308" y="5868301"/>
            <a:ext cx="1106142" cy="1106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0E6C5-CB50-D836-5052-2382F1656EA6}"/>
              </a:ext>
            </a:extLst>
          </p:cNvPr>
          <p:cNvSpPr txBox="1"/>
          <p:nvPr/>
        </p:nvSpPr>
        <p:spPr>
          <a:xfrm>
            <a:off x="7936489" y="6221194"/>
            <a:ext cx="425252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0" i="0" dirty="0" err="1">
                <a:solidFill>
                  <a:schemeClr val="bg1"/>
                </a:solidFill>
                <a:effectLst/>
                <a:latin typeface="RO Sans"/>
              </a:rPr>
              <a:t>Lesefni</a:t>
            </a:r>
            <a:r>
              <a:rPr lang="en-GB" b="0" i="0" dirty="0">
                <a:solidFill>
                  <a:schemeClr val="bg1"/>
                </a:solidFill>
                <a:effectLst/>
                <a:latin typeface="RO Sans"/>
              </a:rPr>
              <a:t>: ASEAN’s 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latin typeface="RO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Tourism Crisis Communications Manual</a:t>
            </a:r>
            <a:r>
              <a:rPr lang="en-GB" b="0" i="0" dirty="0">
                <a:solidFill>
                  <a:schemeClr val="bg1"/>
                </a:solidFill>
                <a:effectLst/>
                <a:latin typeface="RO Sans"/>
              </a:rPr>
              <a:t> for more advice.</a:t>
            </a:r>
            <a:endParaRPr lang="en-GB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0154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outdoor, nature, sunset&#10;&#10;Description automatically generated">
            <a:extLst>
              <a:ext uri="{FF2B5EF4-FFF2-40B4-BE49-F238E27FC236}">
                <a16:creationId xmlns:a16="http://schemas.microsoft.com/office/drawing/2014/main" id="{0245F225-A8B5-26B2-9E22-A2969939B9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" r="1472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DAC77-E330-4B74-139E-853D460492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68068" y="739082"/>
            <a:ext cx="5798240" cy="45259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s-IS" sz="2200" dirty="0"/>
              <a:t>Krísustjórnunarteymið getur gegnt mikilvægu hlutverki við að styðja við starf neyðarþjónustuaðila með því að: </a:t>
            </a:r>
          </a:p>
          <a:p>
            <a:endParaRPr lang="is-IS" sz="2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Að útvega tengingar inn í atvinnugreinina, til ferðamálasamtaka, gefa upplýsingar um vefsíður sem neytendur nota og miðla nýjustu upplýsingum um ástandið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Svara fyrirspurnum gesta um stöðu mála</a:t>
            </a:r>
            <a:endParaRPr lang="is-IS" sz="22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Að veita upplýsingar um svæðið, þar með talið framvindu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2200" dirty="0"/>
              <a:t>Miðla upplýsingum til fjölmiðla um almennt öryggi og öryggi gesta;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s-IS" sz="2200" dirty="0"/>
          </a:p>
          <a:p>
            <a:r>
              <a:rPr lang="is-IS" sz="2200" dirty="0"/>
              <a:t>Mikilvægt er að deila og samræma neyðar-/krísustjórnunaráætlanir.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1B88-1219-36FB-1AC7-7885AE4D5D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2051" y="93067"/>
            <a:ext cx="6010274" cy="646015"/>
          </a:xfrm>
        </p:spPr>
        <p:txBody>
          <a:bodyPr>
            <a:normAutofit/>
          </a:bodyPr>
          <a:lstStyle/>
          <a:p>
            <a:pPr algn="ctr"/>
            <a:r>
              <a:rPr lang="is-IS" sz="2800" b="1"/>
              <a:t>Samskipti við neyðarþjónustu</a:t>
            </a:r>
          </a:p>
        </p:txBody>
      </p:sp>
      <p:pic>
        <p:nvPicPr>
          <p:cNvPr id="2" name="Graphic 1" descr="Document with solid fill">
            <a:hlinkClick r:id="rId4"/>
            <a:extLst>
              <a:ext uri="{FF2B5EF4-FFF2-40B4-BE49-F238E27FC236}">
                <a16:creationId xmlns:a16="http://schemas.microsoft.com/office/drawing/2014/main" id="{7397A77F-5D83-C4A0-E6BF-2288B89E9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3323" y="5839726"/>
            <a:ext cx="1106142" cy="1106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517E4F-5CC2-0340-7D1B-F7BE3F3AA6AF}"/>
              </a:ext>
            </a:extLst>
          </p:cNvPr>
          <p:cNvSpPr txBox="1"/>
          <p:nvPr/>
        </p:nvSpPr>
        <p:spPr>
          <a:xfrm>
            <a:off x="7939474" y="5931132"/>
            <a:ext cx="425252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0" i="0" dirty="0" err="1">
                <a:solidFill>
                  <a:schemeClr val="bg1"/>
                </a:solidFill>
                <a:effectLst/>
              </a:rPr>
              <a:t>Lesefni</a:t>
            </a:r>
            <a:r>
              <a:rPr lang="en-GB" b="0" i="0" dirty="0">
                <a:solidFill>
                  <a:schemeClr val="bg1"/>
                </a:solidFill>
                <a:effectLst/>
              </a:rPr>
              <a:t>: UNWTO’s </a:t>
            </a:r>
            <a:r>
              <a:rPr lang="en-GB" b="0" i="0" u="none" strike="noStrike" dirty="0">
                <a:solidFill>
                  <a:schemeClr val="bg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Toolbox for Crisis Communications in Tourism</a:t>
            </a:r>
            <a:r>
              <a:rPr lang="en-GB" b="0" i="0" dirty="0">
                <a:solidFill>
                  <a:schemeClr val="bg1"/>
                </a:solidFill>
                <a:effectLst/>
              </a:rPr>
              <a:t> for checklists and best practices.</a:t>
            </a:r>
          </a:p>
        </p:txBody>
      </p:sp>
    </p:spTree>
    <p:extLst>
      <p:ext uri="{BB962C8B-B14F-4D97-AF65-F5344CB8AC3E}">
        <p14:creationId xmlns:p14="http://schemas.microsoft.com/office/powerpoint/2010/main" val="2533681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69811921-E0EE-BD60-A927-913853E8FE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9" r="2253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DAC77-E330-4B74-139E-853D460492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68068" y="739081"/>
            <a:ext cx="5798240" cy="563970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is-IS" dirty="0"/>
          </a:p>
          <a:p>
            <a:r>
              <a:rPr lang="is-IS" dirty="0"/>
              <a:t>Í krísu ættu svæðisbundnir ferðaþjónustuaðilar að finna leiðir til að veita endurgjöf til krísustjórnunarteymisins varðandi krísuna, áhrif hennar á fyrirtæki og á komu gesta.  Setja skal upp reglulega fundi, hvort sem er í raun- eða tölvuheimum. Mikilvægt er að geta verið hreinskilinn og opinskár á fundum.</a:t>
            </a:r>
            <a:endParaRPr lang="en-US" dirty="0">
              <a:cs typeface="Calibri"/>
            </a:endParaRPr>
          </a:p>
          <a:p>
            <a:pPr algn="l"/>
            <a:endParaRPr lang="is-I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5FAFAE-09EF-9B5A-5ABE-D519C0C7F38C}"/>
              </a:ext>
            </a:extLst>
          </p:cNvPr>
          <p:cNvSpPr txBox="1"/>
          <p:nvPr/>
        </p:nvSpPr>
        <p:spPr>
          <a:xfrm>
            <a:off x="7972425" y="6488668"/>
            <a:ext cx="43594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800" b="0" i="0" dirty="0" err="1">
                <a:solidFill>
                  <a:schemeClr val="bg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Frekara</a:t>
            </a:r>
            <a:r>
              <a:rPr lang="en-GB" sz="1800" b="0" i="0" dirty="0">
                <a:solidFill>
                  <a:schemeClr val="bg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0" i="0" dirty="0" err="1">
                <a:solidFill>
                  <a:schemeClr val="bg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lesefni</a:t>
            </a:r>
            <a:endParaRPr lang="en-GB" sz="1800" b="0" i="0" dirty="0">
              <a:solidFill>
                <a:schemeClr val="bg2"/>
              </a:solidFill>
              <a:effectLst/>
            </a:endParaRPr>
          </a:p>
        </p:txBody>
      </p:sp>
      <p:pic>
        <p:nvPicPr>
          <p:cNvPr id="8" name="Graphic 7" descr="Document with solid fill">
            <a:hlinkClick r:id="rId4"/>
            <a:extLst>
              <a:ext uri="{FF2B5EF4-FFF2-40B4-BE49-F238E27FC236}">
                <a16:creationId xmlns:a16="http://schemas.microsoft.com/office/drawing/2014/main" id="{1E924306-CBDC-8BB7-9B30-A9A17C7AC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3433" y="5868301"/>
            <a:ext cx="1106142" cy="11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24D7CB0-A666-6E27-6CED-81D9925D5E21}"/>
              </a:ext>
            </a:extLst>
          </p:cNvPr>
          <p:cNvGraphicFramePr>
            <a:graphicFrameLocks noGrp="1"/>
          </p:cNvGraphicFramePr>
          <p:nvPr/>
        </p:nvGraphicFramePr>
        <p:xfrm>
          <a:off x="30956" y="1163949"/>
          <a:ext cx="12192001" cy="563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25">
                  <a:extLst>
                    <a:ext uri="{9D8B030D-6E8A-4147-A177-3AD203B41FA5}">
                      <a16:colId xmlns:a16="http://schemas.microsoft.com/office/drawing/2014/main" val="3397093220"/>
                    </a:ext>
                  </a:extLst>
                </a:gridCol>
                <a:gridCol w="4314826">
                  <a:extLst>
                    <a:ext uri="{9D8B030D-6E8A-4147-A177-3AD203B41FA5}">
                      <a16:colId xmlns:a16="http://schemas.microsoft.com/office/drawing/2014/main" val="3284956068"/>
                    </a:ext>
                  </a:extLst>
                </a:gridCol>
                <a:gridCol w="4019550">
                  <a:extLst>
                    <a:ext uri="{9D8B030D-6E8A-4147-A177-3AD203B41FA5}">
                      <a16:colId xmlns:a16="http://schemas.microsoft.com/office/drawing/2014/main" val="2549890576"/>
                    </a:ext>
                  </a:extLst>
                </a:gridCol>
              </a:tblGrid>
              <a:tr h="1369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3200" b="1" kern="1200" dirty="0">
                        <a:solidFill>
                          <a:srgbClr val="FF535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54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54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IE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IE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IE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IE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5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43815"/>
                  </a:ext>
                </a:extLst>
              </a:tr>
              <a:tr h="1624544">
                <a:tc>
                  <a:txBody>
                    <a:bodyPr/>
                    <a:lstStyle/>
                    <a:p>
                      <a:endParaRPr lang="en-IE" sz="16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547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7B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3200" b="1" kern="1200" dirty="0">
                          <a:solidFill>
                            <a:srgbClr val="FF535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3200" b="1" kern="1200" dirty="0">
                        <a:solidFill>
                          <a:srgbClr val="FF535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b="1" kern="1200" dirty="0">
                        <a:solidFill>
                          <a:srgbClr val="FF535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7B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167703"/>
                  </a:ext>
                </a:extLst>
              </a:tr>
              <a:tr h="2643865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A0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A09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A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7224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262975-0358-9E6B-C8F2-A6FDAA4B82BE}"/>
              </a:ext>
            </a:extLst>
          </p:cNvPr>
          <p:cNvSpPr txBox="1"/>
          <p:nvPr/>
        </p:nvSpPr>
        <p:spPr>
          <a:xfrm>
            <a:off x="4803893" y="1202638"/>
            <a:ext cx="339090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b="1" dirty="0">
                <a:solidFill>
                  <a:schemeClr val="bg1"/>
                </a:solidFill>
              </a:rPr>
              <a:t>Svæðisbundið</a:t>
            </a:r>
            <a:r>
              <a:rPr lang="is-IS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s-IS" b="1" dirty="0">
                <a:solidFill>
                  <a:schemeClr val="bg1"/>
                </a:solidFill>
              </a:rPr>
              <a:t>hættumat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  <a:p>
            <a:r>
              <a:rPr lang="is-I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Mat á hverjar eru þær </a:t>
            </a:r>
            <a:r>
              <a:rPr lang="is-IS" sz="1600" dirty="0">
                <a:solidFill>
                  <a:schemeClr val="bg1"/>
                </a:solidFill>
              </a:rPr>
              <a:t>líklegustu krísur sem svæði mun standa frammi fyrir </a:t>
            </a:r>
            <a:r>
              <a:rPr lang="is-I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og </a:t>
            </a:r>
            <a:r>
              <a:rPr lang="is-IS" sz="1600" dirty="0">
                <a:solidFill>
                  <a:schemeClr val="bg1"/>
                </a:solidFill>
              </a:rPr>
              <a:t>mat á forgangs-aðgerðum</a:t>
            </a:r>
            <a:r>
              <a:rPr lang="is-I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til að draga úr áhættunni.</a:t>
            </a:r>
            <a:endParaRPr lang="is-IS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96B3A26-00CF-4784-952F-37EF71972A2A}"/>
              </a:ext>
            </a:extLst>
          </p:cNvPr>
          <p:cNvSpPr/>
          <p:nvPr/>
        </p:nvSpPr>
        <p:spPr>
          <a:xfrm>
            <a:off x="81950" y="1258166"/>
            <a:ext cx="718294" cy="6600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>
                <a:solidFill>
                  <a:srgbClr val="7A547C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7691F-C000-2B23-70EB-EF7C644DCDFA}"/>
              </a:ext>
            </a:extLst>
          </p:cNvPr>
          <p:cNvSpPr txBox="1"/>
          <p:nvPr/>
        </p:nvSpPr>
        <p:spPr>
          <a:xfrm>
            <a:off x="8859854" y="1201808"/>
            <a:ext cx="3321269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SVÓT greining</a:t>
            </a:r>
          </a:p>
          <a:p>
            <a:pPr>
              <a:defRPr/>
            </a:pPr>
            <a:r>
              <a:rPr lang="is-I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Greining á styrkleikum, tækifærum og ógnunum </a:t>
            </a:r>
            <a:r>
              <a:rPr lang="is-IS" sz="1600" dirty="0">
                <a:solidFill>
                  <a:schemeClr val="bg1"/>
                </a:solidFill>
              </a:rPr>
              <a:t>og veikleikum </a:t>
            </a:r>
            <a:r>
              <a:rPr lang="is-I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til að styrkja</a:t>
            </a:r>
            <a:r>
              <a:rPr lang="is-IS" sz="1600" dirty="0">
                <a:solidFill>
                  <a:schemeClr val="bg1"/>
                </a:solidFill>
              </a:rPr>
              <a:t> </a:t>
            </a:r>
            <a:r>
              <a:rPr lang="is-I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ferðaþjónustuna á svæðinu</a:t>
            </a:r>
            <a:r>
              <a:rPr lang="is-IS" sz="1600" dirty="0">
                <a:solidFill>
                  <a:schemeClr val="bg1"/>
                </a:solidFill>
              </a:rPr>
              <a:t> </a:t>
            </a:r>
            <a:endParaRPr lang="is-IS" sz="1600" b="0" kern="1200" dirty="0">
              <a:solidFill>
                <a:schemeClr val="bg1"/>
              </a:solidFill>
              <a:latin typeface="+mn-lt"/>
              <a:cs typeface="Calibri"/>
            </a:endParaRPr>
          </a:p>
          <a:p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87019-265E-7BA8-A4FC-5F3DA7F357C6}"/>
              </a:ext>
            </a:extLst>
          </p:cNvPr>
          <p:cNvSpPr txBox="1"/>
          <p:nvPr/>
        </p:nvSpPr>
        <p:spPr>
          <a:xfrm>
            <a:off x="811165" y="2613846"/>
            <a:ext cx="3045620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b="1" dirty="0">
                <a:solidFill>
                  <a:schemeClr val="bg1"/>
                </a:solidFill>
              </a:rPr>
              <a:t>Áfangastaðarýni 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is-IS" sz="1600" dirty="0">
                <a:solidFill>
                  <a:schemeClr val="bg1"/>
                </a:solidFill>
              </a:rPr>
              <a:t>Greining á aðstæðum. Forgangsröðun og aðgerðaáætlun á grunni hættumats og SVÓT greiningu. </a:t>
            </a:r>
            <a:endParaRPr lang="is-I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B03BD2-75BA-BAA3-6880-EE584807A1FC}"/>
              </a:ext>
            </a:extLst>
          </p:cNvPr>
          <p:cNvSpPr txBox="1"/>
          <p:nvPr/>
        </p:nvSpPr>
        <p:spPr>
          <a:xfrm>
            <a:off x="800244" y="1157891"/>
            <a:ext cx="31749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Svæðisbundið krísustjórnunarteymi ferðaþjónustunnar</a:t>
            </a:r>
            <a:br>
              <a:rPr lang="is-IS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s-IS" sz="1600" dirty="0">
                <a:solidFill>
                  <a:schemeClr val="bg1"/>
                </a:solidFill>
              </a:rPr>
              <a:t> Fyrir samræmd viðbrögð við krísu </a:t>
            </a:r>
            <a:endParaRPr lang="is-I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B00F2-7362-0E07-8042-5085FD9D362E}"/>
              </a:ext>
            </a:extLst>
          </p:cNvPr>
          <p:cNvSpPr txBox="1"/>
          <p:nvPr/>
        </p:nvSpPr>
        <p:spPr>
          <a:xfrm>
            <a:off x="4693443" y="2601215"/>
            <a:ext cx="3571875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b="1" dirty="0">
                <a:solidFill>
                  <a:schemeClr val="bg1"/>
                </a:solidFill>
              </a:rPr>
              <a:t>Krísustjórnunarstefna</a:t>
            </a:r>
            <a:br>
              <a:rPr lang="is-IS" sz="2000" b="1" dirty="0">
                <a:solidFill>
                  <a:schemeClr val="bg1"/>
                </a:solidFill>
              </a:rPr>
            </a:br>
            <a:endParaRPr lang="is-IS" sz="2000" b="1" dirty="0">
              <a:solidFill>
                <a:schemeClr val="bg1"/>
              </a:solidFill>
            </a:endParaRPr>
          </a:p>
          <a:p>
            <a:r>
              <a:rPr lang="is-IS" sz="1600" dirty="0">
                <a:solidFill>
                  <a:schemeClr val="bg1"/>
                </a:solidFill>
              </a:rPr>
              <a:t>Myndun langtímastefnu sem svæði geta fylgt eftir til að draga úr áhrifum krísu og koma í veg fyrir hana</a:t>
            </a:r>
            <a:endParaRPr lang="is-IS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EEDC9-742F-7BAC-F6E6-FF916011BDFB}"/>
              </a:ext>
            </a:extLst>
          </p:cNvPr>
          <p:cNvSpPr txBox="1"/>
          <p:nvPr/>
        </p:nvSpPr>
        <p:spPr>
          <a:xfrm>
            <a:off x="8951820" y="2619746"/>
            <a:ext cx="330209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b="1" dirty="0">
                <a:solidFill>
                  <a:schemeClr val="bg1"/>
                </a:solidFill>
              </a:rPr>
              <a:t>Viðbragðsáætlun um krísustjórnun</a:t>
            </a:r>
            <a:endParaRPr lang="is-IS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is-IS" sz="1600" dirty="0">
                <a:solidFill>
                  <a:schemeClr val="bg1"/>
                </a:solidFill>
              </a:rPr>
              <a:t>Áætlun sem svæði geta fylgt eftir til skamms tíma til að bregðast við krísu og í endurheimt</a:t>
            </a:r>
            <a:endParaRPr lang="is-I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DE5EB-47F7-E6D9-3190-BFBE473832AA}"/>
              </a:ext>
            </a:extLst>
          </p:cNvPr>
          <p:cNvSpPr txBox="1"/>
          <p:nvPr/>
        </p:nvSpPr>
        <p:spPr>
          <a:xfrm>
            <a:off x="797558" y="4298319"/>
            <a:ext cx="2954816" cy="2369880"/>
          </a:xfrm>
          <a:prstGeom prst="rect">
            <a:avLst/>
          </a:prstGeom>
          <a:solidFill>
            <a:srgbClr val="3AA09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b="1" dirty="0">
                <a:solidFill>
                  <a:schemeClr val="bg1"/>
                </a:solidFill>
              </a:rPr>
              <a:t>Að hefja aðgerðir í svæðisbundinni krísu</a:t>
            </a:r>
          </a:p>
          <a:p>
            <a:r>
              <a:rPr lang="is-IS" sz="1600" dirty="0">
                <a:solidFill>
                  <a:schemeClr val="bg1"/>
                </a:solidFill>
              </a:rPr>
              <a:t>Verklagsreglur til að virkja viðbragðsfasa. Ráðstafanir, reglur, kerfi og upplýsingamiðlun til hagsmunaaðila innan ferðaþjónustunnar til að tryggja samræmd viðbrögð</a:t>
            </a:r>
            <a:endParaRPr lang="is-IS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9F42F-0B72-9ECC-18EE-FFC114E59680}"/>
              </a:ext>
            </a:extLst>
          </p:cNvPr>
          <p:cNvSpPr txBox="1"/>
          <p:nvPr/>
        </p:nvSpPr>
        <p:spPr>
          <a:xfrm>
            <a:off x="4764808" y="4296538"/>
            <a:ext cx="3352873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b="1" dirty="0">
                <a:solidFill>
                  <a:schemeClr val="bg1"/>
                </a:solidFill>
              </a:rPr>
              <a:t>Ytri samskipti við almannatengla, fjölmiðla og þá sem sjá um markaðssetningu</a:t>
            </a:r>
          </a:p>
          <a:p>
            <a:r>
              <a:rPr lang="is-IS" sz="1600" dirty="0">
                <a:solidFill>
                  <a:schemeClr val="bg1"/>
                </a:solidFill>
              </a:rPr>
              <a:t>Svæðisbundin viðbrögð og nálganir á samskipti við ólíka ytri hagsmunaaðila. Hvernig er brugðist við á ólíkan hátt hvað varðar innihald skilaboða, tímasetningu o.fl.</a:t>
            </a:r>
            <a:endParaRPr lang="is-IS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472D22-2C8A-156F-5F38-0F439A200F9E}"/>
              </a:ext>
            </a:extLst>
          </p:cNvPr>
          <p:cNvSpPr txBox="1"/>
          <p:nvPr/>
        </p:nvSpPr>
        <p:spPr>
          <a:xfrm>
            <a:off x="9044825" y="4298668"/>
            <a:ext cx="3080566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b="1" dirty="0">
                <a:solidFill>
                  <a:schemeClr val="bg1"/>
                </a:solidFill>
              </a:rPr>
              <a:t>Endurreisn, endurheimt og að auka seiglu </a:t>
            </a:r>
          </a:p>
          <a:p>
            <a:br>
              <a:rPr lang="is-IS" b="1" dirty="0">
                <a:solidFill>
                  <a:schemeClr val="bg1"/>
                </a:solidFill>
              </a:rPr>
            </a:br>
            <a:r>
              <a:rPr lang="is-IS" sz="1600" dirty="0">
                <a:solidFill>
                  <a:schemeClr val="bg1"/>
                </a:solidFill>
              </a:rPr>
              <a:t>Endurreisn ferðaþjónustunnar innan svæða í átt að ´nýju normi´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DA7FBF-AC1F-D31A-5F15-A0F562955505}"/>
              </a:ext>
            </a:extLst>
          </p:cNvPr>
          <p:cNvSpPr txBox="1"/>
          <p:nvPr/>
        </p:nvSpPr>
        <p:spPr>
          <a:xfrm>
            <a:off x="0" y="171587"/>
            <a:ext cx="12192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2400" b="1" dirty="0">
                <a:solidFill>
                  <a:srgbClr val="086D6E"/>
                </a:solidFill>
              </a:rPr>
              <a:t>Vegvísir svæðisbundinnar ferðaþjónustu til að eiga við krísu</a:t>
            </a:r>
          </a:p>
          <a:p>
            <a:pPr algn="ctr"/>
            <a:r>
              <a:rPr lang="is-IS" sz="2000" i="1" dirty="0">
                <a:solidFill>
                  <a:srgbClr val="086D6E"/>
                </a:solidFill>
              </a:rPr>
              <a:t>(Undirbúningur, </a:t>
            </a:r>
            <a:r>
              <a:rPr lang="is-IS" sz="2000" i="1" dirty="0" err="1">
                <a:solidFill>
                  <a:srgbClr val="086D6E"/>
                </a:solidFill>
              </a:rPr>
              <a:t>afstýring</a:t>
            </a:r>
            <a:r>
              <a:rPr lang="is-IS" sz="2000" i="1" dirty="0">
                <a:solidFill>
                  <a:srgbClr val="086D6E"/>
                </a:solidFill>
              </a:rPr>
              <a:t>, mildun, skipulagning, viðbrögð, endurheimt og endurreisn)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5073AB51-7472-7828-E94D-EE4F10923967}"/>
              </a:ext>
            </a:extLst>
          </p:cNvPr>
          <p:cNvSpPr/>
          <p:nvPr/>
        </p:nvSpPr>
        <p:spPr>
          <a:xfrm>
            <a:off x="4014372" y="1238868"/>
            <a:ext cx="718294" cy="6600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>
                <a:solidFill>
                  <a:srgbClr val="7A547C"/>
                </a:solidFill>
              </a:rPr>
              <a:t>2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8D7A3F2D-6E2B-CB42-4668-D26C947EEDB7}"/>
              </a:ext>
            </a:extLst>
          </p:cNvPr>
          <p:cNvSpPr/>
          <p:nvPr/>
        </p:nvSpPr>
        <p:spPr>
          <a:xfrm>
            <a:off x="8233526" y="1254657"/>
            <a:ext cx="718294" cy="6600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>
                <a:solidFill>
                  <a:srgbClr val="7A547C"/>
                </a:solidFill>
              </a:rPr>
              <a:t>3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24F5DF37-983E-6A94-E40F-D66B5F4DB793}"/>
              </a:ext>
            </a:extLst>
          </p:cNvPr>
          <p:cNvSpPr/>
          <p:nvPr/>
        </p:nvSpPr>
        <p:spPr>
          <a:xfrm>
            <a:off x="109683" y="2667636"/>
            <a:ext cx="718294" cy="6600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>
                <a:solidFill>
                  <a:srgbClr val="7A547C"/>
                </a:solidFill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CED203A-65CC-C011-66D0-5825F70727CF}"/>
              </a:ext>
            </a:extLst>
          </p:cNvPr>
          <p:cNvSpPr/>
          <p:nvPr/>
        </p:nvSpPr>
        <p:spPr>
          <a:xfrm>
            <a:off x="3975149" y="2695263"/>
            <a:ext cx="718294" cy="6600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>
                <a:solidFill>
                  <a:srgbClr val="F77B55"/>
                </a:solidFill>
              </a:rPr>
              <a:t>5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D30FE9E-A7B6-2948-D1D6-277EB3F5CB27}"/>
              </a:ext>
            </a:extLst>
          </p:cNvPr>
          <p:cNvSpPr/>
          <p:nvPr/>
        </p:nvSpPr>
        <p:spPr>
          <a:xfrm>
            <a:off x="8249422" y="2695263"/>
            <a:ext cx="718294" cy="6600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>
                <a:solidFill>
                  <a:srgbClr val="F77B55"/>
                </a:solidFill>
              </a:rPr>
              <a:t>6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9352668B-B994-53CA-17C9-05ACE4922396}"/>
              </a:ext>
            </a:extLst>
          </p:cNvPr>
          <p:cNvSpPr/>
          <p:nvPr/>
        </p:nvSpPr>
        <p:spPr>
          <a:xfrm>
            <a:off x="118370" y="4404850"/>
            <a:ext cx="718294" cy="6600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>
                <a:solidFill>
                  <a:srgbClr val="3AA091"/>
                </a:solidFill>
              </a:rPr>
              <a:t>7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0EF0FABC-98E2-4BE6-3CD8-5CF37499B1A6}"/>
              </a:ext>
            </a:extLst>
          </p:cNvPr>
          <p:cNvSpPr/>
          <p:nvPr/>
        </p:nvSpPr>
        <p:spPr>
          <a:xfrm>
            <a:off x="4046515" y="4341957"/>
            <a:ext cx="718294" cy="6600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>
                <a:solidFill>
                  <a:srgbClr val="3AA091"/>
                </a:solidFill>
              </a:rPr>
              <a:t>8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330C94BA-0135-4ACB-C48F-689035375231}"/>
              </a:ext>
            </a:extLst>
          </p:cNvPr>
          <p:cNvSpPr/>
          <p:nvPr/>
        </p:nvSpPr>
        <p:spPr>
          <a:xfrm>
            <a:off x="8301103" y="4388105"/>
            <a:ext cx="718294" cy="6600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>
                <a:solidFill>
                  <a:srgbClr val="3AA09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77346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E4A1B6-F443-DED6-D74A-018D4AC636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IE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https://www.tourismrecovery.eu/</a:t>
            </a:r>
            <a:r>
              <a:rPr lang="en-IE" sz="1800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613482-A161-2C8E-DD6C-02BEFDC73B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94217" y="4515939"/>
            <a:ext cx="4075054" cy="361924"/>
          </a:xfrm>
        </p:spPr>
        <p:txBody>
          <a:bodyPr>
            <a:normAutofit fontScale="92500"/>
          </a:bodyPr>
          <a:lstStyle/>
          <a:p>
            <a:r>
              <a:rPr lang="en-IE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Momentum, Ireland Developer of Modules</a:t>
            </a:r>
            <a:endParaRPr lang="en-IE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062689-03B7-BB17-4495-47C4BEC254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94217" y="3887349"/>
            <a:ext cx="3770253" cy="361924"/>
          </a:xfrm>
        </p:spPr>
        <p:txBody>
          <a:bodyPr>
            <a:noAutofit/>
          </a:bodyPr>
          <a:lstStyle/>
          <a:p>
            <a:r>
              <a:rPr lang="en-IE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endParaRPr lang="en-IE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59A0B4-A859-9A15-781A-D7EA204C64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729" y="2735673"/>
            <a:ext cx="6096000" cy="286726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11000" b="1" dirty="0"/>
              <a:t>Vel gert!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s-IS" sz="7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sz="7400" dirty="0"/>
              <a:t>Næst: </a:t>
            </a:r>
            <a:r>
              <a:rPr lang="is-IS" sz="7400" b="1" dirty="0"/>
              <a:t>Námskeiðseining 7</a:t>
            </a:r>
          </a:p>
          <a:p>
            <a:pPr>
              <a:lnSpc>
                <a:spcPct val="100000"/>
              </a:lnSpc>
            </a:pPr>
            <a:r>
              <a:rPr lang="is-IS" sz="7600" dirty="0"/>
              <a:t>Samskiptastefna og samskipti við almannatengla og fjölmiðla</a:t>
            </a:r>
            <a:endParaRPr lang="is-IS" sz="7600" dirty="0">
              <a:cs typeface="Calibri"/>
            </a:endParaRPr>
          </a:p>
        </p:txBody>
      </p:sp>
      <p:pic>
        <p:nvPicPr>
          <p:cNvPr id="1028" name="Picture 4" descr="Well Done Images – Browse 33,622 Stock Photos, Vectors, and Video | Adobe  Stock">
            <a:extLst>
              <a:ext uri="{FF2B5EF4-FFF2-40B4-BE49-F238E27FC236}">
                <a16:creationId xmlns:a16="http://schemas.microsoft.com/office/drawing/2014/main" id="{4A6B94AD-A64C-D4C6-0DFD-2B159C251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730" y="212973"/>
            <a:ext cx="3594847" cy="25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8AA7BD1-E333-4699-76FA-D9ADC40EC0C1}"/>
              </a:ext>
            </a:extLst>
          </p:cNvPr>
          <p:cNvSpPr/>
          <p:nvPr/>
        </p:nvSpPr>
        <p:spPr>
          <a:xfrm>
            <a:off x="6096605" y="0"/>
            <a:ext cx="6096001" cy="822373"/>
          </a:xfrm>
          <a:prstGeom prst="rect">
            <a:avLst/>
          </a:prstGeom>
          <a:solidFill>
            <a:srgbClr val="F27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EEE4C0D-5AEB-E2D4-C67D-D1F8900099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160" y="1049309"/>
            <a:ext cx="511077" cy="635000"/>
          </a:xfrm>
        </p:spPr>
        <p:txBody>
          <a:bodyPr/>
          <a:lstStyle/>
          <a:p>
            <a:r>
              <a:rPr lang="en-IE" sz="2400" b="1" dirty="0"/>
              <a:t>1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E3A8FF5-4C8B-B893-0026-02F2EDE565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11069" y="865480"/>
            <a:ext cx="4465067" cy="82237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000" b="1" dirty="0"/>
              <a:t>Að bregðast við svæðisbundinni krísu í ferðaþjónustu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E69046-CE42-EDCE-C523-78E2FAD38986}"/>
              </a:ext>
            </a:extLst>
          </p:cNvPr>
          <p:cNvSpPr txBox="1">
            <a:spLocks/>
          </p:cNvSpPr>
          <p:nvPr/>
        </p:nvSpPr>
        <p:spPr>
          <a:xfrm>
            <a:off x="7511069" y="2244120"/>
            <a:ext cx="4465067" cy="82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000" b="1" dirty="0"/>
              <a:t>Mismunandi stig krísuviðbragðs</a:t>
            </a:r>
            <a:endParaRPr lang="is-IS" sz="2000" b="1" dirty="0">
              <a:cs typeface="Calibri"/>
            </a:endParaRP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80ADE41-52F3-1116-D8DC-34A97C1C247A}"/>
              </a:ext>
            </a:extLst>
          </p:cNvPr>
          <p:cNvSpPr txBox="1">
            <a:spLocks/>
          </p:cNvSpPr>
          <p:nvPr/>
        </p:nvSpPr>
        <p:spPr>
          <a:xfrm>
            <a:off x="6791682" y="3781479"/>
            <a:ext cx="511077" cy="63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/>
              <a:t>3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9F9552F-B0CA-7394-6982-FBF91E4C8B8B}"/>
              </a:ext>
            </a:extLst>
          </p:cNvPr>
          <p:cNvSpPr txBox="1">
            <a:spLocks/>
          </p:cNvSpPr>
          <p:nvPr/>
        </p:nvSpPr>
        <p:spPr>
          <a:xfrm>
            <a:off x="7524747" y="3740450"/>
            <a:ext cx="4465067" cy="82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000" b="1" dirty="0" err="1"/>
              <a:t>Bestun</a:t>
            </a:r>
            <a:r>
              <a:rPr lang="is-IS" sz="2000" b="1" dirty="0"/>
              <a:t> upplýsinga um svæðisbundinna  krísu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FDB09AE-D1D4-DBC7-6063-2E577518C181}"/>
              </a:ext>
            </a:extLst>
          </p:cNvPr>
          <p:cNvSpPr txBox="1">
            <a:spLocks/>
          </p:cNvSpPr>
          <p:nvPr/>
        </p:nvSpPr>
        <p:spPr>
          <a:xfrm>
            <a:off x="6767305" y="4241885"/>
            <a:ext cx="511077" cy="63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b="1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1C25850-9B2E-F83E-70FD-4193D16ACF90}"/>
              </a:ext>
            </a:extLst>
          </p:cNvPr>
          <p:cNvSpPr txBox="1">
            <a:spLocks/>
          </p:cNvSpPr>
          <p:nvPr/>
        </p:nvSpPr>
        <p:spPr>
          <a:xfrm>
            <a:off x="7543087" y="5111256"/>
            <a:ext cx="4465067" cy="1276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sz="2000" b="1" dirty="0">
                <a:ea typeface="+mn-lt"/>
                <a:cs typeface="+mn-lt"/>
              </a:rPr>
              <a:t>Samhæfð svæðisbundin samskipti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E5FB08D-B471-2455-01FC-DF8E08AFE5DF}"/>
              </a:ext>
            </a:extLst>
          </p:cNvPr>
          <p:cNvSpPr txBox="1">
            <a:spLocks/>
          </p:cNvSpPr>
          <p:nvPr/>
        </p:nvSpPr>
        <p:spPr>
          <a:xfrm>
            <a:off x="7022843" y="134809"/>
            <a:ext cx="4800599" cy="603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3200" b="1" dirty="0"/>
              <a:t>Efnisyfirlit</a:t>
            </a:r>
            <a:endParaRPr lang="is-IS" sz="3200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DB249A3-4BC8-9AFC-D671-7FAD06952837}"/>
              </a:ext>
            </a:extLst>
          </p:cNvPr>
          <p:cNvSpPr txBox="1">
            <a:spLocks/>
          </p:cNvSpPr>
          <p:nvPr/>
        </p:nvSpPr>
        <p:spPr>
          <a:xfrm>
            <a:off x="6781160" y="2331814"/>
            <a:ext cx="511077" cy="63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b="1" dirty="0"/>
              <a:t>2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A71428C-FF1B-BA75-AD97-E413D9FAAE8D}"/>
              </a:ext>
            </a:extLst>
          </p:cNvPr>
          <p:cNvSpPr txBox="1">
            <a:spLocks/>
          </p:cNvSpPr>
          <p:nvPr/>
        </p:nvSpPr>
        <p:spPr>
          <a:xfrm>
            <a:off x="1053603" y="134809"/>
            <a:ext cx="5257549" cy="4152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is-IS" sz="1000" i="0" dirty="0">
              <a:effectLst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sz="2800" b="1" dirty="0"/>
              <a:t>Námskeiðseining 6: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is-IS" sz="2800" b="1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s-IS" sz="2800" b="1" dirty="0"/>
              <a:t>Að hefja aðgerðir og samskipti við atvinnugreinina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s-IS" sz="2000" b="0" i="0" dirty="0">
              <a:solidFill>
                <a:schemeClr val="bg1"/>
              </a:solidFill>
              <a:effectLst/>
              <a:cs typeface="Calibri"/>
            </a:endParaRP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86715B3-F778-3A2E-7037-5DB931146D69}"/>
              </a:ext>
            </a:extLst>
          </p:cNvPr>
          <p:cNvSpPr txBox="1">
            <a:spLocks/>
          </p:cNvSpPr>
          <p:nvPr/>
        </p:nvSpPr>
        <p:spPr>
          <a:xfrm>
            <a:off x="6791682" y="5337291"/>
            <a:ext cx="462322" cy="6531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/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750FFA1-5879-36DF-5478-0A6863275A22}"/>
              </a:ext>
            </a:extLst>
          </p:cNvPr>
          <p:cNvSpPr txBox="1">
            <a:spLocks/>
          </p:cNvSpPr>
          <p:nvPr/>
        </p:nvSpPr>
        <p:spPr>
          <a:xfrm>
            <a:off x="7511068" y="3924204"/>
            <a:ext cx="4497085" cy="1086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1800" i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4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37CC619-22EC-CA2F-4D08-D292AB9DFA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139" y="237808"/>
            <a:ext cx="4716425" cy="582221"/>
          </a:xfrm>
        </p:spPr>
        <p:txBody>
          <a:bodyPr>
            <a:normAutofit lnSpcReduction="10000"/>
          </a:bodyPr>
          <a:lstStyle/>
          <a:p>
            <a:r>
              <a:rPr lang="is-IS" dirty="0">
                <a:solidFill>
                  <a:srgbClr val="3AA091"/>
                </a:solidFill>
              </a:rPr>
              <a:t>Hæfniviðmið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913A5E1-11E1-54FA-1243-CBA999D4E8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615" y="753036"/>
            <a:ext cx="5395868" cy="5867156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1900" b="1" dirty="0">
                <a:solidFill>
                  <a:srgbClr val="3AA091"/>
                </a:solidFill>
              </a:rPr>
              <a:t>Læra um </a:t>
            </a:r>
            <a:r>
              <a:rPr lang="is-IS" sz="1900" dirty="0"/>
              <a:t>hvernig á að hefja svæðisbundið viðbragð í krísu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1900" b="1" dirty="0">
                <a:solidFill>
                  <a:srgbClr val="002060"/>
                </a:solidFill>
              </a:rPr>
              <a:t>Skilja</a:t>
            </a:r>
            <a:r>
              <a:rPr lang="is-IS" sz="1900" dirty="0"/>
              <a:t> hvernig samræmd viðbrögð eru forsenda markvissrar stjórnunar</a:t>
            </a:r>
            <a:endParaRPr lang="is-IS" sz="19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1900" b="1" dirty="0">
                <a:solidFill>
                  <a:srgbClr val="F27954"/>
                </a:solidFill>
              </a:rPr>
              <a:t>Átti sig á </a:t>
            </a:r>
            <a:r>
              <a:rPr lang="is-IS" sz="1900" dirty="0"/>
              <a:t>hvernig á að efla þekkingu svo að svæði geti verið vel upplýst og þannig aðlagast fljótt nýjum veruleika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1900" b="1" dirty="0">
                <a:solidFill>
                  <a:srgbClr val="916395"/>
                </a:solidFill>
              </a:rPr>
              <a:t>Þekkja </a:t>
            </a:r>
            <a:r>
              <a:rPr lang="is-IS" sz="1900" dirty="0"/>
              <a:t>hvernig á að setja upp svæðisbundið samskiptakerfi, svo allir geti brugðist viðeigandi við krísu</a:t>
            </a:r>
            <a:endParaRPr lang="is-IS" sz="19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s-IS" sz="1900" b="1" dirty="0">
                <a:solidFill>
                  <a:srgbClr val="3AA091"/>
                </a:solidFill>
              </a:rPr>
              <a:t>Skilja</a:t>
            </a:r>
            <a:r>
              <a:rPr lang="is-IS" sz="1900" dirty="0"/>
              <a:t> hvernig á að vinna með og eiga í samskiptum við atvinnulífið og kynnast hlutverki krísustjórnunarteymisins og hlutverki þess í að styrkja samvinnu við hagsmunaaðila, neyðarþjónustu, sveitarfélög og samfélög.</a:t>
            </a:r>
            <a:endParaRPr lang="is-IS" sz="1900" dirty="0">
              <a:cs typeface="Calibri"/>
            </a:endParaRPr>
          </a:p>
        </p:txBody>
      </p:sp>
      <p:pic>
        <p:nvPicPr>
          <p:cNvPr id="5" name="Picture Placeholder 4" descr="A firefighter putting out a fire&#10;&#10;Description automatically generated with medium confidence">
            <a:extLst>
              <a:ext uri="{FF2B5EF4-FFF2-40B4-BE49-F238E27FC236}">
                <a16:creationId xmlns:a16="http://schemas.microsoft.com/office/drawing/2014/main" id="{7A8F7C9C-3289-7D7E-1E9A-309FC304D26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0" r="5364"/>
          <a:stretch/>
        </p:blipFill>
        <p:spPr>
          <a:xfrm>
            <a:off x="5957047" y="0"/>
            <a:ext cx="5395869" cy="6858001"/>
          </a:xfrm>
        </p:spPr>
      </p:pic>
    </p:spTree>
    <p:extLst>
      <p:ext uri="{BB962C8B-B14F-4D97-AF65-F5344CB8AC3E}">
        <p14:creationId xmlns:p14="http://schemas.microsoft.com/office/powerpoint/2010/main" val="370973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grass, smoke, outdoor, steam&#10;&#10;Description automatically generated">
            <a:extLst>
              <a:ext uri="{FF2B5EF4-FFF2-40B4-BE49-F238E27FC236}">
                <a16:creationId xmlns:a16="http://schemas.microsoft.com/office/drawing/2014/main" id="{561CE0DD-62AF-E82B-D175-E246A1885D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95" b="6195"/>
          <a:stretch>
            <a:fillRect/>
          </a:stretch>
        </p:blipFill>
        <p:spPr/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87EB14-4BBF-7FE9-B55C-015DF9213F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5449" y="1328734"/>
            <a:ext cx="5976551" cy="1683407"/>
          </a:xfrm>
        </p:spPr>
        <p:txBody>
          <a:bodyPr>
            <a:normAutofit/>
          </a:bodyPr>
          <a:lstStyle/>
          <a:p>
            <a:r>
              <a:rPr lang="en-IE" sz="3200" b="0" dirty="0"/>
              <a:t>1. </a:t>
            </a:r>
            <a:r>
              <a:rPr lang="is-IS" sz="3200" b="0" dirty="0"/>
              <a:t>Að bregðast við svæðisbundinni krísu í ferðaþjónustu</a:t>
            </a:r>
          </a:p>
          <a:p>
            <a:endParaRPr lang="en-IE" sz="3200" b="0" dirty="0"/>
          </a:p>
        </p:txBody>
      </p:sp>
    </p:spTree>
    <p:extLst>
      <p:ext uri="{BB962C8B-B14F-4D97-AF65-F5344CB8AC3E}">
        <p14:creationId xmlns:p14="http://schemas.microsoft.com/office/powerpoint/2010/main" val="124549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table with laptops and papers&#10;&#10;Description automatically generated with medium confidence">
            <a:extLst>
              <a:ext uri="{FF2B5EF4-FFF2-40B4-BE49-F238E27FC236}">
                <a16:creationId xmlns:a16="http://schemas.microsoft.com/office/drawing/2014/main" id="{7C05EBD0-8E37-FF8F-0A5C-443BB16B86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35" b="4435"/>
          <a:stretch>
            <a:fillRect/>
          </a:stretch>
        </p:blipFill>
        <p:spPr>
          <a:xfrm>
            <a:off x="7431490" y="228600"/>
            <a:ext cx="4659043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73191-6D01-C386-864A-A70E5D6008E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97885" y="1217422"/>
            <a:ext cx="5750615" cy="53738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Krísustjórnunarteymið ætti að vera fyrsta fólkið sem haft er samband við þegar </a:t>
            </a:r>
            <a:r>
              <a:rPr lang="is-IS">
                <a:solidFill>
                  <a:schemeClr val="bg1"/>
                </a:solidFill>
              </a:rPr>
              <a:t>svæðisbundin krísa kemur upp. </a:t>
            </a:r>
            <a:endParaRPr lang="is-IS">
              <a:solidFill>
                <a:schemeClr val="bg1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s-I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Fyrsta verkefnið ætti að vera að reyna að koma í veg fyrir </a:t>
            </a:r>
            <a:r>
              <a:rPr lang="is-IS" b="1" dirty="0">
                <a:solidFill>
                  <a:schemeClr val="bg1"/>
                </a:solidFill>
              </a:rPr>
              <a:t>andlát</a:t>
            </a:r>
            <a:r>
              <a:rPr lang="is-IS" dirty="0">
                <a:solidFill>
                  <a:schemeClr val="bg1"/>
                </a:solidFill>
              </a:rPr>
              <a:t> eða meiðsli.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is-I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b="1" dirty="0">
                <a:solidFill>
                  <a:schemeClr val="bg1"/>
                </a:solidFill>
              </a:rPr>
              <a:t>Hemja og draga </a:t>
            </a:r>
            <a:r>
              <a:rPr lang="is-IS" dirty="0">
                <a:solidFill>
                  <a:schemeClr val="bg1"/>
                </a:solidFill>
              </a:rPr>
              <a:t>úr ástandinu með því að gera viðeigandi viðbragðsaðilum viðvart.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is-I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Draga úr áfallinu og áhrifum af krísunni með styrkri stjórnun. </a:t>
            </a:r>
            <a:endParaRPr lang="is-I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C7FB4-04B0-8393-C572-1EAE7D047C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3234" y="304399"/>
            <a:ext cx="6259915" cy="582221"/>
          </a:xfrm>
        </p:spPr>
        <p:txBody>
          <a:bodyPr anchor="ctr">
            <a:norm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Að virkja krísustjórnunarteymið</a:t>
            </a:r>
          </a:p>
        </p:txBody>
      </p:sp>
    </p:spTree>
    <p:extLst>
      <p:ext uri="{BB962C8B-B14F-4D97-AF65-F5344CB8AC3E}">
        <p14:creationId xmlns:p14="http://schemas.microsoft.com/office/powerpoint/2010/main" val="156134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73191-6D01-C386-864A-A70E5D6008E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47775" y="810821"/>
            <a:ext cx="5829299" cy="594240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Áætlun um krísustjórnun er</a:t>
            </a:r>
            <a:r>
              <a:rPr lang="is-IS" b="0" i="0" dirty="0">
                <a:solidFill>
                  <a:schemeClr val="bg1"/>
                </a:solidFill>
                <a:effectLst/>
              </a:rPr>
              <a:t> það fyrsta sem</a:t>
            </a:r>
            <a:r>
              <a:rPr lang="is-IS" dirty="0">
                <a:solidFill>
                  <a:schemeClr val="bg1"/>
                </a:solidFill>
              </a:rPr>
              <a:t> </a:t>
            </a:r>
            <a:r>
              <a:rPr lang="is-IS" b="0" i="0" dirty="0">
                <a:solidFill>
                  <a:schemeClr val="bg1"/>
                </a:solidFill>
                <a:effectLst/>
              </a:rPr>
              <a:t> krísustjórnunarteymið ætti að leita í</a:t>
            </a:r>
            <a:r>
              <a:rPr lang="is-IS" dirty="0">
                <a:solidFill>
                  <a:schemeClr val="bg1"/>
                </a:solidFill>
              </a:rPr>
              <a:t> til að hefja viðbrögð við krísu</a:t>
            </a:r>
            <a:r>
              <a:rPr lang="is-IS" b="0" i="0" dirty="0">
                <a:solidFill>
                  <a:schemeClr val="bg1"/>
                </a:solidFill>
                <a:effectLst/>
              </a:rPr>
              <a:t>. </a:t>
            </a:r>
            <a:r>
              <a:rPr lang="is-IS" dirty="0">
                <a:solidFill>
                  <a:schemeClr val="bg1"/>
                </a:solidFill>
              </a:rPr>
              <a:t>Þar er útlistað </a:t>
            </a:r>
            <a:r>
              <a:rPr lang="is-IS" b="0" i="0" dirty="0">
                <a:solidFill>
                  <a:schemeClr val="bg1"/>
                </a:solidFill>
                <a:effectLst/>
              </a:rPr>
              <a:t>hvernig áfangastaðurinn á að bregðast við ef krísa kemur upp.</a:t>
            </a:r>
            <a:r>
              <a:rPr lang="is-IS" dirty="0">
                <a:solidFill>
                  <a:schemeClr val="bg1"/>
                </a:solidFill>
              </a:rPr>
              <a:t>  Í áætluninni á að koma fram hverjir munu grípa til aðgerða og hvert hlutverk þeirra er.  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>
                <a:solidFill>
                  <a:schemeClr val="bg1"/>
                </a:solidFill>
              </a:rPr>
              <a:t>Markmið áætlunarinnar er að lágmarka tjón og koma aftur á eðlilegum rekstri fyrirtækja eins fljótt og auðið er.  Áætlunin </a:t>
            </a:r>
            <a:r>
              <a:rPr lang="is-IS" b="0" i="0" dirty="0">
                <a:solidFill>
                  <a:schemeClr val="bg1"/>
                </a:solidFill>
                <a:effectLst/>
              </a:rPr>
              <a:t>þjónar sem lifandi skjal og á að vera uppfært reglulega og</a:t>
            </a:r>
            <a:r>
              <a:rPr lang="is-IS" dirty="0">
                <a:solidFill>
                  <a:schemeClr val="bg1"/>
                </a:solidFill>
              </a:rPr>
              <a:t> vera </a:t>
            </a:r>
            <a:r>
              <a:rPr lang="is-IS" b="0" i="0" dirty="0">
                <a:solidFill>
                  <a:schemeClr val="bg1"/>
                </a:solidFill>
                <a:effectLst/>
              </a:rPr>
              <a:t>aðgengilegt</a:t>
            </a:r>
            <a:r>
              <a:rPr lang="is-IS" dirty="0">
                <a:solidFill>
                  <a:schemeClr val="bg1"/>
                </a:solidFill>
              </a:rPr>
              <a:t>. Áætlunin virkar</a:t>
            </a:r>
            <a:r>
              <a:rPr lang="is-IS" b="0" i="0" dirty="0">
                <a:solidFill>
                  <a:schemeClr val="bg1"/>
                </a:solidFill>
                <a:effectLst/>
              </a:rPr>
              <a:t> sem gátlisti fyrir </a:t>
            </a:r>
            <a:r>
              <a:rPr lang="is-IS" dirty="0">
                <a:solidFill>
                  <a:schemeClr val="bg1"/>
                </a:solidFill>
              </a:rPr>
              <a:t>krísustjórnunarteymið</a:t>
            </a:r>
            <a:r>
              <a:rPr lang="is-IS" b="0" i="0" dirty="0">
                <a:solidFill>
                  <a:schemeClr val="bg1"/>
                </a:solidFill>
                <a:effectLst/>
              </a:rPr>
              <a:t> til að bregðast við</a:t>
            </a:r>
            <a:r>
              <a:rPr lang="is-IS" dirty="0">
                <a:solidFill>
                  <a:schemeClr val="bg1"/>
                </a:solidFill>
              </a:rPr>
              <a:t> krísu</a:t>
            </a:r>
            <a:r>
              <a:rPr lang="is-IS" b="0" i="0" dirty="0">
                <a:solidFill>
                  <a:schemeClr val="bg1"/>
                </a:solidFill>
                <a:effectLst/>
              </a:rPr>
              <a:t> á áhrifaríkan hátt.</a:t>
            </a:r>
            <a:endParaRPr lang="is-IS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C7FB4-04B0-8393-C572-1EAE7D047C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8225" y="228600"/>
            <a:ext cx="6259915" cy="582221"/>
          </a:xfrm>
        </p:spPr>
        <p:txBody>
          <a:bodyPr anchor="ctr">
            <a:normAutofit/>
          </a:bodyPr>
          <a:lstStyle/>
          <a:p>
            <a:pPr algn="ctr"/>
            <a:r>
              <a:rPr lang="is-IS" b="1" dirty="0">
                <a:solidFill>
                  <a:schemeClr val="bg1"/>
                </a:solidFill>
              </a:rPr>
              <a:t>Að virkja áætlunina um krísustjórnun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Placeholder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CA805D2-1B77-3DF6-B917-DF5D8E734D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14" b="4414"/>
          <a:stretch>
            <a:fillRect/>
          </a:stretch>
        </p:blipFill>
        <p:spPr>
          <a:xfrm>
            <a:off x="7441015" y="266700"/>
            <a:ext cx="4659043" cy="6362700"/>
          </a:xfrm>
        </p:spPr>
      </p:pic>
    </p:spTree>
    <p:extLst>
      <p:ext uri="{BB962C8B-B14F-4D97-AF65-F5344CB8AC3E}">
        <p14:creationId xmlns:p14="http://schemas.microsoft.com/office/powerpoint/2010/main" val="1251032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lb_x00fa_i_x00f0_ xmlns="00645bbc-0ffd-4d17-83af-50f7d648f972">false</Tilb_x00fa_i_x00f0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6A37133310BB4CA9AC5A5DEF93509A" ma:contentTypeVersion="6" ma:contentTypeDescription="Create a new document." ma:contentTypeScope="" ma:versionID="4d44fedefe0c62ba28a1142d2f1c8617">
  <xsd:schema xmlns:xsd="http://www.w3.org/2001/XMLSchema" xmlns:xs="http://www.w3.org/2001/XMLSchema" xmlns:p="http://schemas.microsoft.com/office/2006/metadata/properties" xmlns:ns2="00645bbc-0ffd-4d17-83af-50f7d648f972" targetNamespace="http://schemas.microsoft.com/office/2006/metadata/properties" ma:root="true" ma:fieldsID="18e4016706dfd069ec307f44fd68ba50" ns2:_="">
    <xsd:import namespace="00645bbc-0ffd-4d17-83af-50f7d648f9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Tilb_x00fa_i_x00f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45bbc-0ffd-4d17-83af-50f7d648f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ilb_x00fa_i_x00f0_" ma:index="13" nillable="true" ma:displayName="Tilbúið" ma:default="0" ma:description="Ef óhætt er að senda glærurnar á heimasíðu T Crisis NAV" ma:format="Dropdown" ma:internalName="Tilb_x00fa_i_x00f0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65953-2937-4F92-836D-3F2A682F0303}">
  <ds:schemaRefs>
    <ds:schemaRef ds:uri="http://schemas.microsoft.com/office/2006/metadata/properties"/>
    <ds:schemaRef ds:uri="http://schemas.microsoft.com/office/infopath/2007/PartnerControls"/>
    <ds:schemaRef ds:uri="00645bbc-0ffd-4d17-83af-50f7d648f972"/>
  </ds:schemaRefs>
</ds:datastoreItem>
</file>

<file path=customXml/itemProps2.xml><?xml version="1.0" encoding="utf-8"?>
<ds:datastoreItem xmlns:ds="http://schemas.openxmlformats.org/officeDocument/2006/customXml" ds:itemID="{37864B03-1572-4854-8818-C8CB30108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E98778-3557-44F3-AE4B-4D32463F0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645bbc-0ffd-4d17-83af-50f7d648f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10917</TotalTime>
  <Words>2981</Words>
  <Application>Microsoft Office PowerPoint</Application>
  <PresentationFormat>Widescreen</PresentationFormat>
  <Paragraphs>386</Paragraphs>
  <Slides>40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Calibri</vt:lpstr>
      <vt:lpstr>Calibri Light</vt:lpstr>
      <vt:lpstr>Lato Regular</vt:lpstr>
      <vt:lpstr>Montserrat</vt:lpstr>
      <vt:lpstr>Montserrat Light</vt:lpstr>
      <vt:lpstr>Montserrat Medium</vt:lpstr>
      <vt:lpstr>Quattrocento Sans</vt:lpstr>
      <vt:lpstr>RO Sans</vt:lpstr>
      <vt:lpstr>Söhne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aine hamill</cp:lastModifiedBy>
  <cp:revision>1892</cp:revision>
  <cp:lastPrinted>2023-07-03T07:20:11Z</cp:lastPrinted>
  <dcterms:created xsi:type="dcterms:W3CDTF">2020-10-14T13:32:04Z</dcterms:created>
  <dcterms:modified xsi:type="dcterms:W3CDTF">2023-09-06T14:16:21Z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0x010100F96A37133310BB4CA9AC5A5DEF93509A</vt:lpwstr>
  </property>
</Properties>
</file>