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4"/>
  </p:sldMasterIdLst>
  <p:notesMasterIdLst>
    <p:notesMasterId r:id="rId28"/>
  </p:notesMasterIdLst>
  <p:handoutMasterIdLst>
    <p:handoutMasterId r:id="rId29"/>
  </p:handoutMasterIdLst>
  <p:sldIdLst>
    <p:sldId id="5494" r:id="rId5"/>
    <p:sldId id="5942" r:id="rId6"/>
    <p:sldId id="5779" r:id="rId7"/>
    <p:sldId id="5504" r:id="rId8"/>
    <p:sldId id="5458" r:id="rId9"/>
    <p:sldId id="5448" r:id="rId10"/>
    <p:sldId id="5459" r:id="rId11"/>
    <p:sldId id="5451" r:id="rId12"/>
    <p:sldId id="5461" r:id="rId13"/>
    <p:sldId id="5463" r:id="rId14"/>
    <p:sldId id="5464" r:id="rId15"/>
    <p:sldId id="5466" r:id="rId16"/>
    <p:sldId id="5467" r:id="rId17"/>
    <p:sldId id="5469" r:id="rId18"/>
    <p:sldId id="5470" r:id="rId19"/>
    <p:sldId id="5471" r:id="rId20"/>
    <p:sldId id="5447" r:id="rId21"/>
    <p:sldId id="5063" r:id="rId22"/>
    <p:sldId id="5473" r:id="rId23"/>
    <p:sldId id="5450" r:id="rId24"/>
    <p:sldId id="5066" r:id="rId25"/>
    <p:sldId id="5065" r:id="rId26"/>
    <p:sldId id="5508" r:id="rId27"/>
  </p:sldIdLst>
  <p:sldSz cx="12192000" cy="6858000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28C625-46BB-89F1-8F4D-72F20629431B}" name="Guðrún Þóra Gunnarsdóttir - HA" initials="GH" userId="S::gudrunthora@unak.is::080319e9-cba8-43d0-a339-cc9a7fd4f623" providerId="AD"/>
  <p188:author id="{3A646A2A-5463-31BB-24B8-887E45DDAF69}" name="Orla Casey" initials="OC" userId="S::orla@momentumconsulting.ie::ee9f56f0-43a2-47ae-a5b8-d4a7d2f5cec3" providerId="AD"/>
  <p188:author id="{03246655-826E-A141-D929-1D4D7230E0F1}" name="Íris Hrund Halldórsdóttir" initials="ÍHH" userId="S::irishh@hi.is::0834478e-9d1d-489a-b867-717661bcfdc5" providerId="AD"/>
  <p188:author id="{D557BCB5-0B30-D986-7464-B73EE62482EF}" name="Íris Hrund Halldórsdóttir - HA" initials="ÍH" userId="S::irish@rmf.is::bd297786-d3ca-4568-8648-19130a3c3a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F37C57"/>
    <a:srgbClr val="F27954"/>
    <a:srgbClr val="7A547C"/>
    <a:srgbClr val="086D6E"/>
    <a:srgbClr val="3AA091"/>
    <a:srgbClr val="E7EBEB"/>
    <a:srgbClr val="916395"/>
    <a:srgbClr val="F6A186"/>
    <a:srgbClr val="795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DDC9A-9705-45FF-81F0-1802AE793350}" v="30" dt="2023-08-31T10:01:54.6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10" autoAdjust="0"/>
    <p:restoredTop sz="73993" autoAdjust="0"/>
  </p:normalViewPr>
  <p:slideViewPr>
    <p:cSldViewPr snapToGrid="0" snapToObjects="1">
      <p:cViewPr varScale="1">
        <p:scale>
          <a:sx n="50" d="100"/>
          <a:sy n="50" d="100"/>
        </p:scale>
        <p:origin x="73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582"/>
    </p:cViewPr>
  </p:sorterViewPr>
  <p:notesViewPr>
    <p:cSldViewPr snapToGrid="0" snapToObject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CB8698-B1B9-43B0-BB33-BDBA39EFB6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C7F04F-2D48-4758-81BD-902905810F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C1735-4C2A-4388-9625-39B3B2E119F3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B15A29-5C88-4027-B22A-9D40E07A10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6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46B7B5-7F1E-4889-AE58-9FD4216462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428586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CCA3A-D2CB-47FF-BC0E-B2676212AF4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50575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6E11C-96CD-420A-BBB8-216160B7D62B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6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6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B2EDA-311B-44C4-9505-AE01BBB17CF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1592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8961202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73537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>
              <a:cs typeface="Calibri"/>
            </a:endParaRPr>
          </a:p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29244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62755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22487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46717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50727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13985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6146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6127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>
                <a:hlinkClick r:id="rId3"/>
              </a:rPr>
              <a:t>https://www.ncbi.nlm.nih.gov/pmc/articles/PMC8961202/#bibr10-03063070211063717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56551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92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36588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26272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B2EDA-311B-44C4-9505-AE01BBB17CFE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860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Typecae &amp;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4669" y="528535"/>
            <a:ext cx="649864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NAVIGATING TOURISM</a:t>
            </a:r>
          </a:p>
          <a:p>
            <a:pPr fontAlgn="base"/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47983" y="564843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/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4668" y="2883583"/>
            <a:ext cx="58455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NAVIGATING TOURISM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098716" y="-1"/>
            <a:ext cx="0" cy="55404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1" y="2503620"/>
            <a:ext cx="70987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0" y="596837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r>
              <a:rPr lang="en-IE" sz="2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 DELETE THIS INSTRUCTION SLIDE BEFORE PRESENTING FINAL PRESENTATION </a:t>
            </a:r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endParaRPr lang="en-US" sz="2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2" y="5540407"/>
            <a:ext cx="12191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65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3A36C06-0CE7-D844-A324-5468406F7C91}"/>
              </a:ext>
            </a:extLst>
          </p:cNvPr>
          <p:cNvSpPr/>
          <p:nvPr userDrawn="1"/>
        </p:nvSpPr>
        <p:spPr>
          <a:xfrm>
            <a:off x="241300" y="367062"/>
            <a:ext cx="11696700" cy="5784022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B286B499-2CED-0E4E-8332-7D7387BECA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6635" y="4512778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99F1A9DE-C995-2749-9FD6-8A286B1B15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512" y="810208"/>
            <a:ext cx="4369392" cy="44939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3994C396-75A1-AE41-B1B8-01F99CBA21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9096" y="612890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CD15D22-E2D6-9B4A-88C5-89653C94D3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57047" y="0"/>
            <a:ext cx="5395869" cy="6858001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rgbClr val="404040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 to add photo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2473B6-8361-6B4D-A009-F41DC8359C92}"/>
              </a:ext>
            </a:extLst>
          </p:cNvPr>
          <p:cNvGrpSpPr/>
          <p:nvPr userDrawn="1"/>
        </p:nvGrpSpPr>
        <p:grpSpPr>
          <a:xfrm>
            <a:off x="291189" y="6151084"/>
            <a:ext cx="3144242" cy="374574"/>
            <a:chOff x="301128" y="6151084"/>
            <a:chExt cx="3144242" cy="374574"/>
          </a:xfrm>
        </p:grpSpPr>
        <p:pic>
          <p:nvPicPr>
            <p:cNvPr id="3" name="Picture 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5EAF58F-DFF8-4E4B-94AA-E82F3B495E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B504119-BF72-B741-B526-206F56B6BAB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1" name="Picture 2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CE0EC26-1684-8F4A-B7C5-35DA0735C4F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9323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2D0DC2C-A428-934B-B2CD-33EA01036C84}"/>
              </a:ext>
            </a:extLst>
          </p:cNvPr>
          <p:cNvSpPr/>
          <p:nvPr userDrawn="1"/>
        </p:nvSpPr>
        <p:spPr>
          <a:xfrm>
            <a:off x="241300" y="367062"/>
            <a:ext cx="11696700" cy="5680730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4D734847-73F0-D74C-9196-0C62282DDA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6635" y="4512778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50529F2B-6A15-7F4F-A86A-73B054F9CD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512" y="810208"/>
            <a:ext cx="4369392" cy="44939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370A3C62-9C33-6442-AA56-3D5560A5C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9096" y="612890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8CC6C34D-3A90-F048-B53A-BC616573EE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57047" y="0"/>
            <a:ext cx="5395869" cy="6858001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rgbClr val="404040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 to add photo</a:t>
            </a:r>
          </a:p>
        </p:txBody>
      </p:sp>
      <p:pic>
        <p:nvPicPr>
          <p:cNvPr id="18" name="Picture 17" descr="A black background with white dots&#10;&#10;Description automatically generated with low confidence">
            <a:extLst>
              <a:ext uri="{FF2B5EF4-FFF2-40B4-BE49-F238E27FC236}">
                <a16:creationId xmlns:a16="http://schemas.microsoft.com/office/drawing/2014/main" id="{EE2566D1-75F4-854F-B455-4E00E261FDF7}"/>
              </a:ext>
            </a:extLst>
          </p:cNvPr>
          <p:cNvPicPr/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4" r="3674" b="11294"/>
          <a:stretch/>
        </p:blipFill>
        <p:spPr>
          <a:xfrm rot="16200000">
            <a:off x="2769567" y="-1426306"/>
            <a:ext cx="2640661" cy="447302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8A89666-E704-7640-A996-92B2F1974248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52A25C1-BB81-4B45-B8E6-7B8C19A024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D2B9874-7F2B-1548-A278-B99A14E6310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3D61BB9-8E34-8F4F-9A2B-2F3CAEC38D3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209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2D0DC2C-A428-934B-B2CD-33EA01036C84}"/>
              </a:ext>
            </a:extLst>
          </p:cNvPr>
          <p:cNvSpPr/>
          <p:nvPr userDrawn="1"/>
        </p:nvSpPr>
        <p:spPr>
          <a:xfrm>
            <a:off x="241300" y="367061"/>
            <a:ext cx="11696700" cy="5778935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4D734847-73F0-D74C-9196-0C62282DDA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6635" y="4512778"/>
            <a:ext cx="785328" cy="1056986"/>
          </a:xfrm>
        </p:spPr>
        <p:txBody>
          <a:bodyPr anchor="t">
            <a:normAutofit/>
          </a:bodyPr>
          <a:lstStyle>
            <a:lvl1pPr marL="0" indent="0" algn="r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50529F2B-6A15-7F4F-A86A-73B054F9CD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512" y="810208"/>
            <a:ext cx="4369392" cy="44939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370A3C62-9C33-6442-AA56-3D5560A5C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9096" y="612890"/>
            <a:ext cx="2613204" cy="1221666"/>
          </a:xfrm>
        </p:spPr>
        <p:txBody>
          <a:bodyPr anchor="t">
            <a:normAutofit/>
          </a:bodyPr>
          <a:lstStyle>
            <a:lvl1pPr marL="0" indent="0" algn="l">
              <a:buNone/>
              <a:defRPr sz="9600" b="1" i="0" baseline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8CC6C34D-3A90-F048-B53A-BC616573EE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57047" y="0"/>
            <a:ext cx="5395869" cy="6858001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rgbClr val="404040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 to add photo</a:t>
            </a:r>
          </a:p>
        </p:txBody>
      </p:sp>
      <p:pic>
        <p:nvPicPr>
          <p:cNvPr id="18" name="Picture 17" descr="A black background with white dots&#10;&#10;Description automatically generated with low confidence">
            <a:extLst>
              <a:ext uri="{FF2B5EF4-FFF2-40B4-BE49-F238E27FC236}">
                <a16:creationId xmlns:a16="http://schemas.microsoft.com/office/drawing/2014/main" id="{EE2566D1-75F4-854F-B455-4E00E261FDF7}"/>
              </a:ext>
            </a:extLst>
          </p:cNvPr>
          <p:cNvPicPr/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4" r="3674" b="11294"/>
          <a:stretch/>
        </p:blipFill>
        <p:spPr>
          <a:xfrm rot="16200000">
            <a:off x="2769567" y="-1426306"/>
            <a:ext cx="2640661" cy="447302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1AD5ACE-C426-6C43-9319-4A893B92BE9D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174A39B-2588-454E-8B92-21A97B8C00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51B80BD-BB09-3340-9FB7-F34FD7E296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F22F465-AD0B-6C4B-A985-F29D199EEB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3752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8CC6C34D-3A90-F048-B53A-BC616573EE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57047" y="0"/>
            <a:ext cx="5395869" cy="6858001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rgbClr val="404040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 to add photo</a:t>
            </a:r>
          </a:p>
        </p:txBody>
      </p:sp>
      <p:pic>
        <p:nvPicPr>
          <p:cNvPr id="18" name="Picture 17" descr="A black background with white dots&#10;&#10;Description automatically generated with low confidence">
            <a:extLst>
              <a:ext uri="{FF2B5EF4-FFF2-40B4-BE49-F238E27FC236}">
                <a16:creationId xmlns:a16="http://schemas.microsoft.com/office/drawing/2014/main" id="{EE2566D1-75F4-854F-B455-4E00E261FDF7}"/>
              </a:ext>
            </a:extLst>
          </p:cNvPr>
          <p:cNvPicPr/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4" r="3674" b="11294"/>
          <a:stretch/>
        </p:blipFill>
        <p:spPr>
          <a:xfrm rot="16200000">
            <a:off x="2769567" y="-1426306"/>
            <a:ext cx="2640661" cy="447302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1AD5ACE-C426-6C43-9319-4A893B92BE9D}"/>
              </a:ext>
            </a:extLst>
          </p:cNvPr>
          <p:cNvGrpSpPr/>
          <p:nvPr userDrawn="1"/>
        </p:nvGrpSpPr>
        <p:grpSpPr>
          <a:xfrm>
            <a:off x="839084" y="6190727"/>
            <a:ext cx="3144242" cy="374574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174A39B-2588-454E-8B92-21A97B8C00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51B80BD-BB09-3340-9FB7-F34FD7E296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F22F465-AD0B-6C4B-A985-F29D199EEB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2AF589B-E89B-6432-A165-EDA5F0BC23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3139" y="595510"/>
            <a:ext cx="4716425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" name="Text Placeholder 17">
            <a:extLst>
              <a:ext uri="{FF2B5EF4-FFF2-40B4-BE49-F238E27FC236}">
                <a16:creationId xmlns:a16="http://schemas.microsoft.com/office/drawing/2014/main" id="{EDD8681A-A247-A7C9-2298-A2613386ED1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5083" y="1427837"/>
            <a:ext cx="4621841" cy="452595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174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F2DAECA-6A8B-594E-B1E4-23E33E8E629F}"/>
              </a:ext>
            </a:extLst>
          </p:cNvPr>
          <p:cNvSpPr/>
          <p:nvPr userDrawn="1"/>
        </p:nvSpPr>
        <p:spPr>
          <a:xfrm>
            <a:off x="0" y="0"/>
            <a:ext cx="12192000" cy="5502729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E58D2A95-2D21-B044-98BE-78D2FE8309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708" y="752638"/>
            <a:ext cx="4329835" cy="1647662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B3AA866-09BE-3E45-AC4B-5DCA1538509A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AE41CC1-EDB3-2548-A91C-4CBFE25D6E9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3839A09-B16C-214F-B447-EF3CBEBB9B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45CABEE-DC0A-C74D-BFF6-3BC5266AD0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3" name="Picture 2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80B169DF-B0DD-EE45-9740-3EACBD7C0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40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F2DAECA-6A8B-594E-B1E4-23E33E8E629F}"/>
              </a:ext>
            </a:extLst>
          </p:cNvPr>
          <p:cNvSpPr/>
          <p:nvPr userDrawn="1"/>
        </p:nvSpPr>
        <p:spPr>
          <a:xfrm>
            <a:off x="0" y="0"/>
            <a:ext cx="12192000" cy="6057987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E58D2A95-2D21-B044-98BE-78D2FE8309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708" y="752638"/>
            <a:ext cx="4329835" cy="1647662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B3AA866-09BE-3E45-AC4B-5DCA1538509A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AE41CC1-EDB3-2548-A91C-4CBFE25D6E9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3839A09-B16C-214F-B447-EF3CBEBB9B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45CABEE-DC0A-C74D-BFF6-3BC5266AD0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3" name="Picture 2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80B169DF-B0DD-EE45-9740-3EACBD7C0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266178" y="1226"/>
            <a:ext cx="6893229" cy="555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8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B820F7-DCD5-2A4A-A25F-AEB27D39CB1E}"/>
              </a:ext>
            </a:extLst>
          </p:cNvPr>
          <p:cNvSpPr/>
          <p:nvPr userDrawn="1"/>
        </p:nvSpPr>
        <p:spPr>
          <a:xfrm>
            <a:off x="0" y="0"/>
            <a:ext cx="12192000" cy="5502729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96D3B320-D8C5-8E45-BC87-4EBD8C6B79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708" y="752638"/>
            <a:ext cx="4329835" cy="1647662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538F6F7-7F7F-E74D-B2D1-02527DAF96C3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546C095F-E4BD-434A-B186-363DA67AE09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E23B117-BE17-9E40-8CDA-87F9E2CEB35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79D006-B858-4044-B42E-325A6BFE1D3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17" name="Picture 16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9C8DACC2-6144-4442-96EA-10648D63DF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B820F7-DCD5-2A4A-A25F-AEB27D39CB1E}"/>
              </a:ext>
            </a:extLst>
          </p:cNvPr>
          <p:cNvSpPr/>
          <p:nvPr userDrawn="1"/>
        </p:nvSpPr>
        <p:spPr>
          <a:xfrm>
            <a:off x="0" y="0"/>
            <a:ext cx="12192000" cy="5502729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96D3B320-D8C5-8E45-BC87-4EBD8C6B79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708" y="752638"/>
            <a:ext cx="4329835" cy="1647662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538F6F7-7F7F-E74D-B2D1-02527DAF96C3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546C095F-E4BD-434A-B186-363DA67AE09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E23B117-BE17-9E40-8CDA-87F9E2CEB35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79D006-B858-4044-B42E-325A6BFE1D3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17" name="Picture 16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9C8DACC2-6144-4442-96EA-10648D63DF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73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1420941-B2F5-9544-AA96-C6DFC38157DA}"/>
              </a:ext>
            </a:extLst>
          </p:cNvPr>
          <p:cNvSpPr/>
          <p:nvPr userDrawn="1"/>
        </p:nvSpPr>
        <p:spPr>
          <a:xfrm>
            <a:off x="0" y="0"/>
            <a:ext cx="12192000" cy="5502729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F08D5A6B-F286-B342-9026-F2DFEB4C002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708" y="752638"/>
            <a:ext cx="4329835" cy="1647662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F74629-2C51-1540-BFE3-30E1D7031BA4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15" name="Picture 1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C68759E-8C56-664F-AB4C-52EBB287559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1E06020-14D0-6D4D-A177-7F029E8A62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8" name="Picture 1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EE0F82E-5A40-934F-ABF9-B7F30AF9456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19" name="Picture 18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7C0DDBDB-9357-8843-AA3D-D37055F161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32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Photo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C3F487-F604-4546-B7CE-1F7FE26D0DFD}"/>
              </a:ext>
            </a:extLst>
          </p:cNvPr>
          <p:cNvSpPr/>
          <p:nvPr userDrawn="1"/>
        </p:nvSpPr>
        <p:spPr>
          <a:xfrm flipV="1">
            <a:off x="962387" y="-4"/>
            <a:ext cx="6338119" cy="6892757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8105646A-9E0C-4145-97C2-3734A31A2B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3950" y="228600"/>
            <a:ext cx="4613233" cy="6362700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327CD189-A588-D340-AEE6-ABA0AF7E6B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2710" y="1773241"/>
            <a:ext cx="4621841" cy="452595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C4A4EBF-8A47-914B-A531-A68FE8F2B6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8561" y="595510"/>
            <a:ext cx="4716425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6F3587-1C99-C84D-8C21-5DDE52E9190C}"/>
              </a:ext>
            </a:extLst>
          </p:cNvPr>
          <p:cNvGrpSpPr/>
          <p:nvPr userDrawn="1"/>
        </p:nvGrpSpPr>
        <p:grpSpPr>
          <a:xfrm rot="16200000">
            <a:off x="-418181" y="5125361"/>
            <a:ext cx="2334324" cy="307260"/>
            <a:chOff x="301128" y="6151084"/>
            <a:chExt cx="3144242" cy="374574"/>
          </a:xfrm>
        </p:grpSpPr>
        <p:pic>
          <p:nvPicPr>
            <p:cNvPr id="11" name="Picture 1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73E22CE-D2CF-FA41-A12B-F46CD3ED8C4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2B052AF-016A-E843-9FB7-A6C774CF804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3ADCBDB-E4A4-7D43-935E-E6500AC95DA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70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86901" y="491138"/>
            <a:ext cx="43095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ICONS</a:t>
            </a: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WHICH CAN BE USED WITHIN THE </a:t>
            </a:r>
            <a:r>
              <a:rPr lang="en-IE" sz="3600" b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NAVIGATING TOURISM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600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POWERPOINT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360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Resize them without losing quality.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IE" sz="2400" i="1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Change line colour, width and style.</a:t>
            </a:r>
            <a:r>
              <a:rPr lang="en-IE" sz="2400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  </a:t>
            </a: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endParaRPr lang="en-IE" sz="2400" i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52388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  <a:tabLst/>
            </a:pPr>
            <a:r>
              <a:rPr lang="en" sz="240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Isn’t that nice? :)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96837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r>
              <a:rPr lang="en-IE" sz="2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 DELETE THIS INSTRUCTION SLIDE BEFORE PRESENTING FINAL PRESENTATION </a:t>
            </a:r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endParaRPr lang="en-US" sz="2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2" y="5540407"/>
            <a:ext cx="12191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5145818" y="0"/>
            <a:ext cx="0" cy="55404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438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Phot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0000F3F-3215-5A45-A03E-AC727D88D02E}"/>
              </a:ext>
            </a:extLst>
          </p:cNvPr>
          <p:cNvSpPr/>
          <p:nvPr userDrawn="1"/>
        </p:nvSpPr>
        <p:spPr>
          <a:xfrm flipV="1">
            <a:off x="1057275" y="-4"/>
            <a:ext cx="6197421" cy="6892757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18AFA145-402A-1D43-B4EF-7E0A29EDF6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8140" y="228600"/>
            <a:ext cx="4659043" cy="6362700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094267F6-51B9-6F44-A139-B0EC46A469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2710" y="1773241"/>
            <a:ext cx="4621841" cy="452595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9BFFA626-8117-F746-8855-E663EA82A6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8561" y="595510"/>
            <a:ext cx="4716425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BCFF70-40E8-713E-E8DC-748671379FB8}"/>
              </a:ext>
            </a:extLst>
          </p:cNvPr>
          <p:cNvGrpSpPr/>
          <p:nvPr userDrawn="1"/>
        </p:nvGrpSpPr>
        <p:grpSpPr>
          <a:xfrm rot="16200000">
            <a:off x="-418181" y="5125361"/>
            <a:ext cx="2334324" cy="307260"/>
            <a:chOff x="301128" y="6151084"/>
            <a:chExt cx="3144242" cy="374574"/>
          </a:xfrm>
        </p:grpSpPr>
        <p:pic>
          <p:nvPicPr>
            <p:cNvPr id="3" name="Picture 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5C54085F-870F-12DB-92C3-F395A5C9ED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4" name="Picture 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78A697B-ADCC-EF4E-1AAA-3C5D9CD01FE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5" name="Picture 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507FA8B-605D-93F5-A7C8-D6A1D411E13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5426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Photo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00998524-1A84-7048-985A-6A16BEBC6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4B89089-1C36-7244-9F09-526D03ABED84}"/>
              </a:ext>
            </a:extLst>
          </p:cNvPr>
          <p:cNvSpPr/>
          <p:nvPr userDrawn="1"/>
        </p:nvSpPr>
        <p:spPr>
          <a:xfrm flipV="1">
            <a:off x="1038225" y="-4"/>
            <a:ext cx="6216471" cy="6892757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2E6FEF1-361F-DA48-B081-56FB58B9D5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8140" y="228600"/>
            <a:ext cx="4659043" cy="6362700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4AC0B568-8553-E241-9EDA-C0F05E92B9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2710" y="1773241"/>
            <a:ext cx="4621841" cy="452595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249C99CF-6146-5A4D-8BA5-1D0251E7BE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8561" y="595510"/>
            <a:ext cx="4716425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C44AB79-AB5C-FC77-7315-F5999D594395}"/>
              </a:ext>
            </a:extLst>
          </p:cNvPr>
          <p:cNvGrpSpPr/>
          <p:nvPr userDrawn="1"/>
        </p:nvGrpSpPr>
        <p:grpSpPr>
          <a:xfrm rot="16200000">
            <a:off x="-418181" y="5125361"/>
            <a:ext cx="2334324" cy="307260"/>
            <a:chOff x="301128" y="6151084"/>
            <a:chExt cx="3144242" cy="374574"/>
          </a:xfrm>
        </p:grpSpPr>
        <p:pic>
          <p:nvPicPr>
            <p:cNvPr id="3" name="Picture 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30E8B38-1179-778D-30F2-3B1C17DC22E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4" name="Picture 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5FB3520B-6B1C-FDBE-464E-45E624554B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5" name="Picture 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C3EDCDD4-4D12-D8C2-59E6-10D96DC9E5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6858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with Photo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00998524-1A84-7048-985A-6A16BEBC62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72" t="20705" r="18173" b="15673"/>
          <a:stretch/>
        </p:blipFill>
        <p:spPr>
          <a:xfrm>
            <a:off x="5333853" y="1227"/>
            <a:ext cx="6825554" cy="550150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4B89089-1C36-7244-9F09-526D03ABED84}"/>
              </a:ext>
            </a:extLst>
          </p:cNvPr>
          <p:cNvSpPr/>
          <p:nvPr userDrawn="1"/>
        </p:nvSpPr>
        <p:spPr>
          <a:xfrm flipV="1">
            <a:off x="1038225" y="-4"/>
            <a:ext cx="6216471" cy="6892757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2E6FEF1-361F-DA48-B081-56FB58B9D5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8140" y="228600"/>
            <a:ext cx="4659043" cy="6362700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4AC0B568-8553-E241-9EDA-C0F05E92B9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02710" y="1773241"/>
            <a:ext cx="4621841" cy="452595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249C99CF-6146-5A4D-8BA5-1D0251E7BE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8561" y="595510"/>
            <a:ext cx="4716425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BFE4BA-4DC1-23C7-EC0C-E0D80ECCC1BB}"/>
              </a:ext>
            </a:extLst>
          </p:cNvPr>
          <p:cNvGrpSpPr/>
          <p:nvPr userDrawn="1"/>
        </p:nvGrpSpPr>
        <p:grpSpPr>
          <a:xfrm rot="16200000">
            <a:off x="-418181" y="5125361"/>
            <a:ext cx="2334324" cy="307260"/>
            <a:chOff x="301128" y="6151084"/>
            <a:chExt cx="3144242" cy="374574"/>
          </a:xfrm>
        </p:grpSpPr>
        <p:pic>
          <p:nvPicPr>
            <p:cNvPr id="3" name="Picture 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39343F3-CF9F-A899-430F-11DDFEB8AB6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4" name="Picture 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20B29C8-FDD9-B8FE-7F16-8DEFB12F026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5" name="Picture 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DC20644-C2F8-3CAA-9F5B-F51A3D4E2CF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25868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AA5544-825C-D843-82F7-011BA29F10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651" y="1278196"/>
            <a:ext cx="11696699" cy="4699000"/>
          </a:xfrm>
          <a:custGeom>
            <a:avLst/>
            <a:gdLst>
              <a:gd name="connsiteX0" fmla="*/ 0 w 11696699"/>
              <a:gd name="connsiteY0" fmla="*/ 0 h 4699000"/>
              <a:gd name="connsiteX1" fmla="*/ 11696699 w 11696699"/>
              <a:gd name="connsiteY1" fmla="*/ 0 h 4699000"/>
              <a:gd name="connsiteX2" fmla="*/ 11696699 w 11696699"/>
              <a:gd name="connsiteY2" fmla="*/ 1498601 h 4699000"/>
              <a:gd name="connsiteX3" fmla="*/ 7029451 w 11696699"/>
              <a:gd name="connsiteY3" fmla="*/ 1498601 h 4699000"/>
              <a:gd name="connsiteX4" fmla="*/ 7029451 w 11696699"/>
              <a:gd name="connsiteY4" fmla="*/ 2971529 h 4699000"/>
              <a:gd name="connsiteX5" fmla="*/ 11696699 w 11696699"/>
              <a:gd name="connsiteY5" fmla="*/ 2971529 h 4699000"/>
              <a:gd name="connsiteX6" fmla="*/ 11696699 w 11696699"/>
              <a:gd name="connsiteY6" fmla="*/ 4699000 h 4699000"/>
              <a:gd name="connsiteX7" fmla="*/ 536121 w 11696699"/>
              <a:gd name="connsiteY7" fmla="*/ 4699000 h 4699000"/>
              <a:gd name="connsiteX8" fmla="*/ 216546 w 11696699"/>
              <a:gd name="connsiteY8" fmla="*/ 4699000 h 4699000"/>
              <a:gd name="connsiteX9" fmla="*/ 180546 w 11696699"/>
              <a:gd name="connsiteY9" fmla="*/ 4699000 h 4699000"/>
              <a:gd name="connsiteX10" fmla="*/ 0 w 11696699"/>
              <a:gd name="connsiteY10" fmla="*/ 4699000 h 4699000"/>
              <a:gd name="connsiteX11" fmla="*/ 0 w 11696699"/>
              <a:gd name="connsiteY11" fmla="*/ 427891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696699" h="4699000">
                <a:moveTo>
                  <a:pt x="0" y="0"/>
                </a:moveTo>
                <a:lnTo>
                  <a:pt x="11696699" y="0"/>
                </a:lnTo>
                <a:lnTo>
                  <a:pt x="11696699" y="1498601"/>
                </a:lnTo>
                <a:lnTo>
                  <a:pt x="7029451" y="1498601"/>
                </a:lnTo>
                <a:lnTo>
                  <a:pt x="7029451" y="2971529"/>
                </a:lnTo>
                <a:lnTo>
                  <a:pt x="11696699" y="2971529"/>
                </a:lnTo>
                <a:lnTo>
                  <a:pt x="11696699" y="4699000"/>
                </a:lnTo>
                <a:lnTo>
                  <a:pt x="536121" y="4699000"/>
                </a:lnTo>
                <a:lnTo>
                  <a:pt x="216546" y="4699000"/>
                </a:lnTo>
                <a:lnTo>
                  <a:pt x="180546" y="4699000"/>
                </a:lnTo>
                <a:lnTo>
                  <a:pt x="0" y="4699000"/>
                </a:lnTo>
                <a:lnTo>
                  <a:pt x="0" y="427891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3A59673-F743-3548-A224-DA318708FD70}"/>
              </a:ext>
            </a:extLst>
          </p:cNvPr>
          <p:cNvSpPr txBox="1">
            <a:spLocks/>
          </p:cNvSpPr>
          <p:nvPr userDrawn="1"/>
        </p:nvSpPr>
        <p:spPr>
          <a:xfrm>
            <a:off x="7619999" y="3435786"/>
            <a:ext cx="4019670" cy="773557"/>
          </a:xfrm>
          <a:prstGeom prst="rect">
            <a:avLst/>
          </a:prstGeom>
        </p:spPr>
        <p:txBody>
          <a:bodyPr vert="horz" wrap="square" lIns="217433" tIns="108718" rIns="217433" bIns="108718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Refers to a good or service being offered by a company.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BB73D2-4537-B849-87DD-438424FEBE62}"/>
              </a:ext>
            </a:extLst>
          </p:cNvPr>
          <p:cNvSpPr/>
          <p:nvPr userDrawn="1"/>
        </p:nvSpPr>
        <p:spPr>
          <a:xfrm rot="10800000" flipV="1">
            <a:off x="7277101" y="2776797"/>
            <a:ext cx="4914900" cy="1472928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76282472-56C2-8A48-86C5-1BC4F9E9B0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77100" y="2783282"/>
            <a:ext cx="4667249" cy="1466443"/>
          </a:xfrm>
        </p:spPr>
        <p:txBody>
          <a:bodyPr anchor="ctr"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07B26C4-2A6B-404D-B6DF-133DAE8902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7301" y="336277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8A2C570-7EFF-9645-9AC9-A2D45AC1D5B5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8A861C1-1D07-1B46-A9AF-79FE901642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5" name="Picture 1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D4D8DCE-A57E-0E47-9CCB-87C68752684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7" name="Picture 1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099184E-20E7-7B43-B73E-2F51073FD5D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05677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21714963-FB4D-9B4D-BE98-080E196FF6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1128" y="154698"/>
            <a:ext cx="11696700" cy="5763986"/>
          </a:xfrm>
          <a:custGeom>
            <a:avLst/>
            <a:gdLst>
              <a:gd name="connsiteX0" fmla="*/ 0 w 11696700"/>
              <a:gd name="connsiteY0" fmla="*/ 0 h 5763986"/>
              <a:gd name="connsiteX1" fmla="*/ 11696700 w 11696700"/>
              <a:gd name="connsiteY1" fmla="*/ 0 h 5763986"/>
              <a:gd name="connsiteX2" fmla="*/ 11696700 w 11696700"/>
              <a:gd name="connsiteY2" fmla="*/ 757264 h 5763986"/>
              <a:gd name="connsiteX3" fmla="*/ 5956300 w 11696700"/>
              <a:gd name="connsiteY3" fmla="*/ 757264 h 5763986"/>
              <a:gd name="connsiteX4" fmla="*/ 5956300 w 11696700"/>
              <a:gd name="connsiteY4" fmla="*/ 3182964 h 5763986"/>
              <a:gd name="connsiteX5" fmla="*/ 11696700 w 11696700"/>
              <a:gd name="connsiteY5" fmla="*/ 3182964 h 5763986"/>
              <a:gd name="connsiteX6" fmla="*/ 11696700 w 11696700"/>
              <a:gd name="connsiteY6" fmla="*/ 5763986 h 5763986"/>
              <a:gd name="connsiteX7" fmla="*/ 0 w 11696700"/>
              <a:gd name="connsiteY7" fmla="*/ 5763986 h 576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6700" h="5763986">
                <a:moveTo>
                  <a:pt x="0" y="0"/>
                </a:moveTo>
                <a:lnTo>
                  <a:pt x="11696700" y="0"/>
                </a:lnTo>
                <a:lnTo>
                  <a:pt x="11696700" y="757264"/>
                </a:lnTo>
                <a:lnTo>
                  <a:pt x="5956300" y="757264"/>
                </a:lnTo>
                <a:lnTo>
                  <a:pt x="5956300" y="3182964"/>
                </a:lnTo>
                <a:lnTo>
                  <a:pt x="11696700" y="3182964"/>
                </a:lnTo>
                <a:lnTo>
                  <a:pt x="11696700" y="5763986"/>
                </a:lnTo>
                <a:lnTo>
                  <a:pt x="0" y="57639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   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  <a:p>
            <a:endParaRPr lang="en-US" dirty="0"/>
          </a:p>
          <a:p>
            <a:r>
              <a:rPr lang="en-US" dirty="0"/>
              <a:t>                             Click to add photo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E72C2A-8F5D-5741-9D36-B642CB2931C5}"/>
              </a:ext>
            </a:extLst>
          </p:cNvPr>
          <p:cNvSpPr/>
          <p:nvPr userDrawn="1"/>
        </p:nvSpPr>
        <p:spPr>
          <a:xfrm>
            <a:off x="6241312" y="939316"/>
            <a:ext cx="5849088" cy="2478293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6CA7-9F9D-8D44-B94F-5A2669C8F7B2}"/>
              </a:ext>
            </a:extLst>
          </p:cNvPr>
          <p:cNvSpPr txBox="1"/>
          <p:nvPr userDrawn="1"/>
        </p:nvSpPr>
        <p:spPr>
          <a:xfrm>
            <a:off x="6637283" y="-804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89FD262A-DB5E-AA46-B482-A1055545E6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2014" y="1134728"/>
            <a:ext cx="4260214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11F92C0B-314B-1D4F-96FF-2837F718CF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00529" y="1923697"/>
            <a:ext cx="4260213" cy="851567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6226AC-BA94-5A4B-96F3-2B04AFA7B8F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0DD448-DB0A-B74B-960D-98C5CD3899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885E182-277F-2744-9537-51648653FC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7E996A-AC35-7C43-9A90-E21C9C44B6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3063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21714963-FB4D-9B4D-BE98-080E196FF6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300" y="228600"/>
            <a:ext cx="11696700" cy="5763986"/>
          </a:xfrm>
          <a:custGeom>
            <a:avLst/>
            <a:gdLst>
              <a:gd name="connsiteX0" fmla="*/ 0 w 11696700"/>
              <a:gd name="connsiteY0" fmla="*/ 0 h 5763986"/>
              <a:gd name="connsiteX1" fmla="*/ 11696700 w 11696700"/>
              <a:gd name="connsiteY1" fmla="*/ 0 h 5763986"/>
              <a:gd name="connsiteX2" fmla="*/ 11696700 w 11696700"/>
              <a:gd name="connsiteY2" fmla="*/ 757264 h 5763986"/>
              <a:gd name="connsiteX3" fmla="*/ 5956300 w 11696700"/>
              <a:gd name="connsiteY3" fmla="*/ 757264 h 5763986"/>
              <a:gd name="connsiteX4" fmla="*/ 5956300 w 11696700"/>
              <a:gd name="connsiteY4" fmla="*/ 3182964 h 5763986"/>
              <a:gd name="connsiteX5" fmla="*/ 11696700 w 11696700"/>
              <a:gd name="connsiteY5" fmla="*/ 3182964 h 5763986"/>
              <a:gd name="connsiteX6" fmla="*/ 11696700 w 11696700"/>
              <a:gd name="connsiteY6" fmla="*/ 5763986 h 5763986"/>
              <a:gd name="connsiteX7" fmla="*/ 0 w 11696700"/>
              <a:gd name="connsiteY7" fmla="*/ 5763986 h 576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6700" h="5763986">
                <a:moveTo>
                  <a:pt x="0" y="0"/>
                </a:moveTo>
                <a:lnTo>
                  <a:pt x="11696700" y="0"/>
                </a:lnTo>
                <a:lnTo>
                  <a:pt x="11696700" y="757264"/>
                </a:lnTo>
                <a:lnTo>
                  <a:pt x="5956300" y="757264"/>
                </a:lnTo>
                <a:lnTo>
                  <a:pt x="5956300" y="3182964"/>
                </a:lnTo>
                <a:lnTo>
                  <a:pt x="11696700" y="3182964"/>
                </a:lnTo>
                <a:lnTo>
                  <a:pt x="11696700" y="5763986"/>
                </a:lnTo>
                <a:lnTo>
                  <a:pt x="0" y="57639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   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  <a:p>
            <a:endParaRPr lang="en-US" dirty="0"/>
          </a:p>
          <a:p>
            <a:r>
              <a:rPr lang="en-US" dirty="0"/>
              <a:t>                             Click to add photo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E72C2A-8F5D-5741-9D36-B642CB2931C5}"/>
              </a:ext>
            </a:extLst>
          </p:cNvPr>
          <p:cNvSpPr/>
          <p:nvPr userDrawn="1"/>
        </p:nvSpPr>
        <p:spPr>
          <a:xfrm>
            <a:off x="6197600" y="985864"/>
            <a:ext cx="5994400" cy="2425700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6CA7-9F9D-8D44-B94F-5A2669C8F7B2}"/>
              </a:ext>
            </a:extLst>
          </p:cNvPr>
          <p:cNvSpPr txBox="1"/>
          <p:nvPr userDrawn="1"/>
        </p:nvSpPr>
        <p:spPr>
          <a:xfrm>
            <a:off x="6637283" y="-804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89FD262A-DB5E-AA46-B482-A1055545E6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0495" y="1328734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11F92C0B-314B-1D4F-96FF-2837F718CF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5" y="2346524"/>
            <a:ext cx="5029134" cy="851567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6226AC-BA94-5A4B-96F3-2B04AFA7B8F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0DD448-DB0A-B74B-960D-98C5CD3899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885E182-277F-2744-9537-51648653FC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7E996A-AC35-7C43-9A90-E21C9C44B6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61317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21714963-FB4D-9B4D-BE98-080E196FF6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300" y="228600"/>
            <a:ext cx="11696700" cy="5763986"/>
          </a:xfrm>
          <a:custGeom>
            <a:avLst/>
            <a:gdLst>
              <a:gd name="connsiteX0" fmla="*/ 0 w 11696700"/>
              <a:gd name="connsiteY0" fmla="*/ 0 h 5763986"/>
              <a:gd name="connsiteX1" fmla="*/ 11696700 w 11696700"/>
              <a:gd name="connsiteY1" fmla="*/ 0 h 5763986"/>
              <a:gd name="connsiteX2" fmla="*/ 11696700 w 11696700"/>
              <a:gd name="connsiteY2" fmla="*/ 757264 h 5763986"/>
              <a:gd name="connsiteX3" fmla="*/ 5956300 w 11696700"/>
              <a:gd name="connsiteY3" fmla="*/ 757264 h 5763986"/>
              <a:gd name="connsiteX4" fmla="*/ 5956300 w 11696700"/>
              <a:gd name="connsiteY4" fmla="*/ 3182964 h 5763986"/>
              <a:gd name="connsiteX5" fmla="*/ 11696700 w 11696700"/>
              <a:gd name="connsiteY5" fmla="*/ 3182964 h 5763986"/>
              <a:gd name="connsiteX6" fmla="*/ 11696700 w 11696700"/>
              <a:gd name="connsiteY6" fmla="*/ 5763986 h 5763986"/>
              <a:gd name="connsiteX7" fmla="*/ 0 w 11696700"/>
              <a:gd name="connsiteY7" fmla="*/ 5763986 h 576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6700" h="5763986">
                <a:moveTo>
                  <a:pt x="0" y="0"/>
                </a:moveTo>
                <a:lnTo>
                  <a:pt x="11696700" y="0"/>
                </a:lnTo>
                <a:lnTo>
                  <a:pt x="11696700" y="757264"/>
                </a:lnTo>
                <a:lnTo>
                  <a:pt x="5956300" y="757264"/>
                </a:lnTo>
                <a:lnTo>
                  <a:pt x="5956300" y="3182964"/>
                </a:lnTo>
                <a:lnTo>
                  <a:pt x="11696700" y="3182964"/>
                </a:lnTo>
                <a:lnTo>
                  <a:pt x="11696700" y="5763986"/>
                </a:lnTo>
                <a:lnTo>
                  <a:pt x="0" y="57639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   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  <a:p>
            <a:endParaRPr lang="en-US" dirty="0"/>
          </a:p>
          <a:p>
            <a:r>
              <a:rPr lang="en-US" dirty="0"/>
              <a:t>                             Click to add photo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E72C2A-8F5D-5741-9D36-B642CB2931C5}"/>
              </a:ext>
            </a:extLst>
          </p:cNvPr>
          <p:cNvSpPr/>
          <p:nvPr userDrawn="1"/>
        </p:nvSpPr>
        <p:spPr>
          <a:xfrm>
            <a:off x="6197600" y="985864"/>
            <a:ext cx="5994400" cy="2425700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6CA7-9F9D-8D44-B94F-5A2669C8F7B2}"/>
              </a:ext>
            </a:extLst>
          </p:cNvPr>
          <p:cNvSpPr txBox="1"/>
          <p:nvPr userDrawn="1"/>
        </p:nvSpPr>
        <p:spPr>
          <a:xfrm>
            <a:off x="6637283" y="-804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89FD262A-DB5E-AA46-B482-A1055545E6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0495" y="1328734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11F92C0B-314B-1D4F-96FF-2837F718CF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5" y="2346524"/>
            <a:ext cx="5029134" cy="851567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6226AC-BA94-5A4B-96F3-2B04AFA7B8F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0DD448-DB0A-B74B-960D-98C5CD3899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885E182-277F-2744-9537-51648653FC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7E996A-AC35-7C43-9A90-E21C9C44B6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67546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21714963-FB4D-9B4D-BE98-080E196FF6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300" y="228600"/>
            <a:ext cx="11696700" cy="5763986"/>
          </a:xfrm>
          <a:custGeom>
            <a:avLst/>
            <a:gdLst>
              <a:gd name="connsiteX0" fmla="*/ 0 w 11696700"/>
              <a:gd name="connsiteY0" fmla="*/ 0 h 5763986"/>
              <a:gd name="connsiteX1" fmla="*/ 11696700 w 11696700"/>
              <a:gd name="connsiteY1" fmla="*/ 0 h 5763986"/>
              <a:gd name="connsiteX2" fmla="*/ 11696700 w 11696700"/>
              <a:gd name="connsiteY2" fmla="*/ 757264 h 5763986"/>
              <a:gd name="connsiteX3" fmla="*/ 5956300 w 11696700"/>
              <a:gd name="connsiteY3" fmla="*/ 757264 h 5763986"/>
              <a:gd name="connsiteX4" fmla="*/ 5956300 w 11696700"/>
              <a:gd name="connsiteY4" fmla="*/ 3182964 h 5763986"/>
              <a:gd name="connsiteX5" fmla="*/ 11696700 w 11696700"/>
              <a:gd name="connsiteY5" fmla="*/ 3182964 h 5763986"/>
              <a:gd name="connsiteX6" fmla="*/ 11696700 w 11696700"/>
              <a:gd name="connsiteY6" fmla="*/ 5763986 h 5763986"/>
              <a:gd name="connsiteX7" fmla="*/ 0 w 11696700"/>
              <a:gd name="connsiteY7" fmla="*/ 5763986 h 576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6700" h="5763986">
                <a:moveTo>
                  <a:pt x="0" y="0"/>
                </a:moveTo>
                <a:lnTo>
                  <a:pt x="11696700" y="0"/>
                </a:lnTo>
                <a:lnTo>
                  <a:pt x="11696700" y="757264"/>
                </a:lnTo>
                <a:lnTo>
                  <a:pt x="5956300" y="757264"/>
                </a:lnTo>
                <a:lnTo>
                  <a:pt x="5956300" y="3182964"/>
                </a:lnTo>
                <a:lnTo>
                  <a:pt x="11696700" y="3182964"/>
                </a:lnTo>
                <a:lnTo>
                  <a:pt x="11696700" y="5763986"/>
                </a:lnTo>
                <a:lnTo>
                  <a:pt x="0" y="57639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   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  <a:p>
            <a:endParaRPr lang="en-US" dirty="0"/>
          </a:p>
          <a:p>
            <a:r>
              <a:rPr lang="en-US" dirty="0"/>
              <a:t>                             Click to add photo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E72C2A-8F5D-5741-9D36-B642CB2931C5}"/>
              </a:ext>
            </a:extLst>
          </p:cNvPr>
          <p:cNvSpPr/>
          <p:nvPr userDrawn="1"/>
        </p:nvSpPr>
        <p:spPr>
          <a:xfrm>
            <a:off x="6197600" y="985864"/>
            <a:ext cx="5994400" cy="2425700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6CA7-9F9D-8D44-B94F-5A2669C8F7B2}"/>
              </a:ext>
            </a:extLst>
          </p:cNvPr>
          <p:cNvSpPr txBox="1"/>
          <p:nvPr userDrawn="1"/>
        </p:nvSpPr>
        <p:spPr>
          <a:xfrm>
            <a:off x="6637283" y="-804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89FD262A-DB5E-AA46-B482-A1055545E6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0495" y="1328734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11F92C0B-314B-1D4F-96FF-2837F718CF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5" y="2346524"/>
            <a:ext cx="5029134" cy="851567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6226AC-BA94-5A4B-96F3-2B04AFA7B8F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0DD448-DB0A-B74B-960D-98C5CD3899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885E182-277F-2744-9537-51648653FC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7E996A-AC35-7C43-9A90-E21C9C44B6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8776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21714963-FB4D-9B4D-BE98-080E196FF6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300" y="228600"/>
            <a:ext cx="11696700" cy="5763986"/>
          </a:xfrm>
          <a:custGeom>
            <a:avLst/>
            <a:gdLst>
              <a:gd name="connsiteX0" fmla="*/ 0 w 11696700"/>
              <a:gd name="connsiteY0" fmla="*/ 0 h 5763986"/>
              <a:gd name="connsiteX1" fmla="*/ 11696700 w 11696700"/>
              <a:gd name="connsiteY1" fmla="*/ 0 h 5763986"/>
              <a:gd name="connsiteX2" fmla="*/ 11696700 w 11696700"/>
              <a:gd name="connsiteY2" fmla="*/ 757264 h 5763986"/>
              <a:gd name="connsiteX3" fmla="*/ 5956300 w 11696700"/>
              <a:gd name="connsiteY3" fmla="*/ 757264 h 5763986"/>
              <a:gd name="connsiteX4" fmla="*/ 5956300 w 11696700"/>
              <a:gd name="connsiteY4" fmla="*/ 3182964 h 5763986"/>
              <a:gd name="connsiteX5" fmla="*/ 11696700 w 11696700"/>
              <a:gd name="connsiteY5" fmla="*/ 3182964 h 5763986"/>
              <a:gd name="connsiteX6" fmla="*/ 11696700 w 11696700"/>
              <a:gd name="connsiteY6" fmla="*/ 5763986 h 5763986"/>
              <a:gd name="connsiteX7" fmla="*/ 0 w 11696700"/>
              <a:gd name="connsiteY7" fmla="*/ 5763986 h 576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96700" h="5763986">
                <a:moveTo>
                  <a:pt x="0" y="0"/>
                </a:moveTo>
                <a:lnTo>
                  <a:pt x="11696700" y="0"/>
                </a:lnTo>
                <a:lnTo>
                  <a:pt x="11696700" y="757264"/>
                </a:lnTo>
                <a:lnTo>
                  <a:pt x="5956300" y="757264"/>
                </a:lnTo>
                <a:lnTo>
                  <a:pt x="5956300" y="3182964"/>
                </a:lnTo>
                <a:lnTo>
                  <a:pt x="11696700" y="3182964"/>
                </a:lnTo>
                <a:lnTo>
                  <a:pt x="11696700" y="5763986"/>
                </a:lnTo>
                <a:lnTo>
                  <a:pt x="0" y="57639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1800">
                <a:solidFill>
                  <a:srgbClr val="7F7F7F"/>
                </a:solidFill>
              </a:defRPr>
            </a:lvl1pPr>
          </a:lstStyle>
          <a:p>
            <a:r>
              <a:rPr lang="en-US" dirty="0"/>
              <a:t>   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</a:t>
            </a:r>
          </a:p>
          <a:p>
            <a:endParaRPr lang="en-US" dirty="0"/>
          </a:p>
          <a:p>
            <a:r>
              <a:rPr lang="en-US" dirty="0"/>
              <a:t>                             Click to add photo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E72C2A-8F5D-5741-9D36-B642CB2931C5}"/>
              </a:ext>
            </a:extLst>
          </p:cNvPr>
          <p:cNvSpPr/>
          <p:nvPr userDrawn="1"/>
        </p:nvSpPr>
        <p:spPr>
          <a:xfrm>
            <a:off x="6197600" y="985864"/>
            <a:ext cx="5994400" cy="2425700"/>
          </a:xfrm>
          <a:prstGeom prst="rect">
            <a:avLst/>
          </a:prstGeom>
          <a:solidFill>
            <a:srgbClr val="59C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6CA7-9F9D-8D44-B94F-5A2669C8F7B2}"/>
              </a:ext>
            </a:extLst>
          </p:cNvPr>
          <p:cNvSpPr txBox="1"/>
          <p:nvPr userDrawn="1"/>
        </p:nvSpPr>
        <p:spPr>
          <a:xfrm>
            <a:off x="6637283" y="-804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89FD262A-DB5E-AA46-B482-A1055545E6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0495" y="1328734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11F92C0B-314B-1D4F-96FF-2837F718CF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5" y="2346524"/>
            <a:ext cx="5029134" cy="851567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6226AC-BA94-5A4B-96F3-2B04AFA7B8F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0DD448-DB0A-B74B-960D-98C5CD3899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885E182-277F-2744-9537-51648653FC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7E996A-AC35-7C43-9A90-E21C9C44B6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99817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Photo Slide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740006-F160-C44D-89FA-19A0B2F5D62F}"/>
              </a:ext>
            </a:extLst>
          </p:cNvPr>
          <p:cNvSpPr/>
          <p:nvPr userDrawn="1"/>
        </p:nvSpPr>
        <p:spPr>
          <a:xfrm>
            <a:off x="241300" y="0"/>
            <a:ext cx="6151000" cy="6858000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BAB2E43A-01A9-034A-94FD-65F98C980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5" y="1757011"/>
            <a:ext cx="4983180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950BB21B-863E-E545-BC10-366FC83CCA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508515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67F66838-2DC1-A242-BFEE-D223249239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2300" y="228600"/>
            <a:ext cx="5564883" cy="5447571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E592266E-2214-AE47-9027-D13BF609C3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6572759" y="5676171"/>
            <a:ext cx="5564883" cy="1181829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BC0963D-5E99-C64E-999D-331B6AD4A89C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1" name="Picture 2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30C7B28-68C5-CD47-B21F-CACD1589E5D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CD0ACD0-B63F-8540-B01F-161477E1D23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7004605-AB16-6847-A149-1F28A119092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046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Background pattern&#10;&#10;Description automatically generated">
            <a:extLst>
              <a:ext uri="{FF2B5EF4-FFF2-40B4-BE49-F238E27FC236}">
                <a16:creationId xmlns:a16="http://schemas.microsoft.com/office/drawing/2014/main" id="{AF00788B-479B-2B4C-91B5-DFDC629759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9" t="21334" r="4379" b="23494"/>
          <a:stretch/>
        </p:blipFill>
        <p:spPr>
          <a:xfrm>
            <a:off x="6913349" y="0"/>
            <a:ext cx="5278651" cy="3949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CB96BD4-CA10-ED43-95A7-29E7DE996C4F}"/>
              </a:ext>
            </a:extLst>
          </p:cNvPr>
          <p:cNvSpPr/>
          <p:nvPr userDrawn="1"/>
        </p:nvSpPr>
        <p:spPr>
          <a:xfrm>
            <a:off x="0" y="3321423"/>
            <a:ext cx="12192000" cy="3543835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EE206B0-D9B7-0D4E-8581-4F2B31738F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349" y="4600585"/>
            <a:ext cx="5278651" cy="697353"/>
          </a:xfrm>
        </p:spPr>
        <p:txBody>
          <a:bodyPr>
            <a:noAutofit/>
          </a:bodyPr>
          <a:lstStyle>
            <a:lvl1pPr marL="0" indent="0" algn="l">
              <a:buNone/>
              <a:defRPr sz="54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POWERPIONT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59FC3FD8-D2E4-9344-BB18-A0E8935AA6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7349" y="3982062"/>
            <a:ext cx="5278651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Cover Design 1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E82DD13-1C3A-CA42-93AE-19D729C801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39" y="0"/>
            <a:ext cx="5768471" cy="253691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A8212CD-D95B-EE18-4773-356964E7FA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72563" y="4973693"/>
            <a:ext cx="2037651" cy="136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8650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/ Photo Slide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740006-F160-C44D-89FA-19A0B2F5D62F}"/>
              </a:ext>
            </a:extLst>
          </p:cNvPr>
          <p:cNvSpPr/>
          <p:nvPr userDrawn="1"/>
        </p:nvSpPr>
        <p:spPr>
          <a:xfrm>
            <a:off x="241300" y="0"/>
            <a:ext cx="6151000" cy="6858000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BAB2E43A-01A9-034A-94FD-65F98C980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5" y="1757011"/>
            <a:ext cx="4983180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950BB21B-863E-E545-BC10-366FC83CCA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508515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67F66838-2DC1-A242-BFEE-D223249239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2300" y="228600"/>
            <a:ext cx="5564883" cy="5447571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E592266E-2214-AE47-9027-D13BF609C3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6572759" y="5676171"/>
            <a:ext cx="5564883" cy="1181829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BC0963D-5E99-C64E-999D-331B6AD4A89C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1" name="Picture 2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30C7B28-68C5-CD47-B21F-CACD1589E5D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CD0ACD0-B63F-8540-B01F-161477E1D23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7004605-AB16-6847-A149-1F28A119092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95897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Photo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228E03E-E573-114A-9C13-2157A15A837F}"/>
              </a:ext>
            </a:extLst>
          </p:cNvPr>
          <p:cNvSpPr/>
          <p:nvPr userDrawn="1"/>
        </p:nvSpPr>
        <p:spPr>
          <a:xfrm>
            <a:off x="241300" y="0"/>
            <a:ext cx="6151000" cy="6858000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41E08221-81F0-7640-A540-7545968C7F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5" y="1757011"/>
            <a:ext cx="4983180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A982680D-7A79-0B44-AD73-F8C1B3E29F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508515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E1B46F6A-759B-0D43-AE93-1DDD28B1D1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2300" y="228600"/>
            <a:ext cx="5564883" cy="5447571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3742256F-828A-2D4E-85A5-D47D63151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6572759" y="5676171"/>
            <a:ext cx="5564883" cy="118182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510E3A8-BD3A-5547-B4D4-6BB14A3E6F06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B63785F-8E82-9240-85D8-8687E24D54F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D2F9BD-A5FA-414A-90FC-7649B9CB546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A35C0D0-CA49-734C-BA93-46282C8350B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791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/ Photo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933733E-D795-464D-A1A5-B9D1FC7EE3E9}"/>
              </a:ext>
            </a:extLst>
          </p:cNvPr>
          <p:cNvSpPr/>
          <p:nvPr userDrawn="1"/>
        </p:nvSpPr>
        <p:spPr>
          <a:xfrm>
            <a:off x="241300" y="0"/>
            <a:ext cx="6151000" cy="6858000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9D3D66B3-2CAD-6C42-AAD3-BB443A2556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5" y="1757011"/>
            <a:ext cx="4983180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56E2D971-C8C7-D14D-AABE-B4B5AD9FDC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508515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5537A2C5-2D00-2749-8FCE-6266AF17DC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2300" y="228600"/>
            <a:ext cx="5564883" cy="5447571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90C17C07-AA25-3E4D-A81D-1475740FE4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6572759" y="5676171"/>
            <a:ext cx="5564883" cy="118182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FCA451E-1731-F74E-8482-094C8A652304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C3CCC86B-708B-A949-AC9E-DE4F32E8C3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39DBF16-C94E-704D-85CA-56E7A62679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C0A548-B304-F549-883D-832E0848BD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07915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7BE0517-C9C1-5E4E-BC03-C7E36B3D33D3}"/>
              </a:ext>
            </a:extLst>
          </p:cNvPr>
          <p:cNvSpPr/>
          <p:nvPr userDrawn="1"/>
        </p:nvSpPr>
        <p:spPr>
          <a:xfrm>
            <a:off x="241300" y="228600"/>
            <a:ext cx="11696700" cy="2717800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F70575B2-ECB2-3B4B-8C90-3CB13894D8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385" y="2043172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597B8BAB-AD5C-574C-8BBB-7F077692D3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6593" y="2052565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8CBF548A-8484-5248-B085-F53D405FB0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1530" y="2048263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39A13ABC-6CD4-9246-A71F-B0D3E1916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20738" y="2057654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42" name="Text Placeholder 17">
            <a:extLst>
              <a:ext uri="{FF2B5EF4-FFF2-40B4-BE49-F238E27FC236}">
                <a16:creationId xmlns:a16="http://schemas.microsoft.com/office/drawing/2014/main" id="{87A5D6E2-FCB8-A749-81EA-BC7F9A176A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4405" y="4462702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3" name="Text Placeholder 23">
            <a:extLst>
              <a:ext uri="{FF2B5EF4-FFF2-40B4-BE49-F238E27FC236}">
                <a16:creationId xmlns:a16="http://schemas.microsoft.com/office/drawing/2014/main" id="{AB58A5CB-AB27-844F-B28D-2E3D2232E3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4404" y="3931189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4B2C2646-153F-D446-A6C4-E96058A5C0F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03613" y="4480397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35687AA8-029A-4A4F-B7FF-65AD204712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03612" y="3948884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60085004-ECA1-184B-A4C3-081718D98C2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98550" y="4450949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7" name="Text Placeholder 23">
            <a:extLst>
              <a:ext uri="{FF2B5EF4-FFF2-40B4-BE49-F238E27FC236}">
                <a16:creationId xmlns:a16="http://schemas.microsoft.com/office/drawing/2014/main" id="{8A39FB91-3EAB-8D46-823F-121EE621895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8549" y="3919436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8" name="Text Placeholder 17">
            <a:extLst>
              <a:ext uri="{FF2B5EF4-FFF2-40B4-BE49-F238E27FC236}">
                <a16:creationId xmlns:a16="http://schemas.microsoft.com/office/drawing/2014/main" id="{732096D6-82F4-EF4D-B0DE-F90EE786C97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37758" y="4468644"/>
            <a:ext cx="2289837" cy="1237497"/>
          </a:xfrm>
        </p:spPr>
        <p:txBody>
          <a:bodyPr>
            <a:normAutofit/>
          </a:bodyPr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Title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9" name="Text Placeholder 23">
            <a:extLst>
              <a:ext uri="{FF2B5EF4-FFF2-40B4-BE49-F238E27FC236}">
                <a16:creationId xmlns:a16="http://schemas.microsoft.com/office/drawing/2014/main" id="{1159E417-4740-EB49-8F54-BE28E96730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37757" y="3937131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A830E649-EC4E-D743-8060-0EA1EC1AA7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6B62F49B-C8B1-C141-830A-6FFB7CF4FFC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4000" y="590455"/>
            <a:ext cx="11696700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Meet Our Team</a:t>
            </a:r>
          </a:p>
        </p:txBody>
      </p:sp>
    </p:spTree>
    <p:extLst>
      <p:ext uri="{BB962C8B-B14F-4D97-AF65-F5344CB8AC3E}">
        <p14:creationId xmlns:p14="http://schemas.microsoft.com/office/powerpoint/2010/main" val="9964810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Our Team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B458CEA-6775-C542-8654-D33395A969B7}"/>
              </a:ext>
            </a:extLst>
          </p:cNvPr>
          <p:cNvSpPr/>
          <p:nvPr userDrawn="1"/>
        </p:nvSpPr>
        <p:spPr>
          <a:xfrm>
            <a:off x="241300" y="228600"/>
            <a:ext cx="11696700" cy="2717800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02DEA743-B449-984C-8670-21635A3186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385" y="2043172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924CF65B-C881-A34A-B802-0E1001C95D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6593" y="2052565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F3CF7FCA-B9F3-654D-A571-44779EA9F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81530" y="2048263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BB2F7C97-96D1-AA4B-A86D-542F3A009D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20738" y="2057654"/>
            <a:ext cx="1723877" cy="1723877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>
              <a:buNone/>
              <a:defRPr sz="14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  photo</a:t>
            </a:r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4B3E60E7-1D29-4E4A-BA40-46AB6F537E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4405" y="4462702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81EEDB30-B325-0A44-80B0-3C30EF0E8D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4404" y="3931189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562B8363-AB85-D346-93C9-B23F0878828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03613" y="4480397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4" name="Text Placeholder 23">
            <a:extLst>
              <a:ext uri="{FF2B5EF4-FFF2-40B4-BE49-F238E27FC236}">
                <a16:creationId xmlns:a16="http://schemas.microsoft.com/office/drawing/2014/main" id="{2E2F25D1-855B-F64A-B2B5-1E10C40712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03612" y="3948884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5" name="Text Placeholder 17">
            <a:extLst>
              <a:ext uri="{FF2B5EF4-FFF2-40B4-BE49-F238E27FC236}">
                <a16:creationId xmlns:a16="http://schemas.microsoft.com/office/drawing/2014/main" id="{09765F5B-E4B2-C145-8ED5-B969C8D889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98550" y="4450949"/>
            <a:ext cx="2289837" cy="1237497"/>
          </a:xfrm>
        </p:spPr>
        <p:txBody>
          <a:bodyPr/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46" name="Text Placeholder 23">
            <a:extLst>
              <a:ext uri="{FF2B5EF4-FFF2-40B4-BE49-F238E27FC236}">
                <a16:creationId xmlns:a16="http://schemas.microsoft.com/office/drawing/2014/main" id="{7ADF89E8-2F1B-DD48-AD42-A09EEB5E039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8549" y="3919436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17">
            <a:extLst>
              <a:ext uri="{FF2B5EF4-FFF2-40B4-BE49-F238E27FC236}">
                <a16:creationId xmlns:a16="http://schemas.microsoft.com/office/drawing/2014/main" id="{4CAD0C6E-2BBB-1B49-9495-741078E0DC6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37758" y="4468644"/>
            <a:ext cx="2289837" cy="1237497"/>
          </a:xfrm>
        </p:spPr>
        <p:txBody>
          <a:bodyPr>
            <a:normAutofit/>
          </a:bodyPr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Title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8" name="Text Placeholder 23">
            <a:extLst>
              <a:ext uri="{FF2B5EF4-FFF2-40B4-BE49-F238E27FC236}">
                <a16:creationId xmlns:a16="http://schemas.microsoft.com/office/drawing/2014/main" id="{C7402AD3-4450-874E-83F4-B0829057D3A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37757" y="3937131"/>
            <a:ext cx="2289838" cy="344705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49" name="Picture 48" descr="Background pattern&#10;&#10;Description automatically generated">
            <a:extLst>
              <a:ext uri="{FF2B5EF4-FFF2-40B4-BE49-F238E27FC236}">
                <a16:creationId xmlns:a16="http://schemas.microsoft.com/office/drawing/2014/main" id="{F3772813-AB89-4942-B971-E934F8EF30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028D30CE-0272-2047-A7BF-4AEF2016068B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51" name="Picture 5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015E6366-E932-EA41-8840-7F52A53797D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52" name="Picture 5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6B6F401-E1B9-F74E-BF92-379D6B68A07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53" name="Picture 5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BEF065F-C5BE-6044-846E-0BF9E617AD2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54" name="Text Placeholder 23">
            <a:extLst>
              <a:ext uri="{FF2B5EF4-FFF2-40B4-BE49-F238E27FC236}">
                <a16:creationId xmlns:a16="http://schemas.microsoft.com/office/drawing/2014/main" id="{D75FF3E3-41B3-A447-83A6-20889D9507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4000" y="590455"/>
            <a:ext cx="11696700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Meet Our Team</a:t>
            </a:r>
          </a:p>
        </p:txBody>
      </p:sp>
    </p:spTree>
    <p:extLst>
      <p:ext uri="{BB962C8B-B14F-4D97-AF65-F5344CB8AC3E}">
        <p14:creationId xmlns:p14="http://schemas.microsoft.com/office/powerpoint/2010/main" val="27369363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- Soli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175AD5-38F4-AC46-8AF7-45BB6FF87659}"/>
              </a:ext>
            </a:extLst>
          </p:cNvPr>
          <p:cNvSpPr/>
          <p:nvPr userDrawn="1"/>
        </p:nvSpPr>
        <p:spPr>
          <a:xfrm>
            <a:off x="241300" y="228600"/>
            <a:ext cx="11696700" cy="5695317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3D6133-0B55-1D4A-8E12-2270EDD373E5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E67E865-0A0C-BB41-8F87-01441642B94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5" name="Picture 1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79FF16-9515-6D46-B997-E9A43FFC97D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C147D96-3499-FF4F-878E-CC8781F66AD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04B8ED95-1584-9648-A19C-8343129C39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4" y="1757011"/>
            <a:ext cx="9862529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7A1321D9-FC1B-6246-B897-C5BCE53AED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986252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9" name="Picture 18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40188F5B-666F-0C49-8AB6-1A5A03978F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519" t="12958" r="82519" b="27582"/>
          <a:stretch/>
        </p:blipFill>
        <p:spPr>
          <a:xfrm>
            <a:off x="4811297" y="1227"/>
            <a:ext cx="7348110" cy="592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015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- Sol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6723D5B-7F54-F54E-BDEB-1A99CDA87D38}"/>
              </a:ext>
            </a:extLst>
          </p:cNvPr>
          <p:cNvSpPr/>
          <p:nvPr userDrawn="1"/>
        </p:nvSpPr>
        <p:spPr>
          <a:xfrm>
            <a:off x="241300" y="228600"/>
            <a:ext cx="11696700" cy="5695317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A9EEE3A6-E41F-9343-8972-CCE6D8C8BE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4" y="1757011"/>
            <a:ext cx="9862529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86EFA570-7386-444A-9366-2E9AE1461E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986252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C9B65C-D8AA-7145-9FC2-EE719D59B15B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7855A75-6D63-B347-B1A1-DF5666F531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60FCF66-4BA3-BF4B-A64C-078D046C69E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3B3F12B-37F4-F640-966C-AC4204A5377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21" name="Picture 20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CA5A2B82-F340-B84F-A3B0-44E611114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519" t="12958" r="82519" b="27582"/>
          <a:stretch/>
        </p:blipFill>
        <p:spPr>
          <a:xfrm>
            <a:off x="4811297" y="1227"/>
            <a:ext cx="7348110" cy="592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352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- Soli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FF1EB1-1309-4A46-87BF-82D78EEFD803}"/>
              </a:ext>
            </a:extLst>
          </p:cNvPr>
          <p:cNvSpPr/>
          <p:nvPr userDrawn="1"/>
        </p:nvSpPr>
        <p:spPr>
          <a:xfrm>
            <a:off x="241300" y="228600"/>
            <a:ext cx="11696700" cy="5695317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1664EFE1-B497-2C44-836D-13DAD3DD3A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4" y="1757011"/>
            <a:ext cx="10808102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1B6CEB3A-E751-6847-BA04-8CC6A15390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4" y="642972"/>
            <a:ext cx="10808102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C15E046-FBBD-D44E-BE82-FB5A81C874AF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13" name="Picture 1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607C574-6274-1340-BD83-941B889D27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C7474F7D-08D9-4A4F-8BED-8FE5435EF22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EFD91A7-2442-B647-9D79-B135CAEC89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F57DE52-1CA5-8148-BFB2-EC9FAD62EE46}"/>
              </a:ext>
            </a:extLst>
          </p:cNvPr>
          <p:cNvSpPr/>
          <p:nvPr userDrawn="1"/>
        </p:nvSpPr>
        <p:spPr>
          <a:xfrm>
            <a:off x="241300" y="228600"/>
            <a:ext cx="11696700" cy="5695317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99D23FD4-22D9-A348-AD7C-04936B6032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4714" y="1757011"/>
            <a:ext cx="9862529" cy="3867704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AD49F340-16DB-D94D-B2CC-F61C6DB13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4714" y="642972"/>
            <a:ext cx="9862529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80BD3C2-A929-824B-88AE-1A7AE40BA37F}"/>
              </a:ext>
            </a:extLst>
          </p:cNvPr>
          <p:cNvGrpSpPr/>
          <p:nvPr userDrawn="1"/>
        </p:nvGrpSpPr>
        <p:grpSpPr>
          <a:xfrm>
            <a:off x="301128" y="6151084"/>
            <a:ext cx="3144242" cy="374574"/>
            <a:chOff x="301128" y="6151084"/>
            <a:chExt cx="3144242" cy="374574"/>
          </a:xfrm>
        </p:grpSpPr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74A34EE-2374-C540-A28B-7EA174EF6C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6" name="Picture 2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D8FAC54-9232-E045-A6B7-23DF76A84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7" name="Picture 2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13715AD-0039-314E-8903-50DEE005C46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pic>
        <p:nvPicPr>
          <p:cNvPr id="28" name="Picture 27" descr="A black and white striped pattern&#10;&#10;Description automatically generated with medium confidence">
            <a:extLst>
              <a:ext uri="{FF2B5EF4-FFF2-40B4-BE49-F238E27FC236}">
                <a16:creationId xmlns:a16="http://schemas.microsoft.com/office/drawing/2014/main" id="{5685DB8C-F3D0-1B4B-A9D3-82E6EAF33D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519" t="12958" r="82519" b="27582"/>
          <a:stretch/>
        </p:blipFill>
        <p:spPr>
          <a:xfrm>
            <a:off x="4811297" y="1227"/>
            <a:ext cx="7348110" cy="592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836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6B4D2140-7AF7-2342-8073-6B097681ABC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9965" y="1757011"/>
            <a:ext cx="11470341" cy="3867704"/>
          </a:xfrm>
        </p:spPr>
        <p:txBody>
          <a:bodyPr/>
          <a:lstStyle>
            <a:lvl1pPr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971F322A-4522-9546-887C-14B2E32687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9965" y="577971"/>
            <a:ext cx="11470341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5363E74B-91D8-3046-A194-B8F08DD451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441" t="-3095" r="10580" b="84089"/>
          <a:stretch/>
        </p:blipFill>
        <p:spPr>
          <a:xfrm>
            <a:off x="7462157" y="5624715"/>
            <a:ext cx="4729844" cy="123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206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64B0C09-2D68-704B-B42A-8A5F9C7D4599}"/>
              </a:ext>
            </a:extLst>
          </p:cNvPr>
          <p:cNvSpPr/>
          <p:nvPr userDrawn="1"/>
        </p:nvSpPr>
        <p:spPr>
          <a:xfrm>
            <a:off x="0" y="0"/>
            <a:ext cx="12192000" cy="2508049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4666ADF-7D22-9249-92EC-F2DA818454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8136" y="824996"/>
            <a:ext cx="5085159" cy="582221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Laptop Preview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3C33563-74D4-9C45-B16E-EE9771603C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315" t="15976" r="29196" b="11083"/>
          <a:stretch/>
        </p:blipFill>
        <p:spPr>
          <a:xfrm>
            <a:off x="3752900" y="1030385"/>
            <a:ext cx="8439100" cy="5375657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B270587-869E-A549-98E4-0E2F24D7CB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61200" y="1203325"/>
            <a:ext cx="5130800" cy="3913188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B1FBF693-83D1-B940-B0C1-1DEE220BC2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1350" y="2962707"/>
            <a:ext cx="5029134" cy="2864908"/>
          </a:xfrm>
        </p:spPr>
        <p:txBody>
          <a:bodyPr/>
          <a:lstStyle>
            <a:lvl1pPr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48DEEF3-AE30-1946-96B3-95D6675895ED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C45DEB9-E374-174F-BB8A-4F94805E277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3A5C8BF-7E48-494B-A3CA-2353162A788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6" name="Picture 2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FA6D054-C74C-F340-9E16-3510C90A30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642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618C35C-D4A5-DB4C-8758-82503619524A}"/>
              </a:ext>
            </a:extLst>
          </p:cNvPr>
          <p:cNvSpPr/>
          <p:nvPr userDrawn="1"/>
        </p:nvSpPr>
        <p:spPr>
          <a:xfrm>
            <a:off x="0" y="0"/>
            <a:ext cx="12192000" cy="2908010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EE206B0-D9B7-0D4E-8581-4F2B31738F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51061" y="1523534"/>
            <a:ext cx="5278651" cy="697353"/>
          </a:xfrm>
        </p:spPr>
        <p:txBody>
          <a:bodyPr>
            <a:noAutofit/>
          </a:bodyPr>
          <a:lstStyle>
            <a:lvl1pPr marL="0" indent="0" algn="r">
              <a:buNone/>
              <a:defRPr sz="54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POWERPIONT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59FC3FD8-D2E4-9344-BB18-A0E8935AA6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51061" y="905011"/>
            <a:ext cx="5278651" cy="697353"/>
          </a:xfrm>
        </p:spPr>
        <p:txBody>
          <a:bodyPr>
            <a:normAutofit/>
          </a:bodyPr>
          <a:lstStyle>
            <a:lvl1pPr marL="0" indent="0" algn="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Cover Design 1</a:t>
            </a:r>
          </a:p>
        </p:txBody>
      </p:sp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A085DA13-BE92-7349-94F7-D626C05AD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79" t="21334" r="4379" b="23494"/>
          <a:stretch/>
        </p:blipFill>
        <p:spPr>
          <a:xfrm>
            <a:off x="6913349" y="2908010"/>
            <a:ext cx="5278651" cy="394999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B13373BD-2B60-B84B-BD44-7AF1536C41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30" y="3210197"/>
            <a:ext cx="5491380" cy="241505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14CCDB4-0B96-234A-B40D-C7014C966BC5}"/>
              </a:ext>
            </a:extLst>
          </p:cNvPr>
          <p:cNvGrpSpPr/>
          <p:nvPr userDrawn="1"/>
        </p:nvGrpSpPr>
        <p:grpSpPr>
          <a:xfrm>
            <a:off x="9456007" y="5836660"/>
            <a:ext cx="2735993" cy="679345"/>
            <a:chOff x="0" y="0"/>
            <a:chExt cx="2301694" cy="5715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A290F49-107F-0F44-B4DF-1F631F4AB4CF}"/>
                </a:ext>
              </a:extLst>
            </p:cNvPr>
            <p:cNvSpPr/>
            <p:nvPr/>
          </p:nvSpPr>
          <p:spPr>
            <a:xfrm>
              <a:off x="0" y="0"/>
              <a:ext cx="230169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835D90F-1131-D449-B02E-EB8DFA97EC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4449"/>
            <a:stretch/>
          </p:blipFill>
          <p:spPr bwMode="auto">
            <a:xfrm>
              <a:off x="312965" y="96237"/>
              <a:ext cx="1675765" cy="3848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3F4E081-09FC-8C48-A9F7-94B5E2802484}"/>
              </a:ext>
            </a:extLst>
          </p:cNvPr>
          <p:cNvSpPr/>
          <p:nvPr userDrawn="1"/>
        </p:nvSpPr>
        <p:spPr>
          <a:xfrm>
            <a:off x="438668" y="5956440"/>
            <a:ext cx="65895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865755" algn="ctr"/>
                <a:tab pos="5731510" algn="r"/>
              </a:tabLst>
            </a:pP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100" dirty="0" err="1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has been funded with support from the European Commission. The author is solely responsible for this publication (communication)</a:t>
            </a:r>
            <a:r>
              <a:rPr lang="en-IE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the Commission accepts no responsibility for any use that may be made of the   information contained therein </a:t>
            </a:r>
            <a:r>
              <a:rPr lang="en-IE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2020-1-UK01-KA203-079083</a:t>
            </a:r>
            <a:endParaRPr lang="en-IE" sz="1100" dirty="0">
              <a:solidFill>
                <a:srgbClr val="595A5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0675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64B0C09-2D68-704B-B42A-8A5F9C7D4599}"/>
              </a:ext>
            </a:extLst>
          </p:cNvPr>
          <p:cNvSpPr/>
          <p:nvPr userDrawn="1"/>
        </p:nvSpPr>
        <p:spPr>
          <a:xfrm>
            <a:off x="0" y="0"/>
            <a:ext cx="12192000" cy="2508049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54666ADF-7D22-9249-92EC-F2DA818454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8136" y="824996"/>
            <a:ext cx="5085159" cy="582221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Laptop Preview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3C33563-74D4-9C45-B16E-EE9771603C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315" t="15976" r="29196" b="11083"/>
          <a:stretch/>
        </p:blipFill>
        <p:spPr>
          <a:xfrm>
            <a:off x="3752900" y="1030385"/>
            <a:ext cx="8439100" cy="5375657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B270587-869E-A549-98E4-0E2F24D7CB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61200" y="1203325"/>
            <a:ext cx="5130800" cy="3913188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B1FBF693-83D1-B940-B0C1-1DEE220BC2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1350" y="2962707"/>
            <a:ext cx="5029134" cy="2864908"/>
          </a:xfrm>
        </p:spPr>
        <p:txBody>
          <a:bodyPr/>
          <a:lstStyle>
            <a:lvl1pPr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48DEEF3-AE30-1946-96B3-95D6675895ED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C45DEB9-E374-174F-BB8A-4F94805E277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3A5C8BF-7E48-494B-A3CA-2353162A788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6" name="Picture 2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FA6D054-C74C-F340-9E16-3510C90A30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27273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C24EB1E-5404-E04B-891E-E9F528A37F0F}"/>
              </a:ext>
            </a:extLst>
          </p:cNvPr>
          <p:cNvSpPr/>
          <p:nvPr userDrawn="1"/>
        </p:nvSpPr>
        <p:spPr>
          <a:xfrm>
            <a:off x="0" y="0"/>
            <a:ext cx="12192000" cy="2508049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505FC8DF-8336-F34B-8999-AAC255FAD8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1350" y="2962707"/>
            <a:ext cx="5029134" cy="2864908"/>
          </a:xfrm>
        </p:spPr>
        <p:txBody>
          <a:bodyPr/>
          <a:lstStyle>
            <a:lvl1pPr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B2A2B2-F2DF-8F49-B350-611FE13388E1}"/>
              </a:ext>
            </a:extLst>
          </p:cNvPr>
          <p:cNvGrpSpPr/>
          <p:nvPr userDrawn="1"/>
        </p:nvGrpSpPr>
        <p:grpSpPr>
          <a:xfrm>
            <a:off x="2530564" y="336687"/>
            <a:ext cx="9078210" cy="5854425"/>
            <a:chOff x="3152299" y="635855"/>
            <a:chExt cx="19296834" cy="12444290"/>
          </a:xfrm>
        </p:grpSpPr>
        <p:pic>
          <p:nvPicPr>
            <p:cNvPr id="4" name="Picture 3" descr="iPhone6_mockup_front_white.png">
              <a:extLst>
                <a:ext uri="{FF2B5EF4-FFF2-40B4-BE49-F238E27FC236}">
                  <a16:creationId xmlns:a16="http://schemas.microsoft.com/office/drawing/2014/main" id="{190C133D-22F4-4847-8C19-ACF8FBE17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93359" y="635855"/>
              <a:ext cx="7955774" cy="1244429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21E791A-E387-3F4F-AFE7-F887E52C4AFD}"/>
                </a:ext>
              </a:extLst>
            </p:cNvPr>
            <p:cNvSpPr txBox="1"/>
            <p:nvPr/>
          </p:nvSpPr>
          <p:spPr>
            <a:xfrm>
              <a:off x="3152299" y="9384825"/>
              <a:ext cx="22621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Montserrat" charset="0"/>
                  <a:cs typeface="Montserrat" charset="0"/>
                </a:rPr>
                <a:t>Title One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E49ED8-2282-8C44-B0B1-7EA16E4F64F7}"/>
                </a:ext>
              </a:extLst>
            </p:cNvPr>
            <p:cNvSpPr txBox="1"/>
            <p:nvPr/>
          </p:nvSpPr>
          <p:spPr>
            <a:xfrm>
              <a:off x="9842014" y="9384825"/>
              <a:ext cx="22429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Montserrat" charset="0"/>
                  <a:cs typeface="Montserrat" charset="0"/>
                </a:rPr>
                <a:t>Title Two</a:t>
              </a:r>
            </a:p>
          </p:txBody>
        </p:sp>
      </p:grp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DDF094EB-EB5D-7A4F-9743-1045AC7D2D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02116" y="1265033"/>
            <a:ext cx="2266512" cy="3978298"/>
          </a:xfrm>
          <a:solidFill>
            <a:schemeClr val="bg1"/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photo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0177817F-57DC-7240-80F1-CC59CCE458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8136" y="824996"/>
            <a:ext cx="5085159" cy="582221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Phone Preview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0465BD3-1025-9F49-8522-FB70AAC86531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18" name="Picture 1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D57993A-3E5D-404A-AB39-79496B88CDD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E759116-7CCE-0D40-9068-BA1C2A542E9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0" name="Picture 1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9CCB61D-5D95-A24C-A8B1-442D5B509AD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87756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5">
            <a:extLst>
              <a:ext uri="{FF2B5EF4-FFF2-40B4-BE49-F238E27FC236}">
                <a16:creationId xmlns:a16="http://schemas.microsoft.com/office/drawing/2014/main" id="{325A458D-4CD1-F749-A7CA-2DB4DA3E26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53299" y="2066544"/>
            <a:ext cx="5132263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D89B6699-41C2-A647-B805-477AD8D41EE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26940" y="708094"/>
            <a:ext cx="5158622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6E7E2D0-5766-184D-B066-151C0BDA9313}"/>
              </a:ext>
            </a:extLst>
          </p:cNvPr>
          <p:cNvCxnSpPr>
            <a:cxnSpLocks/>
          </p:cNvCxnSpPr>
          <p:nvPr userDrawn="1"/>
        </p:nvCxnSpPr>
        <p:spPr>
          <a:xfrm>
            <a:off x="5346936" y="-25722"/>
            <a:ext cx="0" cy="6853558"/>
          </a:xfrm>
          <a:prstGeom prst="line">
            <a:avLst/>
          </a:prstGeom>
          <a:ln w="12700">
            <a:solidFill>
              <a:srgbClr val="7952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2EEC70AB-BD27-9D40-B51B-A5A6EB572E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03474" y="708094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BULLET POINT SLIDE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774BE65-A9FD-8447-B8DC-01E0E3F1568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83395" y="712471"/>
            <a:ext cx="1154422" cy="857158"/>
          </a:xfrm>
          <a:noFill/>
        </p:spPr>
        <p:txBody>
          <a:bodyPr anchor="t">
            <a:normAutofit/>
          </a:bodyPr>
          <a:lstStyle>
            <a:lvl1pPr marL="0" indent="0" algn="ctr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47335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89D4E793-8F1D-EA46-85FC-26B8B760AC0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53299" y="2066544"/>
            <a:ext cx="5132263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34E92E9-5B03-B646-A7A2-5C2AF2C71F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26940" y="708094"/>
            <a:ext cx="5158622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81D1C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5FDDFEB-957D-1241-95D3-379545B7DD40}"/>
              </a:ext>
            </a:extLst>
          </p:cNvPr>
          <p:cNvCxnSpPr>
            <a:cxnSpLocks/>
          </p:cNvCxnSpPr>
          <p:nvPr userDrawn="1"/>
        </p:nvCxnSpPr>
        <p:spPr>
          <a:xfrm>
            <a:off x="5346936" y="-25722"/>
            <a:ext cx="0" cy="6853558"/>
          </a:xfrm>
          <a:prstGeom prst="line">
            <a:avLst/>
          </a:prstGeom>
          <a:ln w="12700">
            <a:solidFill>
              <a:srgbClr val="81D1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231BF611-120F-4A4B-A33E-C91A80AB9B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03474" y="708094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81D1C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BULLET POINT SLIDE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FC3E879B-5606-F04A-AFE5-D35BF4D077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83395" y="712471"/>
            <a:ext cx="1154422" cy="857158"/>
          </a:xfrm>
          <a:noFill/>
        </p:spPr>
        <p:txBody>
          <a:bodyPr anchor="t">
            <a:normAutofit/>
          </a:bodyPr>
          <a:lstStyle>
            <a:lvl1pPr marL="0" indent="0" algn="ctr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97873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- Ligh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A6E88258-E8BB-0243-982D-D12F9A4BE9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53299" y="2066544"/>
            <a:ext cx="5132263" cy="3722513"/>
          </a:xfrm>
        </p:spPr>
        <p:txBody>
          <a:bodyPr>
            <a:noAutofit/>
          </a:bodyPr>
          <a:lstStyle>
            <a:lvl1pPr marL="0" indent="0" algn="l">
              <a:buClr>
                <a:srgbClr val="EA1D76"/>
              </a:buClr>
              <a:buFont typeface="Arial" charset="0"/>
              <a:buNone/>
              <a:defRPr sz="240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D3EECD35-6756-FA41-B826-D6943CDC9C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26940" y="708094"/>
            <a:ext cx="5158622" cy="857158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F27954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F493DD-D764-1543-AEBF-90D4711E1DEB}"/>
              </a:ext>
            </a:extLst>
          </p:cNvPr>
          <p:cNvCxnSpPr>
            <a:cxnSpLocks/>
          </p:cNvCxnSpPr>
          <p:nvPr userDrawn="1"/>
        </p:nvCxnSpPr>
        <p:spPr>
          <a:xfrm>
            <a:off x="5346936" y="-25722"/>
            <a:ext cx="0" cy="6853558"/>
          </a:xfrm>
          <a:prstGeom prst="line">
            <a:avLst/>
          </a:prstGeom>
          <a:ln w="12700">
            <a:solidFill>
              <a:srgbClr val="F279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AE542F0D-4252-7C40-AD55-0302A8BCE5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03474" y="708094"/>
            <a:ext cx="3452394" cy="3433969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3600" i="0">
                <a:solidFill>
                  <a:srgbClr val="F27954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BULLET POINT SLIDE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19F75B0F-4397-6C4F-B20C-8045C0D4A69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83395" y="712471"/>
            <a:ext cx="1154422" cy="857158"/>
          </a:xfrm>
          <a:noFill/>
        </p:spPr>
        <p:txBody>
          <a:bodyPr anchor="t">
            <a:normAutofit/>
          </a:bodyPr>
          <a:lstStyle>
            <a:lvl1pPr marL="0" indent="0" algn="ctr">
              <a:buNone/>
              <a:defRPr sz="360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064452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Journe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DFEFB84-F567-D648-B64F-EE8CC90AA5FD}"/>
              </a:ext>
            </a:extLst>
          </p:cNvPr>
          <p:cNvSpPr txBox="1"/>
          <p:nvPr userDrawn="1"/>
        </p:nvSpPr>
        <p:spPr>
          <a:xfrm>
            <a:off x="4396800" y="809464"/>
            <a:ext cx="3398400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700" spc="150" dirty="0">
                <a:solidFill>
                  <a:schemeClr val="tx2"/>
                </a:solidFill>
                <a:latin typeface="Montserrat Medium" pitchFamily="2" charset="77"/>
                <a:ea typeface="Roboto" panose="02000000000000000000" pitchFamily="2" charset="0"/>
                <a:cs typeface="Poppins Medium" pitchFamily="2" charset="77"/>
              </a:rPr>
              <a:t>OUR TIMELINE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620474-398A-C642-97C5-6FFB0DF43052}"/>
              </a:ext>
            </a:extLst>
          </p:cNvPr>
          <p:cNvCxnSpPr>
            <a:cxnSpLocks/>
          </p:cNvCxnSpPr>
          <p:nvPr/>
        </p:nvCxnSpPr>
        <p:spPr>
          <a:xfrm>
            <a:off x="2718910" y="3448776"/>
            <a:ext cx="94715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B6E4A766-FED1-894B-A889-823A4FF75411}"/>
              </a:ext>
            </a:extLst>
          </p:cNvPr>
          <p:cNvSpPr/>
          <p:nvPr/>
        </p:nvSpPr>
        <p:spPr>
          <a:xfrm>
            <a:off x="2102383" y="2832249"/>
            <a:ext cx="1233055" cy="1233055"/>
          </a:xfrm>
          <a:prstGeom prst="ellipse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08C6878-4402-894E-8E64-73E151411DC6}"/>
              </a:ext>
            </a:extLst>
          </p:cNvPr>
          <p:cNvSpPr/>
          <p:nvPr/>
        </p:nvSpPr>
        <p:spPr>
          <a:xfrm>
            <a:off x="5969765" y="3362570"/>
            <a:ext cx="172412" cy="172412"/>
          </a:xfrm>
          <a:prstGeom prst="ellipse">
            <a:avLst/>
          </a:prstGeom>
          <a:solidFill>
            <a:srgbClr val="916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B83E75-E0C9-714E-9E45-509D3F33090F}"/>
              </a:ext>
            </a:extLst>
          </p:cNvPr>
          <p:cNvSpPr/>
          <p:nvPr/>
        </p:nvSpPr>
        <p:spPr>
          <a:xfrm>
            <a:off x="9383674" y="3362570"/>
            <a:ext cx="172412" cy="172412"/>
          </a:xfrm>
          <a:prstGeom prst="ellipse">
            <a:avLst/>
          </a:prstGeom>
          <a:solidFill>
            <a:srgbClr val="76C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2D4D3-21EB-0349-B504-782647ECA544}"/>
              </a:ext>
            </a:extLst>
          </p:cNvPr>
          <p:cNvSpPr/>
          <p:nvPr/>
        </p:nvSpPr>
        <p:spPr>
          <a:xfrm>
            <a:off x="4956904" y="3803693"/>
            <a:ext cx="2198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Montserrat Medium" pitchFamily="2" charset="77"/>
                <a:ea typeface="Roboto" panose="02000000000000000000" pitchFamily="2" charset="0"/>
                <a:cs typeface="Lato Light" panose="020F0502020204030203" pitchFamily="34" charset="0"/>
              </a:rPr>
              <a:t>Your Title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52E7C6-64EF-FA4A-987B-05E44539FB1E}"/>
              </a:ext>
            </a:extLst>
          </p:cNvPr>
          <p:cNvSpPr/>
          <p:nvPr/>
        </p:nvSpPr>
        <p:spPr>
          <a:xfrm>
            <a:off x="8370812" y="1818770"/>
            <a:ext cx="2198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Montserrat Medium" pitchFamily="2" charset="77"/>
                <a:ea typeface="Roboto" panose="02000000000000000000" pitchFamily="2" charset="0"/>
                <a:cs typeface="Lato Light" panose="020F0502020204030203" pitchFamily="34" charset="0"/>
              </a:rPr>
              <a:t>Your Title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74BB04E-437D-4E46-9A57-B72EEF075E66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64195" y="444299"/>
            <a:ext cx="5113283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Our Journey</a:t>
            </a:r>
          </a:p>
        </p:txBody>
      </p: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CCD767BA-B79C-2543-AA9A-86E634722F0F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785825" y="4220738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3BC6FB8B-D15D-3340-8F2D-D5BC2FD4D66F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216766" y="1608539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19348E07-20A7-F740-8715-43EB023172A2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102383" y="3228214"/>
            <a:ext cx="1233055" cy="441123"/>
          </a:xfrm>
        </p:spPr>
        <p:txBody>
          <a:bodyPr anchor="ctr"/>
          <a:lstStyle>
            <a:lvl1pPr algn="ctr">
              <a:buNone/>
              <a:defRPr sz="20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START</a:t>
            </a:r>
            <a:endParaRPr lang="en-US" dirty="0"/>
          </a:p>
        </p:txBody>
      </p:sp>
      <p:sp>
        <p:nvSpPr>
          <p:cNvPr id="36" name="Text Placeholder 17">
            <a:extLst>
              <a:ext uri="{FF2B5EF4-FFF2-40B4-BE49-F238E27FC236}">
                <a16:creationId xmlns:a16="http://schemas.microsoft.com/office/drawing/2014/main" id="{BD72605F-29B1-4242-93F3-3F37AA42DC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85825" y="2823339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91639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2016</a:t>
            </a:r>
            <a:endParaRPr lang="en-US" dirty="0"/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A04A4060-643D-BB44-93F7-B288E252205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16766" y="3843245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76C0B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2017</a:t>
            </a:r>
            <a:endParaRPr lang="en-US" dirty="0"/>
          </a:p>
        </p:txBody>
      </p:sp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D19155DD-F074-824A-8AAA-AA2BEBACE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-815415" y="5718931"/>
            <a:ext cx="5564883" cy="1181829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B044EEE-AACA-1842-A0B7-3E39553C52B6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BF8E041-4BE7-2249-A6E5-21021A7F93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53955A93-9F91-2046-9098-123F37BF10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6" name="Picture 2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1F8554B-826B-1945-910B-5F81177D903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71000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Journe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59BEB2-8918-8740-99A7-553D0D414983}"/>
              </a:ext>
            </a:extLst>
          </p:cNvPr>
          <p:cNvCxnSpPr>
            <a:cxnSpLocks/>
          </p:cNvCxnSpPr>
          <p:nvPr userDrawn="1"/>
        </p:nvCxnSpPr>
        <p:spPr>
          <a:xfrm>
            <a:off x="1588" y="3448776"/>
            <a:ext cx="12188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4A19C4-1947-4349-9457-0ACFFBA4FC07}"/>
              </a:ext>
            </a:extLst>
          </p:cNvPr>
          <p:cNvSpPr/>
          <p:nvPr/>
        </p:nvSpPr>
        <p:spPr>
          <a:xfrm>
            <a:off x="6040275" y="3362570"/>
            <a:ext cx="172412" cy="172412"/>
          </a:xfrm>
          <a:prstGeom prst="ellipse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87DE787-8DE7-3C4E-8EB8-423F070D8AFF}"/>
              </a:ext>
            </a:extLst>
          </p:cNvPr>
          <p:cNvSpPr/>
          <p:nvPr/>
        </p:nvSpPr>
        <p:spPr>
          <a:xfrm>
            <a:off x="2626366" y="3362571"/>
            <a:ext cx="172412" cy="172412"/>
          </a:xfrm>
          <a:prstGeom prst="ellipse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55B83A-4FE7-254B-BB23-DA5834F3C561}"/>
              </a:ext>
            </a:extLst>
          </p:cNvPr>
          <p:cNvSpPr/>
          <p:nvPr userDrawn="1"/>
        </p:nvSpPr>
        <p:spPr>
          <a:xfrm>
            <a:off x="5027413" y="1818770"/>
            <a:ext cx="2198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Montserrat Medium" pitchFamily="2" charset="77"/>
                <a:ea typeface="Roboto" panose="02000000000000000000" pitchFamily="2" charset="0"/>
                <a:cs typeface="Lato Light" panose="020F0502020204030203" pitchFamily="34" charset="0"/>
              </a:rPr>
              <a:t>Your Title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249088C-C99A-C54C-8067-8456BF21657E}"/>
              </a:ext>
            </a:extLst>
          </p:cNvPr>
          <p:cNvSpPr/>
          <p:nvPr/>
        </p:nvSpPr>
        <p:spPr>
          <a:xfrm>
            <a:off x="9393224" y="3362571"/>
            <a:ext cx="172412" cy="172412"/>
          </a:xfrm>
          <a:prstGeom prst="ellipse">
            <a:avLst/>
          </a:prstGeom>
          <a:solidFill>
            <a:srgbClr val="79527B">
              <a:alpha val="8039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FF92472D-9633-1B41-8BB1-3CE8FDF598FC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459184" y="4206951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4FA104B9-3949-7046-BD33-D672B145979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4890125" y="1594752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4170B2DE-1D76-D746-B4E0-1DF37E4C7538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8223426" y="4210067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9" name="Text Placeholder 17">
            <a:extLst>
              <a:ext uri="{FF2B5EF4-FFF2-40B4-BE49-F238E27FC236}">
                <a16:creationId xmlns:a16="http://schemas.microsoft.com/office/drawing/2014/main" id="{00BAA056-DFBD-584F-9273-7D940103359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59184" y="2837148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81D1C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2018</a:t>
            </a:r>
            <a:endParaRPr lang="en-US" dirty="0"/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6BF9179A-0AB3-E042-BD2E-A24FBC624C6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90125" y="3857054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F27954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2019</a:t>
            </a:r>
            <a:endParaRPr lang="en-US" dirty="0"/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5D05B818-03D6-0C48-A4A4-879D1B8573F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23426" y="2825658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79527B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2020</a:t>
            </a:r>
            <a:endParaRPr lang="en-US" dirty="0"/>
          </a:p>
        </p:txBody>
      </p:sp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FEA500ED-E573-F44F-8E2D-FBFBCF11C4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47821C4-FFCA-4B41-BFBC-999C33F87F30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2A86F7A-B2DF-2A4C-B0D6-4DE7A55565D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6465CF4D-D685-424E-8760-4AE4FE94745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DC4B8C4F-6086-A24D-AD16-5BFBA49C35F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15678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Journe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D99EA92-8C6E-B84F-B459-728079F0C1CC}"/>
              </a:ext>
            </a:extLst>
          </p:cNvPr>
          <p:cNvGrpSpPr/>
          <p:nvPr userDrawn="1"/>
        </p:nvGrpSpPr>
        <p:grpSpPr>
          <a:xfrm flipH="1">
            <a:off x="-87112" y="2832249"/>
            <a:ext cx="10088030" cy="1233055"/>
            <a:chOff x="4201590" y="5664497"/>
            <a:chExt cx="20176060" cy="2466109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E7ED26DD-7AEB-9E44-8FF6-C477D8C00C2B}"/>
                </a:ext>
              </a:extLst>
            </p:cNvPr>
            <p:cNvCxnSpPr>
              <a:cxnSpLocks/>
            </p:cNvCxnSpPr>
            <p:nvPr/>
          </p:nvCxnSpPr>
          <p:spPr>
            <a:xfrm>
              <a:off x="5434644" y="6897551"/>
              <a:ext cx="1894300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0BA1181-B947-D246-AEDB-8D5690586889}"/>
                </a:ext>
              </a:extLst>
            </p:cNvPr>
            <p:cNvSpPr/>
            <p:nvPr/>
          </p:nvSpPr>
          <p:spPr>
            <a:xfrm>
              <a:off x="4201590" y="5664497"/>
              <a:ext cx="2466109" cy="2466109"/>
            </a:xfrm>
            <a:prstGeom prst="ellipse">
              <a:avLst/>
            </a:prstGeom>
            <a:solidFill>
              <a:srgbClr val="795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3279403-2DD6-294E-8653-2A42ED9EBD96}"/>
                </a:ext>
              </a:extLst>
            </p:cNvPr>
            <p:cNvSpPr/>
            <p:nvPr/>
          </p:nvSpPr>
          <p:spPr>
            <a:xfrm>
              <a:off x="11936354" y="6725140"/>
              <a:ext cx="344824" cy="344824"/>
            </a:xfrm>
            <a:prstGeom prst="ellipse">
              <a:avLst/>
            </a:prstGeom>
            <a:solidFill>
              <a:srgbClr val="F27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1A0B9AD-E1B8-4A47-B627-580D076FD190}"/>
                </a:ext>
              </a:extLst>
            </p:cNvPr>
            <p:cNvSpPr/>
            <p:nvPr/>
          </p:nvSpPr>
          <p:spPr>
            <a:xfrm>
              <a:off x="18764171" y="6725140"/>
              <a:ext cx="344824" cy="344824"/>
            </a:xfrm>
            <a:prstGeom prst="ellipse">
              <a:avLst/>
            </a:prstGeom>
            <a:solidFill>
              <a:srgbClr val="81D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EE27F43F-5131-7247-81C7-14B1147E8D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74900" y="1617548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A701368-7F3A-D942-9086-74C5BC9A1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08201" y="4232863"/>
            <a:ext cx="2506226" cy="1237497"/>
          </a:xfrm>
        </p:spPr>
        <p:txBody>
          <a:bodyPr>
            <a:normAutofit/>
          </a:bodyPr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19E93A3E-D93B-6746-924C-B809E688CD7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7864" y="3228214"/>
            <a:ext cx="1233055" cy="441123"/>
          </a:xfrm>
        </p:spPr>
        <p:txBody>
          <a:bodyPr anchor="ctr"/>
          <a:lstStyle>
            <a:lvl1pPr algn="ctr">
              <a:buNone/>
              <a:defRPr sz="20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END</a:t>
            </a:r>
            <a:endParaRPr lang="en-US" dirty="0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14EC00ED-B9B5-564F-A2BD-E9361B35ED6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66515" y="3842694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81D1C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2021</a:t>
            </a:r>
            <a:endParaRPr lang="en-US" dirty="0"/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3BB708B1-BD9F-3D4B-A3F2-DAAACD7B96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08201" y="2797420"/>
            <a:ext cx="2506226" cy="335052"/>
          </a:xfrm>
        </p:spPr>
        <p:txBody>
          <a:bodyPr/>
          <a:lstStyle>
            <a:lvl1pPr algn="ctr">
              <a:buNone/>
              <a:defRPr sz="2000" b="0" i="0" spc="300">
                <a:solidFill>
                  <a:srgbClr val="F27954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2022</a:t>
            </a:r>
            <a:endParaRPr lang="en-US" dirty="0"/>
          </a:p>
        </p:txBody>
      </p:sp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082CB709-4D8E-E341-8325-2586DA07E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6572759" y="5676171"/>
            <a:ext cx="5564883" cy="118182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E4F88100-9775-6043-AF0D-E5FACD6E8351}"/>
              </a:ext>
            </a:extLst>
          </p:cNvPr>
          <p:cNvGrpSpPr/>
          <p:nvPr userDrawn="1"/>
        </p:nvGrpSpPr>
        <p:grpSpPr>
          <a:xfrm>
            <a:off x="8448790" y="6057987"/>
            <a:ext cx="3144242" cy="374574"/>
            <a:chOff x="301128" y="6151084"/>
            <a:chExt cx="3144242" cy="374574"/>
          </a:xfrm>
        </p:grpSpPr>
        <p:pic>
          <p:nvPicPr>
            <p:cNvPr id="18" name="Picture 1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F5B2C9D-C88B-DB4B-853A-8166BAEADFE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5A7C803-F231-074F-A79D-59AE40AB6CD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0B238B88-EA73-6D4C-8DA8-E45C24E84C7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34337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A7EC3A-FA50-904B-839F-2B92D5166DD5}"/>
              </a:ext>
            </a:extLst>
          </p:cNvPr>
          <p:cNvSpPr/>
          <p:nvPr userDrawn="1"/>
        </p:nvSpPr>
        <p:spPr>
          <a:xfrm>
            <a:off x="0" y="482371"/>
            <a:ext cx="6113604" cy="2855598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6976CB-0B76-DD49-AA4D-4F230C256467}"/>
              </a:ext>
            </a:extLst>
          </p:cNvPr>
          <p:cNvSpPr/>
          <p:nvPr userDrawn="1"/>
        </p:nvSpPr>
        <p:spPr>
          <a:xfrm>
            <a:off x="6113604" y="482371"/>
            <a:ext cx="6113604" cy="2855598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80F2D74-8F18-9F49-A166-16ACDC1D11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3715" y="3843119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C1B99A3-E2FF-264E-947B-7183A27F95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3715" y="2505507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A04C066A-035C-0341-9527-E538DEB478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20771" y="2543263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93EC21C-9DEB-442A-9AEB-E1C0F2A5F0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91452" y="3843119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</a:t>
            </a:r>
            <a:r>
              <a:rPr lang="en-GB" dirty="0" err="1"/>
              <a:t>headcccing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720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A7EC3A-FA50-904B-839F-2B92D5166DD5}"/>
              </a:ext>
            </a:extLst>
          </p:cNvPr>
          <p:cNvSpPr/>
          <p:nvPr userDrawn="1"/>
        </p:nvSpPr>
        <p:spPr>
          <a:xfrm>
            <a:off x="0" y="3747522"/>
            <a:ext cx="6113604" cy="3110478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6976CB-0B76-DD49-AA4D-4F230C256467}"/>
              </a:ext>
            </a:extLst>
          </p:cNvPr>
          <p:cNvSpPr/>
          <p:nvPr userDrawn="1"/>
        </p:nvSpPr>
        <p:spPr>
          <a:xfrm>
            <a:off x="6096000" y="3745749"/>
            <a:ext cx="6113604" cy="3110478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C1B99A3-E2FF-264E-947B-7183A27F95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244" y="3997235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A04C066A-035C-0341-9527-E538DEB478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65092" y="3997323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D724955A-415A-9DD6-6EA1-747F29A816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244" y="4741633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B892B47E-F8E6-9A41-C337-59BD1F424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65092" y="4741633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D65636-F3BF-DE6E-6678-F4DA0C325D6B}"/>
              </a:ext>
            </a:extLst>
          </p:cNvPr>
          <p:cNvSpPr/>
          <p:nvPr userDrawn="1"/>
        </p:nvSpPr>
        <p:spPr>
          <a:xfrm>
            <a:off x="2803491" y="890151"/>
            <a:ext cx="6571622" cy="2855598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D8E2EA-E347-ED5A-9929-60F83AA2D7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08290" y="1141725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7AE5EE8-3F03-203C-44FB-16EF87DC9E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08290" y="1886035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83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1884BB-997E-344B-8413-D683F57FB3A0}"/>
              </a:ext>
            </a:extLst>
          </p:cNvPr>
          <p:cNvSpPr/>
          <p:nvPr userDrawn="1"/>
        </p:nvSpPr>
        <p:spPr>
          <a:xfrm>
            <a:off x="1" y="3216492"/>
            <a:ext cx="7588332" cy="2448983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7FC8D39A-AD8A-D84D-B4D3-5FC3D11092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07" y="618245"/>
            <a:ext cx="5768471" cy="2536919"/>
          </a:xfrm>
          <a:prstGeom prst="rect">
            <a:avLst/>
          </a:prstGeom>
        </p:spPr>
      </p:pic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325E3A2F-3B31-374C-8F7E-1CEDCD0B0F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349" y="4334105"/>
            <a:ext cx="5278651" cy="697353"/>
          </a:xfrm>
        </p:spPr>
        <p:txBody>
          <a:bodyPr>
            <a:noAutofit/>
          </a:bodyPr>
          <a:lstStyle>
            <a:lvl1pPr marL="0" indent="0" algn="l">
              <a:buNone/>
              <a:defRPr sz="54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POWERPIONT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AE6BF58-63A1-9E49-ABC8-7ED221E4AF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7349" y="3715582"/>
            <a:ext cx="5278651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Cover Design 1</a:t>
            </a:r>
          </a:p>
        </p:txBody>
      </p:sp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B36D93A7-1507-064F-8819-990C75B46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14" t="19121" r="22819" b="-6116"/>
          <a:stretch/>
        </p:blipFill>
        <p:spPr>
          <a:xfrm>
            <a:off x="7883236" y="0"/>
            <a:ext cx="4308763" cy="584417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15CF2B6-71B6-C144-97B3-85B654F2E8E5}"/>
              </a:ext>
            </a:extLst>
          </p:cNvPr>
          <p:cNvGrpSpPr/>
          <p:nvPr userDrawn="1"/>
        </p:nvGrpSpPr>
        <p:grpSpPr>
          <a:xfrm>
            <a:off x="9274983" y="5918985"/>
            <a:ext cx="2735993" cy="679345"/>
            <a:chOff x="0" y="0"/>
            <a:chExt cx="2301694" cy="5715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9643032-E2A4-D844-9FD2-5E25AFF84D9C}"/>
                </a:ext>
              </a:extLst>
            </p:cNvPr>
            <p:cNvSpPr/>
            <p:nvPr/>
          </p:nvSpPr>
          <p:spPr>
            <a:xfrm>
              <a:off x="0" y="0"/>
              <a:ext cx="230169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F47FE63-EE52-1F4E-9D94-414C091128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4449"/>
            <a:stretch/>
          </p:blipFill>
          <p:spPr bwMode="auto">
            <a:xfrm>
              <a:off x="312965" y="96237"/>
              <a:ext cx="1675765" cy="3848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EF4846B-42E7-5548-94E9-53B497BB9DE9}"/>
              </a:ext>
            </a:extLst>
          </p:cNvPr>
          <p:cNvSpPr/>
          <p:nvPr userDrawn="1"/>
        </p:nvSpPr>
        <p:spPr>
          <a:xfrm>
            <a:off x="701913" y="5958576"/>
            <a:ext cx="65895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865755" algn="ctr"/>
                <a:tab pos="5731510" algn="r"/>
              </a:tabLst>
            </a:pP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100" dirty="0" err="1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has been funded with support from the European Commission. The author is solely responsible for this publication (communication)</a:t>
            </a:r>
            <a:r>
              <a:rPr lang="en-IE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the Commission accepts no responsibility for any use that may be made of the   information contained therein </a:t>
            </a:r>
            <a:r>
              <a:rPr lang="en-IE" sz="1100" dirty="0">
                <a:solidFill>
                  <a:srgbClr val="595A5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2020-1-UK01-KA203-079083</a:t>
            </a:r>
            <a:endParaRPr lang="en-IE" sz="1100" dirty="0">
              <a:solidFill>
                <a:srgbClr val="595A5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9323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umn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A7EC3A-FA50-904B-839F-2B92D5166DD5}"/>
              </a:ext>
            </a:extLst>
          </p:cNvPr>
          <p:cNvSpPr/>
          <p:nvPr userDrawn="1"/>
        </p:nvSpPr>
        <p:spPr>
          <a:xfrm>
            <a:off x="-17604" y="3188167"/>
            <a:ext cx="6113604" cy="3110478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6976CB-0B76-DD49-AA4D-4F230C256467}"/>
              </a:ext>
            </a:extLst>
          </p:cNvPr>
          <p:cNvSpPr/>
          <p:nvPr userDrawn="1"/>
        </p:nvSpPr>
        <p:spPr>
          <a:xfrm>
            <a:off x="6078396" y="3186394"/>
            <a:ext cx="6113604" cy="3110478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C1B99A3-E2FF-264E-947B-7183A27F95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640" y="3437880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A04C066A-035C-0341-9527-E538DEB478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7488" y="3437968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D724955A-415A-9DD6-6EA1-747F29A816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640" y="4182278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B892B47E-F8E6-9A41-C337-59BD1F424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7488" y="4182278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D65636-F3BF-DE6E-6678-F4DA0C325D6B}"/>
              </a:ext>
            </a:extLst>
          </p:cNvPr>
          <p:cNvSpPr/>
          <p:nvPr userDrawn="1"/>
        </p:nvSpPr>
        <p:spPr>
          <a:xfrm>
            <a:off x="2785887" y="330796"/>
            <a:ext cx="6571622" cy="2855598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D8E2EA-E347-ED5A-9929-60F83AA2D7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90686" y="582370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7AE5EE8-3F03-203C-44FB-16EF87DC9E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90686" y="1326680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796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column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A7EC3A-FA50-904B-839F-2B92D5166DD5}"/>
              </a:ext>
            </a:extLst>
          </p:cNvPr>
          <p:cNvSpPr/>
          <p:nvPr userDrawn="1"/>
        </p:nvSpPr>
        <p:spPr>
          <a:xfrm>
            <a:off x="-26407" y="1314782"/>
            <a:ext cx="12209605" cy="1223933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6976CB-0B76-DD49-AA4D-4F230C256467}"/>
              </a:ext>
            </a:extLst>
          </p:cNvPr>
          <p:cNvSpPr/>
          <p:nvPr userDrawn="1"/>
        </p:nvSpPr>
        <p:spPr>
          <a:xfrm>
            <a:off x="-35208" y="2538715"/>
            <a:ext cx="12209604" cy="1223933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8C1B99A3-E2FF-264E-947B-7183A27F95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640" y="3437880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A04C066A-035C-0341-9527-E538DEB478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7488" y="3437968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D724955A-415A-9DD6-6EA1-747F29A816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640" y="4182278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B892B47E-F8E6-9A41-C337-59BD1F424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7488" y="4182278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D65636-F3BF-DE6E-6678-F4DA0C325D6B}"/>
              </a:ext>
            </a:extLst>
          </p:cNvPr>
          <p:cNvSpPr/>
          <p:nvPr userDrawn="1"/>
        </p:nvSpPr>
        <p:spPr>
          <a:xfrm>
            <a:off x="-17604" y="1"/>
            <a:ext cx="12192000" cy="1326680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D8E2EA-E347-ED5A-9929-60F83AA2D7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90686" y="582370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7AE5EE8-3F03-203C-44FB-16EF87DC9E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90686" y="1326680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2CF8DE-4164-37E2-D6C3-4013E41258CE}"/>
              </a:ext>
            </a:extLst>
          </p:cNvPr>
          <p:cNvSpPr/>
          <p:nvPr userDrawn="1"/>
        </p:nvSpPr>
        <p:spPr>
          <a:xfrm>
            <a:off x="-35210" y="5077429"/>
            <a:ext cx="12209605" cy="1223933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74CBAD6-C060-CE5F-B5BF-74D27FCFC32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3837" y="7944925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05CA5A8F-B467-BBB8-9D16-3DD79DC4A7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38685" y="7944925"/>
            <a:ext cx="4957908" cy="1680348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 i="0" spc="0">
                <a:solidFill>
                  <a:srgbClr val="000000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3B65A7-E2BE-1BD3-2893-672CD22AE917}"/>
              </a:ext>
            </a:extLst>
          </p:cNvPr>
          <p:cNvSpPr/>
          <p:nvPr userDrawn="1"/>
        </p:nvSpPr>
        <p:spPr>
          <a:xfrm>
            <a:off x="-26407" y="3762648"/>
            <a:ext cx="12192000" cy="1326680"/>
          </a:xfrm>
          <a:prstGeom prst="rect">
            <a:avLst/>
          </a:prstGeom>
          <a:solidFill>
            <a:srgbClr val="3AA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09CEEB8E-1F27-0E72-D0BF-B2DF80CF9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81883" y="4345017"/>
            <a:ext cx="4957908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5446412-15F1-C29A-E437-7D6A8A9F982A}"/>
              </a:ext>
            </a:extLst>
          </p:cNvPr>
          <p:cNvSpPr/>
          <p:nvPr userDrawn="1"/>
        </p:nvSpPr>
        <p:spPr>
          <a:xfrm>
            <a:off x="-35208" y="5630052"/>
            <a:ext cx="12209604" cy="1223933"/>
          </a:xfrm>
          <a:prstGeom prst="rect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6582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end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295640-5B5F-6E47-808F-2F2FB8B377B6}"/>
              </a:ext>
            </a:extLst>
          </p:cNvPr>
          <p:cNvGrpSpPr/>
          <p:nvPr userDrawn="1"/>
        </p:nvGrpSpPr>
        <p:grpSpPr>
          <a:xfrm>
            <a:off x="14068" y="1619337"/>
            <a:ext cx="12165015" cy="5228647"/>
            <a:chOff x="0" y="4738255"/>
            <a:chExt cx="21169744" cy="52924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C287D99-39F7-274E-881D-B1205E86882D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795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255414-C2BD-294E-A843-C1E85CBB702D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9163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2AF4D0D-CD86-1943-BD02-89B10E71AB04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3AA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3D836D-4100-D44A-83B0-51B97203CAA2}"/>
                </a:ext>
              </a:extLst>
            </p:cNvPr>
            <p:cNvSpPr/>
            <p:nvPr/>
          </p:nvSpPr>
          <p:spPr>
            <a:xfrm>
              <a:off x="15877308" y="4738255"/>
              <a:ext cx="5292436" cy="5292436"/>
            </a:xfrm>
            <a:prstGeom prst="rect">
              <a:avLst/>
            </a:prstGeom>
            <a:solidFill>
              <a:srgbClr val="F27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40B2C6C4-135F-5946-B876-EA9B72EF09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55319" y="2707991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BDA90A0E-F434-DE4E-802E-4F8D967084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59602" y="2076638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E4E3947D-3C0D-864E-A378-E86B96AB3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83823" y="3566496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7A61D601-8E58-BD42-BBBF-581E5B4321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403" y="2711087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FBF15F1B-8908-F446-91BA-B6025A5D96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880" y="2079734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8DA24536-E652-E647-BC3C-200CC55782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101" y="3569592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87F5E8E1-032A-ED43-93E9-DB20B4563F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25088" y="2694676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April</a:t>
            </a:r>
            <a:endParaRPr lang="en-US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76204B1D-FD93-534C-86DB-6D09C95456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29371" y="2063323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F4D63AE9-5CEC-9F4B-96A5-3F0DB00BF3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53592" y="3553181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18449C84-980B-324B-B217-BB2EDFA5B2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69366" y="2697772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DB432D93-6FEA-AC42-83B9-779DFF3A77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73649" y="2066419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23980425-5596-AE4F-A5E0-1E8D36188DD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7870" y="3556277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931F17A9-1990-CB4F-B6F6-4BB13F4AD5D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9B7AA32D-C8AE-F34E-8CB1-A71A96409C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658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lend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295640-5B5F-6E47-808F-2F2FB8B377B6}"/>
              </a:ext>
            </a:extLst>
          </p:cNvPr>
          <p:cNvGrpSpPr/>
          <p:nvPr userDrawn="1"/>
        </p:nvGrpSpPr>
        <p:grpSpPr>
          <a:xfrm>
            <a:off x="10764" y="1467720"/>
            <a:ext cx="12181235" cy="4632645"/>
            <a:chOff x="0" y="4738255"/>
            <a:chExt cx="15877308" cy="52924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C287D99-39F7-274E-881D-B1205E86882D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795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255414-C2BD-294E-A843-C1E85CBB702D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F27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2AF4D0D-CD86-1943-BD02-89B10E71AB04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3AA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40B2C6C4-135F-5946-B876-EA9B72EF09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4220" y="2556374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BDA90A0E-F434-DE4E-802E-4F8D967084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08503" y="1925021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E4E3947D-3C0D-864E-A378-E86B96AB3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2724" y="3414879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7A61D601-8E58-BD42-BBBF-581E5B4321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48498" y="2559470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FBF15F1B-8908-F446-91BA-B6025A5D96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52781" y="1928117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8DA24536-E652-E647-BC3C-200CC55782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77002" y="3417975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18449C84-980B-324B-B217-BB2EDFA5B2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18267" y="2546155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DB432D93-6FEA-AC42-83B9-779DFF3A77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22550" y="1914802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23980425-5596-AE4F-A5E0-1E8D36188DD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846771" y="3404660"/>
            <a:ext cx="3024340" cy="177894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931F17A9-1990-CB4F-B6F6-4BB13F4AD5D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9B7AA32D-C8AE-F34E-8CB1-A71A96409C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26AF3E1-C679-4748-BAEE-9510BFC2A8F9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1C2B182-D34F-594D-859C-C6EA7B9EA4F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8" name="Picture 2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BCDAA61-CF49-CE42-9A26-387BE72366D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9" name="Picture 2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A77DDA1-DA86-5A41-8C12-2A17E1B4078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29124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lend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295640-5B5F-6E47-808F-2F2FB8B377B6}"/>
              </a:ext>
            </a:extLst>
          </p:cNvPr>
          <p:cNvGrpSpPr/>
          <p:nvPr userDrawn="1"/>
        </p:nvGrpSpPr>
        <p:grpSpPr>
          <a:xfrm>
            <a:off x="8201" y="1175336"/>
            <a:ext cx="12165015" cy="2721827"/>
            <a:chOff x="0" y="4738255"/>
            <a:chExt cx="21169744" cy="52924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C287D99-39F7-274E-881D-B1205E86882D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795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255414-C2BD-294E-A843-C1E85CBB702D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9163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2AF4D0D-CD86-1943-BD02-89B10E71AB04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3AA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3D836D-4100-D44A-83B0-51B97203CAA2}"/>
                </a:ext>
              </a:extLst>
            </p:cNvPr>
            <p:cNvSpPr/>
            <p:nvPr/>
          </p:nvSpPr>
          <p:spPr>
            <a:xfrm>
              <a:off x="15877308" y="4738255"/>
              <a:ext cx="5292436" cy="5292436"/>
            </a:xfrm>
            <a:prstGeom prst="rect">
              <a:avLst/>
            </a:prstGeom>
            <a:solidFill>
              <a:srgbClr val="F27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40B2C6C4-135F-5946-B876-EA9B72EF09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37073" y="1945768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BDA90A0E-F434-DE4E-802E-4F8D967084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1356" y="1314415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E4E3947D-3C0D-864E-A378-E86B96AB3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03622" y="2413967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7A61D601-8E58-BD42-BBBF-581E5B4321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18649" y="1948864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FBF15F1B-8908-F446-91BA-B6025A5D96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-14366" y="1317511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8DA24536-E652-E647-BC3C-200CC55782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-35309" y="2388684"/>
            <a:ext cx="3024340" cy="1502625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87F5E8E1-032A-ED43-93E9-DB20B4563F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06842" y="1932453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April</a:t>
            </a:r>
            <a:endParaRPr lang="en-US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76204B1D-FD93-534C-86DB-6D09C95456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1125" y="1301100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F4D63AE9-5CEC-9F4B-96A5-3F0DB00BF3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36138" y="2375291"/>
            <a:ext cx="3024340" cy="152187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18449C84-980B-324B-B217-BB2EDFA5B2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51120" y="1935549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DB432D93-6FEA-AC42-83B9-779DFF3A77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55403" y="1304196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23980425-5596-AE4F-A5E0-1E8D36188DD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71525" y="2413967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931F17A9-1990-CB4F-B6F6-4BB13F4AD5D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7A9F7E2-4B9C-A793-EECD-E47519AB217E}"/>
              </a:ext>
            </a:extLst>
          </p:cNvPr>
          <p:cNvGrpSpPr/>
          <p:nvPr userDrawn="1"/>
        </p:nvGrpSpPr>
        <p:grpSpPr>
          <a:xfrm>
            <a:off x="10764" y="3907382"/>
            <a:ext cx="9799061" cy="2950618"/>
            <a:chOff x="0" y="4738255"/>
            <a:chExt cx="15877308" cy="5292436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57B92B9-9F02-B81E-59B6-745DB5A68C60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81D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5E161B-73F8-4BBE-E0C9-2B94838FB257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BAC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67460AE-CC97-DDA0-3AFD-650767B292E0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D3BE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Text Placeholder 17">
            <a:extLst>
              <a:ext uri="{FF2B5EF4-FFF2-40B4-BE49-F238E27FC236}">
                <a16:creationId xmlns:a16="http://schemas.microsoft.com/office/drawing/2014/main" id="{7E05B733-B5B2-FDFA-4D36-D205A676264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39636" y="4677814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65" name="Text Placeholder 23">
            <a:extLst>
              <a:ext uri="{FF2B5EF4-FFF2-40B4-BE49-F238E27FC236}">
                <a16:creationId xmlns:a16="http://schemas.microsoft.com/office/drawing/2014/main" id="{AB94F7A9-2DE1-B089-1DDC-FEF813C9FE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043919" y="4046461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66" name="Text Placeholder 17">
            <a:extLst>
              <a:ext uri="{FF2B5EF4-FFF2-40B4-BE49-F238E27FC236}">
                <a16:creationId xmlns:a16="http://schemas.microsoft.com/office/drawing/2014/main" id="{202BE11B-427F-F9C0-754B-BABD7AD5DE9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006185" y="5146013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47FA7802-EA20-EFE6-6A98-DC0ED6A4F4B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-16086" y="4680910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68" name="Text Placeholder 23">
            <a:extLst>
              <a:ext uri="{FF2B5EF4-FFF2-40B4-BE49-F238E27FC236}">
                <a16:creationId xmlns:a16="http://schemas.microsoft.com/office/drawing/2014/main" id="{C45BE3A3-DE0B-6636-A429-D58031A0D40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11803" y="4049557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F98D3E07-F1E2-285C-F707-37D3DA344CA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-32746" y="5120730"/>
            <a:ext cx="3024340" cy="1502625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3" name="Text Placeholder 17">
            <a:extLst>
              <a:ext uri="{FF2B5EF4-FFF2-40B4-BE49-F238E27FC236}">
                <a16:creationId xmlns:a16="http://schemas.microsoft.com/office/drawing/2014/main" id="{E9B32541-E561-421A-F1CD-25E0E908E8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53683" y="4667595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74" name="Text Placeholder 23">
            <a:extLst>
              <a:ext uri="{FF2B5EF4-FFF2-40B4-BE49-F238E27FC236}">
                <a16:creationId xmlns:a16="http://schemas.microsoft.com/office/drawing/2014/main" id="{AB9B056C-54B4-8C1B-0189-ABF6B6CADD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57966" y="4036242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75" name="Text Placeholder 17">
            <a:extLst>
              <a:ext uri="{FF2B5EF4-FFF2-40B4-BE49-F238E27FC236}">
                <a16:creationId xmlns:a16="http://schemas.microsoft.com/office/drawing/2014/main" id="{BD3AF571-BFFC-27A4-7B87-088330B07D8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74088" y="5146013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6236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lend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F295640-5B5F-6E47-808F-2F2FB8B377B6}"/>
              </a:ext>
            </a:extLst>
          </p:cNvPr>
          <p:cNvGrpSpPr/>
          <p:nvPr userDrawn="1"/>
        </p:nvGrpSpPr>
        <p:grpSpPr>
          <a:xfrm>
            <a:off x="8201" y="1175336"/>
            <a:ext cx="12165015" cy="2721827"/>
            <a:chOff x="0" y="4738255"/>
            <a:chExt cx="21169744" cy="529243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C287D99-39F7-274E-881D-B1205E86882D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795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255414-C2BD-294E-A843-C1E85CBB702D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9163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2AF4D0D-CD86-1943-BD02-89B10E71AB04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3AA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3D836D-4100-D44A-83B0-51B97203CAA2}"/>
                </a:ext>
              </a:extLst>
            </p:cNvPr>
            <p:cNvSpPr/>
            <p:nvPr/>
          </p:nvSpPr>
          <p:spPr>
            <a:xfrm>
              <a:off x="15877308" y="4738255"/>
              <a:ext cx="5292436" cy="5292436"/>
            </a:xfrm>
            <a:prstGeom prst="rect">
              <a:avLst/>
            </a:prstGeom>
            <a:solidFill>
              <a:srgbClr val="F279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40B2C6C4-135F-5946-B876-EA9B72EF09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37073" y="1945768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BDA90A0E-F434-DE4E-802E-4F8D967084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1356" y="1314415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E4E3947D-3C0D-864E-A378-E86B96AB3A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03622" y="2413967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7A61D601-8E58-BD42-BBBF-581E5B4321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18649" y="1948864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FBF15F1B-8908-F446-91BA-B6025A5D96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-14366" y="1317511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8DA24536-E652-E647-BC3C-200CC55782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-35309" y="2388684"/>
            <a:ext cx="3024340" cy="1502625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87F5E8E1-032A-ED43-93E9-DB20B4563F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06842" y="1932453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April</a:t>
            </a:r>
            <a:endParaRPr lang="en-US" dirty="0"/>
          </a:p>
        </p:txBody>
      </p:sp>
      <p:sp>
        <p:nvSpPr>
          <p:cNvPr id="42" name="Text Placeholder 23">
            <a:extLst>
              <a:ext uri="{FF2B5EF4-FFF2-40B4-BE49-F238E27FC236}">
                <a16:creationId xmlns:a16="http://schemas.microsoft.com/office/drawing/2014/main" id="{76204B1D-FD93-534C-86DB-6D09C95456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1125" y="1301100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F4D63AE9-5CEC-9F4B-96A5-3F0DB00BF3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36138" y="2375291"/>
            <a:ext cx="3024340" cy="152187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18449C84-980B-324B-B217-BB2EDFA5B2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51120" y="1935549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45" name="Text Placeholder 23">
            <a:extLst>
              <a:ext uri="{FF2B5EF4-FFF2-40B4-BE49-F238E27FC236}">
                <a16:creationId xmlns:a16="http://schemas.microsoft.com/office/drawing/2014/main" id="{DB432D93-6FEA-AC42-83B9-779DFF3A77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55403" y="1304196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23980425-5596-AE4F-A5E0-1E8D36188DD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71525" y="2413967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931F17A9-1990-CB4F-B6F6-4BB13F4AD5D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7A9F7E2-4B9C-A793-EECD-E47519AB217E}"/>
              </a:ext>
            </a:extLst>
          </p:cNvPr>
          <p:cNvGrpSpPr/>
          <p:nvPr userDrawn="1"/>
        </p:nvGrpSpPr>
        <p:grpSpPr>
          <a:xfrm>
            <a:off x="10764" y="3907382"/>
            <a:ext cx="12165015" cy="2950618"/>
            <a:chOff x="0" y="4738255"/>
            <a:chExt cx="21169744" cy="5292436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57B92B9-9F02-B81E-59B6-745DB5A68C60}"/>
                </a:ext>
              </a:extLst>
            </p:cNvPr>
            <p:cNvSpPr/>
            <p:nvPr/>
          </p:nvSpPr>
          <p:spPr>
            <a:xfrm>
              <a:off x="0" y="4738255"/>
              <a:ext cx="5292436" cy="5292436"/>
            </a:xfrm>
            <a:prstGeom prst="rect">
              <a:avLst/>
            </a:prstGeom>
            <a:solidFill>
              <a:srgbClr val="81D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5E161B-73F8-4BBE-E0C9-2B94838FB257}"/>
                </a:ext>
              </a:extLst>
            </p:cNvPr>
            <p:cNvSpPr/>
            <p:nvPr/>
          </p:nvSpPr>
          <p:spPr>
            <a:xfrm>
              <a:off x="5292436" y="4738255"/>
              <a:ext cx="5292436" cy="5292436"/>
            </a:xfrm>
            <a:prstGeom prst="rect">
              <a:avLst/>
            </a:prstGeom>
            <a:solidFill>
              <a:srgbClr val="BAC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67460AE-CC97-DDA0-3AFD-650767B292E0}"/>
                </a:ext>
              </a:extLst>
            </p:cNvPr>
            <p:cNvSpPr/>
            <p:nvPr/>
          </p:nvSpPr>
          <p:spPr>
            <a:xfrm>
              <a:off x="10584872" y="4738255"/>
              <a:ext cx="5292436" cy="5292436"/>
            </a:xfrm>
            <a:prstGeom prst="rect">
              <a:avLst/>
            </a:prstGeom>
            <a:solidFill>
              <a:srgbClr val="D3BE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D352329-08FF-628B-DF7A-31DD6972EEC1}"/>
                </a:ext>
              </a:extLst>
            </p:cNvPr>
            <p:cNvSpPr/>
            <p:nvPr/>
          </p:nvSpPr>
          <p:spPr>
            <a:xfrm>
              <a:off x="15877308" y="4738255"/>
              <a:ext cx="5292436" cy="5292436"/>
            </a:xfrm>
            <a:prstGeom prst="rect">
              <a:avLst/>
            </a:prstGeom>
            <a:solidFill>
              <a:srgbClr val="F9C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4" name="Text Placeholder 17">
            <a:extLst>
              <a:ext uri="{FF2B5EF4-FFF2-40B4-BE49-F238E27FC236}">
                <a16:creationId xmlns:a16="http://schemas.microsoft.com/office/drawing/2014/main" id="{7E05B733-B5B2-FDFA-4D36-D205A676264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39636" y="4677814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February</a:t>
            </a:r>
            <a:endParaRPr lang="en-US" dirty="0"/>
          </a:p>
        </p:txBody>
      </p:sp>
      <p:sp>
        <p:nvSpPr>
          <p:cNvPr id="65" name="Text Placeholder 23">
            <a:extLst>
              <a:ext uri="{FF2B5EF4-FFF2-40B4-BE49-F238E27FC236}">
                <a16:creationId xmlns:a16="http://schemas.microsoft.com/office/drawing/2014/main" id="{AB94F7A9-2DE1-B089-1DDC-FEF813C9FE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043919" y="4046461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66" name="Text Placeholder 17">
            <a:extLst>
              <a:ext uri="{FF2B5EF4-FFF2-40B4-BE49-F238E27FC236}">
                <a16:creationId xmlns:a16="http://schemas.microsoft.com/office/drawing/2014/main" id="{202BE11B-427F-F9C0-754B-BABD7AD5DE9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006185" y="5146013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47FA7802-EA20-EFE6-6A98-DC0ED6A4F4B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-16086" y="4680910"/>
            <a:ext cx="3024340" cy="442916"/>
          </a:xfrm>
        </p:spPr>
        <p:txBody>
          <a:bodyPr/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January</a:t>
            </a:r>
            <a:endParaRPr lang="en-US" dirty="0"/>
          </a:p>
        </p:txBody>
      </p:sp>
      <p:sp>
        <p:nvSpPr>
          <p:cNvPr id="68" name="Text Placeholder 23">
            <a:extLst>
              <a:ext uri="{FF2B5EF4-FFF2-40B4-BE49-F238E27FC236}">
                <a16:creationId xmlns:a16="http://schemas.microsoft.com/office/drawing/2014/main" id="{C45BE3A3-DE0B-6636-A429-D58031A0D40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11803" y="4049557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20</a:t>
            </a:r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F98D3E07-F1E2-285C-F707-37D3DA344CA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-32746" y="5120730"/>
            <a:ext cx="3024340" cy="1502625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0" name="Text Placeholder 17">
            <a:extLst>
              <a:ext uri="{FF2B5EF4-FFF2-40B4-BE49-F238E27FC236}">
                <a16:creationId xmlns:a16="http://schemas.microsoft.com/office/drawing/2014/main" id="{892D8D79-6384-66F7-AF62-274CB5BB00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09405" y="4664499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April</a:t>
            </a:r>
            <a:endParaRPr lang="en-US" dirty="0"/>
          </a:p>
        </p:txBody>
      </p:sp>
      <p:sp>
        <p:nvSpPr>
          <p:cNvPr id="71" name="Text Placeholder 23">
            <a:extLst>
              <a:ext uri="{FF2B5EF4-FFF2-40B4-BE49-F238E27FC236}">
                <a16:creationId xmlns:a16="http://schemas.microsoft.com/office/drawing/2014/main" id="{0FF6F375-44D6-2504-B2AD-28ECE7430E5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13688" y="4033146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2" name="Text Placeholder 17">
            <a:extLst>
              <a:ext uri="{FF2B5EF4-FFF2-40B4-BE49-F238E27FC236}">
                <a16:creationId xmlns:a16="http://schemas.microsoft.com/office/drawing/2014/main" id="{FEB78C00-B55F-604D-8439-DEE8A6DF4DF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38701" y="5107337"/>
            <a:ext cx="3024340" cy="152187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3" name="Text Placeholder 17">
            <a:extLst>
              <a:ext uri="{FF2B5EF4-FFF2-40B4-BE49-F238E27FC236}">
                <a16:creationId xmlns:a16="http://schemas.microsoft.com/office/drawing/2014/main" id="{E9B32541-E561-421A-F1CD-25E0E908E8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053683" y="4667595"/>
            <a:ext cx="3024340" cy="44291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March</a:t>
            </a:r>
            <a:endParaRPr lang="en-US" dirty="0"/>
          </a:p>
        </p:txBody>
      </p:sp>
      <p:sp>
        <p:nvSpPr>
          <p:cNvPr id="74" name="Text Placeholder 23">
            <a:extLst>
              <a:ext uri="{FF2B5EF4-FFF2-40B4-BE49-F238E27FC236}">
                <a16:creationId xmlns:a16="http://schemas.microsoft.com/office/drawing/2014/main" id="{AB9B056C-54B4-8C1B-0189-ABF6B6CADD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57966" y="4036242"/>
            <a:ext cx="3049353" cy="582221"/>
          </a:xfrm>
        </p:spPr>
        <p:txBody>
          <a:bodyPr>
            <a:normAutofit/>
          </a:bodyPr>
          <a:lstStyle>
            <a:lvl1pPr marL="0" indent="0" algn="ctr">
              <a:buNone/>
              <a:defRPr sz="4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17</a:t>
            </a:r>
          </a:p>
        </p:txBody>
      </p:sp>
      <p:sp>
        <p:nvSpPr>
          <p:cNvPr id="75" name="Text Placeholder 17">
            <a:extLst>
              <a:ext uri="{FF2B5EF4-FFF2-40B4-BE49-F238E27FC236}">
                <a16:creationId xmlns:a16="http://schemas.microsoft.com/office/drawing/2014/main" id="{BD3AF571-BFFC-27A4-7B87-088330B07D8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74088" y="5146013"/>
            <a:ext cx="3024340" cy="148319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8297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 ico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232">
            <a:extLst>
              <a:ext uri="{FF2B5EF4-FFF2-40B4-BE49-F238E27FC236}">
                <a16:creationId xmlns:a16="http://schemas.microsoft.com/office/drawing/2014/main" id="{622070F6-FB1F-9148-9EB4-D8EF592B6C8A}"/>
              </a:ext>
            </a:extLst>
          </p:cNvPr>
          <p:cNvSpPr/>
          <p:nvPr userDrawn="1"/>
        </p:nvSpPr>
        <p:spPr>
          <a:xfrm>
            <a:off x="2214760" y="1397635"/>
            <a:ext cx="1521426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" h="1330">
                <a:moveTo>
                  <a:pt x="456" y="219"/>
                </a:moveTo>
                <a:cubicBezTo>
                  <a:pt x="327" y="219"/>
                  <a:pt x="220" y="325"/>
                  <a:pt x="220" y="455"/>
                </a:cubicBezTo>
                <a:cubicBezTo>
                  <a:pt x="220" y="587"/>
                  <a:pt x="327" y="692"/>
                  <a:pt x="456" y="692"/>
                </a:cubicBezTo>
                <a:cubicBezTo>
                  <a:pt x="587" y="692"/>
                  <a:pt x="693" y="587"/>
                  <a:pt x="693" y="455"/>
                </a:cubicBezTo>
                <a:cubicBezTo>
                  <a:pt x="693" y="325"/>
                  <a:pt x="587" y="219"/>
                  <a:pt x="456" y="219"/>
                </a:cubicBezTo>
                <a:close/>
                <a:moveTo>
                  <a:pt x="456" y="0"/>
                </a:moveTo>
                <a:cubicBezTo>
                  <a:pt x="709" y="0"/>
                  <a:pt x="914" y="203"/>
                  <a:pt x="914" y="455"/>
                </a:cubicBezTo>
                <a:cubicBezTo>
                  <a:pt x="914" y="705"/>
                  <a:pt x="714" y="907"/>
                  <a:pt x="466" y="913"/>
                </a:cubicBezTo>
                <a:lnTo>
                  <a:pt x="466" y="1276"/>
                </a:lnTo>
                <a:cubicBezTo>
                  <a:pt x="477" y="1280"/>
                  <a:pt x="485" y="1289"/>
                  <a:pt x="485" y="1303"/>
                </a:cubicBezTo>
                <a:cubicBezTo>
                  <a:pt x="485" y="1316"/>
                  <a:pt x="473" y="1330"/>
                  <a:pt x="456" y="1330"/>
                </a:cubicBezTo>
                <a:cubicBezTo>
                  <a:pt x="442" y="1330"/>
                  <a:pt x="429" y="1316"/>
                  <a:pt x="429" y="1303"/>
                </a:cubicBezTo>
                <a:cubicBezTo>
                  <a:pt x="429" y="1289"/>
                  <a:pt x="438" y="1280"/>
                  <a:pt x="449" y="1276"/>
                </a:cubicBezTo>
                <a:lnTo>
                  <a:pt x="449" y="913"/>
                </a:lnTo>
                <a:cubicBezTo>
                  <a:pt x="200" y="907"/>
                  <a:pt x="0" y="705"/>
                  <a:pt x="0" y="455"/>
                </a:cubicBezTo>
                <a:cubicBezTo>
                  <a:pt x="0" y="203"/>
                  <a:pt x="204" y="0"/>
                  <a:pt x="456" y="0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" name="Freeform: Shape 4237">
            <a:extLst>
              <a:ext uri="{FF2B5EF4-FFF2-40B4-BE49-F238E27FC236}">
                <a16:creationId xmlns:a16="http://schemas.microsoft.com/office/drawing/2014/main" id="{D8A1DBA4-C804-2D47-9911-EC8677BC17CE}"/>
              </a:ext>
            </a:extLst>
          </p:cNvPr>
          <p:cNvSpPr/>
          <p:nvPr userDrawn="1"/>
        </p:nvSpPr>
        <p:spPr>
          <a:xfrm>
            <a:off x="2257859" y="1439070"/>
            <a:ext cx="1433560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" h="473">
                <a:moveTo>
                  <a:pt x="236" y="0"/>
                </a:moveTo>
                <a:cubicBezTo>
                  <a:pt x="107" y="0"/>
                  <a:pt x="0" y="106"/>
                  <a:pt x="0" y="236"/>
                </a:cubicBezTo>
                <a:cubicBezTo>
                  <a:pt x="0" y="368"/>
                  <a:pt x="107" y="473"/>
                  <a:pt x="236" y="473"/>
                </a:cubicBezTo>
                <a:cubicBezTo>
                  <a:pt x="367" y="473"/>
                  <a:pt x="473" y="368"/>
                  <a:pt x="473" y="236"/>
                </a:cubicBezTo>
                <a:cubicBezTo>
                  <a:pt x="473" y="106"/>
                  <a:pt x="367" y="0"/>
                  <a:pt x="236" y="0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4233">
            <a:extLst>
              <a:ext uri="{FF2B5EF4-FFF2-40B4-BE49-F238E27FC236}">
                <a16:creationId xmlns:a16="http://schemas.microsoft.com/office/drawing/2014/main" id="{A2B5C452-54BF-9B4F-A43E-38B402D1B95F}"/>
              </a:ext>
            </a:extLst>
          </p:cNvPr>
          <p:cNvSpPr/>
          <p:nvPr userDrawn="1"/>
        </p:nvSpPr>
        <p:spPr>
          <a:xfrm>
            <a:off x="5337787" y="1443935"/>
            <a:ext cx="1519759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3" h="1330">
                <a:moveTo>
                  <a:pt x="455" y="219"/>
                </a:moveTo>
                <a:cubicBezTo>
                  <a:pt x="325" y="219"/>
                  <a:pt x="219" y="325"/>
                  <a:pt x="219" y="455"/>
                </a:cubicBezTo>
                <a:cubicBezTo>
                  <a:pt x="219" y="587"/>
                  <a:pt x="325" y="692"/>
                  <a:pt x="455" y="692"/>
                </a:cubicBezTo>
                <a:cubicBezTo>
                  <a:pt x="587" y="692"/>
                  <a:pt x="692" y="587"/>
                  <a:pt x="692" y="455"/>
                </a:cubicBezTo>
                <a:cubicBezTo>
                  <a:pt x="692" y="325"/>
                  <a:pt x="587" y="219"/>
                  <a:pt x="455" y="219"/>
                </a:cubicBezTo>
                <a:close/>
                <a:moveTo>
                  <a:pt x="455" y="0"/>
                </a:moveTo>
                <a:cubicBezTo>
                  <a:pt x="708" y="0"/>
                  <a:pt x="913" y="203"/>
                  <a:pt x="913" y="455"/>
                </a:cubicBezTo>
                <a:cubicBezTo>
                  <a:pt x="913" y="705"/>
                  <a:pt x="713" y="907"/>
                  <a:pt x="465" y="913"/>
                </a:cubicBezTo>
                <a:lnTo>
                  <a:pt x="465" y="1276"/>
                </a:lnTo>
                <a:cubicBezTo>
                  <a:pt x="476" y="1280"/>
                  <a:pt x="484" y="1289"/>
                  <a:pt x="484" y="1303"/>
                </a:cubicBezTo>
                <a:cubicBezTo>
                  <a:pt x="484" y="1316"/>
                  <a:pt x="471" y="1330"/>
                  <a:pt x="455" y="1330"/>
                </a:cubicBezTo>
                <a:cubicBezTo>
                  <a:pt x="441" y="1330"/>
                  <a:pt x="429" y="1316"/>
                  <a:pt x="429" y="1303"/>
                </a:cubicBezTo>
                <a:cubicBezTo>
                  <a:pt x="429" y="1289"/>
                  <a:pt x="435" y="1280"/>
                  <a:pt x="446" y="1276"/>
                </a:cubicBezTo>
                <a:lnTo>
                  <a:pt x="446" y="913"/>
                </a:lnTo>
                <a:cubicBezTo>
                  <a:pt x="199" y="907"/>
                  <a:pt x="0" y="705"/>
                  <a:pt x="0" y="455"/>
                </a:cubicBezTo>
                <a:cubicBezTo>
                  <a:pt x="0" y="203"/>
                  <a:pt x="203" y="0"/>
                  <a:pt x="455" y="0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4238">
            <a:extLst>
              <a:ext uri="{FF2B5EF4-FFF2-40B4-BE49-F238E27FC236}">
                <a16:creationId xmlns:a16="http://schemas.microsoft.com/office/drawing/2014/main" id="{444A958E-CFA7-B64E-92C8-D832683C4A94}"/>
              </a:ext>
            </a:extLst>
          </p:cNvPr>
          <p:cNvSpPr/>
          <p:nvPr userDrawn="1"/>
        </p:nvSpPr>
        <p:spPr>
          <a:xfrm>
            <a:off x="5379220" y="1485370"/>
            <a:ext cx="1433560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" h="473">
                <a:moveTo>
                  <a:pt x="236" y="0"/>
                </a:moveTo>
                <a:cubicBezTo>
                  <a:pt x="106" y="0"/>
                  <a:pt x="0" y="106"/>
                  <a:pt x="0" y="236"/>
                </a:cubicBezTo>
                <a:cubicBezTo>
                  <a:pt x="0" y="368"/>
                  <a:pt x="106" y="473"/>
                  <a:pt x="236" y="473"/>
                </a:cubicBezTo>
                <a:cubicBezTo>
                  <a:pt x="368" y="473"/>
                  <a:pt x="473" y="368"/>
                  <a:pt x="473" y="236"/>
                </a:cubicBezTo>
                <a:cubicBezTo>
                  <a:pt x="473" y="106"/>
                  <a:pt x="368" y="0"/>
                  <a:pt x="236" y="0"/>
                </a:cubicBezTo>
                <a:close/>
              </a:path>
            </a:pathLst>
          </a:custGeom>
          <a:solidFill>
            <a:srgbClr val="59C3B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4234">
            <a:extLst>
              <a:ext uri="{FF2B5EF4-FFF2-40B4-BE49-F238E27FC236}">
                <a16:creationId xmlns:a16="http://schemas.microsoft.com/office/drawing/2014/main" id="{473A5FB1-762F-F846-BB1E-727584AF3C5F}"/>
              </a:ext>
            </a:extLst>
          </p:cNvPr>
          <p:cNvSpPr/>
          <p:nvPr userDrawn="1"/>
        </p:nvSpPr>
        <p:spPr>
          <a:xfrm>
            <a:off x="8734778" y="1450185"/>
            <a:ext cx="1521426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" h="1330">
                <a:moveTo>
                  <a:pt x="457" y="219"/>
                </a:moveTo>
                <a:cubicBezTo>
                  <a:pt x="327" y="219"/>
                  <a:pt x="222" y="325"/>
                  <a:pt x="222" y="455"/>
                </a:cubicBezTo>
                <a:cubicBezTo>
                  <a:pt x="222" y="587"/>
                  <a:pt x="327" y="692"/>
                  <a:pt x="457" y="692"/>
                </a:cubicBezTo>
                <a:cubicBezTo>
                  <a:pt x="587" y="692"/>
                  <a:pt x="694" y="587"/>
                  <a:pt x="694" y="455"/>
                </a:cubicBezTo>
                <a:cubicBezTo>
                  <a:pt x="694" y="325"/>
                  <a:pt x="587" y="219"/>
                  <a:pt x="457" y="219"/>
                </a:cubicBezTo>
                <a:close/>
                <a:moveTo>
                  <a:pt x="457" y="0"/>
                </a:moveTo>
                <a:cubicBezTo>
                  <a:pt x="710" y="0"/>
                  <a:pt x="914" y="203"/>
                  <a:pt x="914" y="455"/>
                </a:cubicBezTo>
                <a:cubicBezTo>
                  <a:pt x="914" y="705"/>
                  <a:pt x="714" y="907"/>
                  <a:pt x="466" y="913"/>
                </a:cubicBezTo>
                <a:lnTo>
                  <a:pt x="466" y="1276"/>
                </a:lnTo>
                <a:cubicBezTo>
                  <a:pt x="477" y="1280"/>
                  <a:pt x="484" y="1289"/>
                  <a:pt x="484" y="1303"/>
                </a:cubicBezTo>
                <a:cubicBezTo>
                  <a:pt x="484" y="1316"/>
                  <a:pt x="472" y="1330"/>
                  <a:pt x="457" y="1330"/>
                </a:cubicBezTo>
                <a:cubicBezTo>
                  <a:pt x="441" y="1330"/>
                  <a:pt x="429" y="1316"/>
                  <a:pt x="429" y="1303"/>
                </a:cubicBezTo>
                <a:cubicBezTo>
                  <a:pt x="429" y="1289"/>
                  <a:pt x="437" y="1280"/>
                  <a:pt x="448" y="1276"/>
                </a:cubicBezTo>
                <a:lnTo>
                  <a:pt x="448" y="913"/>
                </a:lnTo>
                <a:cubicBezTo>
                  <a:pt x="200" y="907"/>
                  <a:pt x="0" y="705"/>
                  <a:pt x="0" y="455"/>
                </a:cubicBezTo>
                <a:cubicBezTo>
                  <a:pt x="0" y="203"/>
                  <a:pt x="205" y="0"/>
                  <a:pt x="457" y="0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4239">
            <a:extLst>
              <a:ext uri="{FF2B5EF4-FFF2-40B4-BE49-F238E27FC236}">
                <a16:creationId xmlns:a16="http://schemas.microsoft.com/office/drawing/2014/main" id="{C85CF623-BF5F-8445-9C36-B325D84F9DE3}"/>
              </a:ext>
            </a:extLst>
          </p:cNvPr>
          <p:cNvSpPr/>
          <p:nvPr userDrawn="1"/>
        </p:nvSpPr>
        <p:spPr>
          <a:xfrm>
            <a:off x="8781896" y="1491620"/>
            <a:ext cx="1430522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2" h="473">
                <a:moveTo>
                  <a:pt x="235" y="0"/>
                </a:moveTo>
                <a:cubicBezTo>
                  <a:pt x="105" y="0"/>
                  <a:pt x="0" y="106"/>
                  <a:pt x="0" y="236"/>
                </a:cubicBezTo>
                <a:cubicBezTo>
                  <a:pt x="0" y="368"/>
                  <a:pt x="105" y="473"/>
                  <a:pt x="235" y="473"/>
                </a:cubicBezTo>
                <a:cubicBezTo>
                  <a:pt x="365" y="473"/>
                  <a:pt x="472" y="368"/>
                  <a:pt x="472" y="236"/>
                </a:cubicBezTo>
                <a:cubicBezTo>
                  <a:pt x="472" y="106"/>
                  <a:pt x="365" y="0"/>
                  <a:pt x="235" y="0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45657" y="4003505"/>
            <a:ext cx="2061046" cy="1706886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68119" y="4003505"/>
            <a:ext cx="2061046" cy="1706886"/>
          </a:xfrm>
        </p:spPr>
        <p:txBody>
          <a:bodyPr/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Montserrat" pitchFamily="2" charset="77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FA8BB5AD-0DE3-1B4E-A424-802043EDCCC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468477" y="4003505"/>
            <a:ext cx="2061046" cy="1706886"/>
          </a:xfrm>
        </p:spPr>
        <p:txBody>
          <a:bodyPr/>
          <a:lstStyle>
            <a:lvl1pPr algn="ctr">
              <a:buNone/>
              <a:defRPr sz="2000" b="0" i="0" spc="0">
                <a:solidFill>
                  <a:srgbClr val="595A59"/>
                </a:solidFill>
                <a:latin typeface="Montserrat" pitchFamily="2" charset="77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979FF8E-2FF0-A342-B688-0AFAC421133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669955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:a16="http://schemas.microsoft.com/office/drawing/2014/main" id="{DFDF2DE7-B422-D04E-901E-F7FA328C54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040BCDB-D8E7-8F45-B236-337ECF1F441B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16" name="Picture 1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7FEBD70-5E7B-C14A-91D6-7F03CB04110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7" name="Picture 1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734B6A7-3279-F54C-AFF7-6E9E028CB4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8" name="Picture 1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05A5859-E4C3-D548-A7FA-37174A79163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82548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 icon graph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232">
            <a:extLst>
              <a:ext uri="{FF2B5EF4-FFF2-40B4-BE49-F238E27FC236}">
                <a16:creationId xmlns:a16="http://schemas.microsoft.com/office/drawing/2014/main" id="{622070F6-FB1F-9148-9EB4-D8EF592B6C8A}"/>
              </a:ext>
            </a:extLst>
          </p:cNvPr>
          <p:cNvSpPr/>
          <p:nvPr userDrawn="1"/>
        </p:nvSpPr>
        <p:spPr>
          <a:xfrm>
            <a:off x="3184089" y="1773769"/>
            <a:ext cx="1521426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" h="1330">
                <a:moveTo>
                  <a:pt x="456" y="219"/>
                </a:moveTo>
                <a:cubicBezTo>
                  <a:pt x="327" y="219"/>
                  <a:pt x="220" y="325"/>
                  <a:pt x="220" y="455"/>
                </a:cubicBezTo>
                <a:cubicBezTo>
                  <a:pt x="220" y="587"/>
                  <a:pt x="327" y="692"/>
                  <a:pt x="456" y="692"/>
                </a:cubicBezTo>
                <a:cubicBezTo>
                  <a:pt x="587" y="692"/>
                  <a:pt x="693" y="587"/>
                  <a:pt x="693" y="455"/>
                </a:cubicBezTo>
                <a:cubicBezTo>
                  <a:pt x="693" y="325"/>
                  <a:pt x="587" y="219"/>
                  <a:pt x="456" y="219"/>
                </a:cubicBezTo>
                <a:close/>
                <a:moveTo>
                  <a:pt x="456" y="0"/>
                </a:moveTo>
                <a:cubicBezTo>
                  <a:pt x="709" y="0"/>
                  <a:pt x="914" y="203"/>
                  <a:pt x="914" y="455"/>
                </a:cubicBezTo>
                <a:cubicBezTo>
                  <a:pt x="914" y="705"/>
                  <a:pt x="714" y="907"/>
                  <a:pt x="466" y="913"/>
                </a:cubicBezTo>
                <a:lnTo>
                  <a:pt x="466" y="1276"/>
                </a:lnTo>
                <a:cubicBezTo>
                  <a:pt x="477" y="1280"/>
                  <a:pt x="485" y="1289"/>
                  <a:pt x="485" y="1303"/>
                </a:cubicBezTo>
                <a:cubicBezTo>
                  <a:pt x="485" y="1316"/>
                  <a:pt x="473" y="1330"/>
                  <a:pt x="456" y="1330"/>
                </a:cubicBezTo>
                <a:cubicBezTo>
                  <a:pt x="442" y="1330"/>
                  <a:pt x="429" y="1316"/>
                  <a:pt x="429" y="1303"/>
                </a:cubicBezTo>
                <a:cubicBezTo>
                  <a:pt x="429" y="1289"/>
                  <a:pt x="438" y="1280"/>
                  <a:pt x="449" y="1276"/>
                </a:cubicBezTo>
                <a:lnTo>
                  <a:pt x="449" y="913"/>
                </a:lnTo>
                <a:cubicBezTo>
                  <a:pt x="200" y="907"/>
                  <a:pt x="0" y="705"/>
                  <a:pt x="0" y="455"/>
                </a:cubicBezTo>
                <a:cubicBezTo>
                  <a:pt x="0" y="203"/>
                  <a:pt x="204" y="0"/>
                  <a:pt x="456" y="0"/>
                </a:cubicBezTo>
                <a:close/>
              </a:path>
            </a:pathLst>
          </a:custGeom>
          <a:solidFill>
            <a:srgbClr val="91639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" name="Freeform: Shape 4237">
            <a:extLst>
              <a:ext uri="{FF2B5EF4-FFF2-40B4-BE49-F238E27FC236}">
                <a16:creationId xmlns:a16="http://schemas.microsoft.com/office/drawing/2014/main" id="{D8A1DBA4-C804-2D47-9911-EC8677BC17CE}"/>
              </a:ext>
            </a:extLst>
          </p:cNvPr>
          <p:cNvSpPr/>
          <p:nvPr userDrawn="1"/>
        </p:nvSpPr>
        <p:spPr>
          <a:xfrm>
            <a:off x="3227188" y="1773769"/>
            <a:ext cx="1433560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" h="473">
                <a:moveTo>
                  <a:pt x="236" y="0"/>
                </a:moveTo>
                <a:cubicBezTo>
                  <a:pt x="107" y="0"/>
                  <a:pt x="0" y="106"/>
                  <a:pt x="0" y="236"/>
                </a:cubicBezTo>
                <a:cubicBezTo>
                  <a:pt x="0" y="368"/>
                  <a:pt x="107" y="473"/>
                  <a:pt x="236" y="473"/>
                </a:cubicBezTo>
                <a:cubicBezTo>
                  <a:pt x="367" y="473"/>
                  <a:pt x="473" y="368"/>
                  <a:pt x="473" y="236"/>
                </a:cubicBezTo>
                <a:cubicBezTo>
                  <a:pt x="473" y="106"/>
                  <a:pt x="367" y="0"/>
                  <a:pt x="236" y="0"/>
                </a:cubicBezTo>
                <a:close/>
              </a:path>
            </a:pathLst>
          </a:custGeom>
          <a:solidFill>
            <a:srgbClr val="91639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4233">
            <a:extLst>
              <a:ext uri="{FF2B5EF4-FFF2-40B4-BE49-F238E27FC236}">
                <a16:creationId xmlns:a16="http://schemas.microsoft.com/office/drawing/2014/main" id="{A2B5C452-54BF-9B4F-A43E-38B402D1B95F}"/>
              </a:ext>
            </a:extLst>
          </p:cNvPr>
          <p:cNvSpPr/>
          <p:nvPr userDrawn="1"/>
        </p:nvSpPr>
        <p:spPr>
          <a:xfrm>
            <a:off x="5348401" y="1773769"/>
            <a:ext cx="1519759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3" h="1330">
                <a:moveTo>
                  <a:pt x="455" y="219"/>
                </a:moveTo>
                <a:cubicBezTo>
                  <a:pt x="325" y="219"/>
                  <a:pt x="219" y="325"/>
                  <a:pt x="219" y="455"/>
                </a:cubicBezTo>
                <a:cubicBezTo>
                  <a:pt x="219" y="587"/>
                  <a:pt x="325" y="692"/>
                  <a:pt x="455" y="692"/>
                </a:cubicBezTo>
                <a:cubicBezTo>
                  <a:pt x="587" y="692"/>
                  <a:pt x="692" y="587"/>
                  <a:pt x="692" y="455"/>
                </a:cubicBezTo>
                <a:cubicBezTo>
                  <a:pt x="692" y="325"/>
                  <a:pt x="587" y="219"/>
                  <a:pt x="455" y="219"/>
                </a:cubicBezTo>
                <a:close/>
                <a:moveTo>
                  <a:pt x="455" y="0"/>
                </a:moveTo>
                <a:cubicBezTo>
                  <a:pt x="708" y="0"/>
                  <a:pt x="913" y="203"/>
                  <a:pt x="913" y="455"/>
                </a:cubicBezTo>
                <a:cubicBezTo>
                  <a:pt x="913" y="705"/>
                  <a:pt x="713" y="907"/>
                  <a:pt x="465" y="913"/>
                </a:cubicBezTo>
                <a:lnTo>
                  <a:pt x="465" y="1276"/>
                </a:lnTo>
                <a:cubicBezTo>
                  <a:pt x="476" y="1280"/>
                  <a:pt x="484" y="1289"/>
                  <a:pt x="484" y="1303"/>
                </a:cubicBezTo>
                <a:cubicBezTo>
                  <a:pt x="484" y="1316"/>
                  <a:pt x="471" y="1330"/>
                  <a:pt x="455" y="1330"/>
                </a:cubicBezTo>
                <a:cubicBezTo>
                  <a:pt x="441" y="1330"/>
                  <a:pt x="429" y="1316"/>
                  <a:pt x="429" y="1303"/>
                </a:cubicBezTo>
                <a:cubicBezTo>
                  <a:pt x="429" y="1289"/>
                  <a:pt x="435" y="1280"/>
                  <a:pt x="446" y="1276"/>
                </a:cubicBezTo>
                <a:lnTo>
                  <a:pt x="446" y="913"/>
                </a:lnTo>
                <a:cubicBezTo>
                  <a:pt x="199" y="907"/>
                  <a:pt x="0" y="705"/>
                  <a:pt x="0" y="455"/>
                </a:cubicBezTo>
                <a:cubicBezTo>
                  <a:pt x="0" y="203"/>
                  <a:pt x="203" y="0"/>
                  <a:pt x="455" y="0"/>
                </a:cubicBezTo>
                <a:close/>
              </a:path>
            </a:pathLst>
          </a:custGeom>
          <a:solidFill>
            <a:srgbClr val="76C0B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4238">
            <a:extLst>
              <a:ext uri="{FF2B5EF4-FFF2-40B4-BE49-F238E27FC236}">
                <a16:creationId xmlns:a16="http://schemas.microsoft.com/office/drawing/2014/main" id="{444A958E-CFA7-B64E-92C8-D832683C4A94}"/>
              </a:ext>
            </a:extLst>
          </p:cNvPr>
          <p:cNvSpPr/>
          <p:nvPr userDrawn="1"/>
        </p:nvSpPr>
        <p:spPr>
          <a:xfrm>
            <a:off x="5389834" y="1773769"/>
            <a:ext cx="1433560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" h="473">
                <a:moveTo>
                  <a:pt x="236" y="0"/>
                </a:moveTo>
                <a:cubicBezTo>
                  <a:pt x="106" y="0"/>
                  <a:pt x="0" y="106"/>
                  <a:pt x="0" y="236"/>
                </a:cubicBezTo>
                <a:cubicBezTo>
                  <a:pt x="0" y="368"/>
                  <a:pt x="106" y="473"/>
                  <a:pt x="236" y="473"/>
                </a:cubicBezTo>
                <a:cubicBezTo>
                  <a:pt x="368" y="473"/>
                  <a:pt x="473" y="368"/>
                  <a:pt x="473" y="236"/>
                </a:cubicBezTo>
                <a:cubicBezTo>
                  <a:pt x="473" y="106"/>
                  <a:pt x="368" y="0"/>
                  <a:pt x="236" y="0"/>
                </a:cubicBezTo>
                <a:close/>
              </a:path>
            </a:pathLst>
          </a:custGeom>
          <a:solidFill>
            <a:srgbClr val="76C0B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4231">
            <a:extLst>
              <a:ext uri="{FF2B5EF4-FFF2-40B4-BE49-F238E27FC236}">
                <a16:creationId xmlns:a16="http://schemas.microsoft.com/office/drawing/2014/main" id="{9605CC6B-4A3F-524F-A45E-78BB72858F56}"/>
              </a:ext>
            </a:extLst>
          </p:cNvPr>
          <p:cNvSpPr/>
          <p:nvPr userDrawn="1"/>
        </p:nvSpPr>
        <p:spPr>
          <a:xfrm>
            <a:off x="1019776" y="1773769"/>
            <a:ext cx="1521426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" h="1330">
                <a:moveTo>
                  <a:pt x="458" y="219"/>
                </a:moveTo>
                <a:cubicBezTo>
                  <a:pt x="327" y="219"/>
                  <a:pt x="222" y="325"/>
                  <a:pt x="222" y="455"/>
                </a:cubicBezTo>
                <a:cubicBezTo>
                  <a:pt x="222" y="587"/>
                  <a:pt x="327" y="692"/>
                  <a:pt x="458" y="692"/>
                </a:cubicBezTo>
                <a:cubicBezTo>
                  <a:pt x="587" y="692"/>
                  <a:pt x="694" y="587"/>
                  <a:pt x="694" y="455"/>
                </a:cubicBezTo>
                <a:cubicBezTo>
                  <a:pt x="694" y="325"/>
                  <a:pt x="587" y="219"/>
                  <a:pt x="458" y="219"/>
                </a:cubicBezTo>
                <a:close/>
                <a:moveTo>
                  <a:pt x="458" y="0"/>
                </a:moveTo>
                <a:cubicBezTo>
                  <a:pt x="710" y="0"/>
                  <a:pt x="914" y="203"/>
                  <a:pt x="914" y="455"/>
                </a:cubicBezTo>
                <a:cubicBezTo>
                  <a:pt x="914" y="705"/>
                  <a:pt x="714" y="907"/>
                  <a:pt x="466" y="913"/>
                </a:cubicBezTo>
                <a:lnTo>
                  <a:pt x="466" y="1276"/>
                </a:lnTo>
                <a:cubicBezTo>
                  <a:pt x="476" y="1280"/>
                  <a:pt x="485" y="1289"/>
                  <a:pt x="485" y="1303"/>
                </a:cubicBezTo>
                <a:cubicBezTo>
                  <a:pt x="485" y="1316"/>
                  <a:pt x="473" y="1330"/>
                  <a:pt x="458" y="1330"/>
                </a:cubicBezTo>
                <a:cubicBezTo>
                  <a:pt x="441" y="1330"/>
                  <a:pt x="429" y="1316"/>
                  <a:pt x="429" y="1303"/>
                </a:cubicBezTo>
                <a:cubicBezTo>
                  <a:pt x="429" y="1289"/>
                  <a:pt x="438" y="1280"/>
                  <a:pt x="448" y="1276"/>
                </a:cubicBezTo>
                <a:lnTo>
                  <a:pt x="448" y="913"/>
                </a:lnTo>
                <a:cubicBezTo>
                  <a:pt x="200" y="907"/>
                  <a:pt x="0" y="705"/>
                  <a:pt x="0" y="455"/>
                </a:cubicBezTo>
                <a:cubicBezTo>
                  <a:pt x="0" y="203"/>
                  <a:pt x="206" y="0"/>
                  <a:pt x="458" y="0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4236">
            <a:extLst>
              <a:ext uri="{FF2B5EF4-FFF2-40B4-BE49-F238E27FC236}">
                <a16:creationId xmlns:a16="http://schemas.microsoft.com/office/drawing/2014/main" id="{F05D8F79-BD65-8347-867D-58A890D1083E}"/>
              </a:ext>
            </a:extLst>
          </p:cNvPr>
          <p:cNvSpPr/>
          <p:nvPr userDrawn="1"/>
        </p:nvSpPr>
        <p:spPr>
          <a:xfrm>
            <a:off x="1066895" y="1773769"/>
            <a:ext cx="1430522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2" h="473">
                <a:moveTo>
                  <a:pt x="236" y="0"/>
                </a:moveTo>
                <a:cubicBezTo>
                  <a:pt x="105" y="0"/>
                  <a:pt x="0" y="106"/>
                  <a:pt x="0" y="236"/>
                </a:cubicBezTo>
                <a:cubicBezTo>
                  <a:pt x="0" y="368"/>
                  <a:pt x="105" y="473"/>
                  <a:pt x="236" y="473"/>
                </a:cubicBezTo>
                <a:cubicBezTo>
                  <a:pt x="365" y="473"/>
                  <a:pt x="472" y="368"/>
                  <a:pt x="472" y="236"/>
                </a:cubicBezTo>
                <a:cubicBezTo>
                  <a:pt x="472" y="106"/>
                  <a:pt x="365" y="0"/>
                  <a:pt x="236" y="0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4235">
            <a:extLst>
              <a:ext uri="{FF2B5EF4-FFF2-40B4-BE49-F238E27FC236}">
                <a16:creationId xmlns:a16="http://schemas.microsoft.com/office/drawing/2014/main" id="{2F2F1A50-32F6-E84E-B2A8-E09466C954B2}"/>
              </a:ext>
            </a:extLst>
          </p:cNvPr>
          <p:cNvSpPr/>
          <p:nvPr userDrawn="1"/>
        </p:nvSpPr>
        <p:spPr>
          <a:xfrm>
            <a:off x="9675359" y="1773769"/>
            <a:ext cx="1518092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" h="1330">
                <a:moveTo>
                  <a:pt x="455" y="219"/>
                </a:moveTo>
                <a:cubicBezTo>
                  <a:pt x="326" y="219"/>
                  <a:pt x="219" y="325"/>
                  <a:pt x="219" y="455"/>
                </a:cubicBezTo>
                <a:cubicBezTo>
                  <a:pt x="219" y="587"/>
                  <a:pt x="326" y="692"/>
                  <a:pt x="455" y="692"/>
                </a:cubicBezTo>
                <a:cubicBezTo>
                  <a:pt x="586" y="692"/>
                  <a:pt x="692" y="587"/>
                  <a:pt x="692" y="455"/>
                </a:cubicBezTo>
                <a:cubicBezTo>
                  <a:pt x="692" y="325"/>
                  <a:pt x="586" y="219"/>
                  <a:pt x="455" y="219"/>
                </a:cubicBezTo>
                <a:close/>
                <a:moveTo>
                  <a:pt x="455" y="0"/>
                </a:moveTo>
                <a:cubicBezTo>
                  <a:pt x="708" y="0"/>
                  <a:pt x="912" y="203"/>
                  <a:pt x="912" y="455"/>
                </a:cubicBezTo>
                <a:cubicBezTo>
                  <a:pt x="912" y="705"/>
                  <a:pt x="713" y="907"/>
                  <a:pt x="465" y="913"/>
                </a:cubicBezTo>
                <a:lnTo>
                  <a:pt x="465" y="1276"/>
                </a:lnTo>
                <a:cubicBezTo>
                  <a:pt x="476" y="1280"/>
                  <a:pt x="483" y="1289"/>
                  <a:pt x="483" y="1303"/>
                </a:cubicBezTo>
                <a:cubicBezTo>
                  <a:pt x="483" y="1316"/>
                  <a:pt x="471" y="1330"/>
                  <a:pt x="455" y="1330"/>
                </a:cubicBezTo>
                <a:cubicBezTo>
                  <a:pt x="441" y="1330"/>
                  <a:pt x="428" y="1316"/>
                  <a:pt x="428" y="1303"/>
                </a:cubicBezTo>
                <a:cubicBezTo>
                  <a:pt x="428" y="1289"/>
                  <a:pt x="436" y="1280"/>
                  <a:pt x="447" y="1276"/>
                </a:cubicBezTo>
                <a:lnTo>
                  <a:pt x="447" y="913"/>
                </a:lnTo>
                <a:cubicBezTo>
                  <a:pt x="199" y="907"/>
                  <a:pt x="0" y="705"/>
                  <a:pt x="0" y="455"/>
                </a:cubicBezTo>
                <a:cubicBezTo>
                  <a:pt x="0" y="203"/>
                  <a:pt x="203" y="0"/>
                  <a:pt x="455" y="0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4234">
            <a:extLst>
              <a:ext uri="{FF2B5EF4-FFF2-40B4-BE49-F238E27FC236}">
                <a16:creationId xmlns:a16="http://schemas.microsoft.com/office/drawing/2014/main" id="{473A5FB1-762F-F846-BB1E-727584AF3C5F}"/>
              </a:ext>
            </a:extLst>
          </p:cNvPr>
          <p:cNvSpPr/>
          <p:nvPr userDrawn="1"/>
        </p:nvSpPr>
        <p:spPr>
          <a:xfrm>
            <a:off x="7511047" y="1773769"/>
            <a:ext cx="1521426" cy="221464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" h="1330">
                <a:moveTo>
                  <a:pt x="457" y="219"/>
                </a:moveTo>
                <a:cubicBezTo>
                  <a:pt x="327" y="219"/>
                  <a:pt x="222" y="325"/>
                  <a:pt x="222" y="455"/>
                </a:cubicBezTo>
                <a:cubicBezTo>
                  <a:pt x="222" y="587"/>
                  <a:pt x="327" y="692"/>
                  <a:pt x="457" y="692"/>
                </a:cubicBezTo>
                <a:cubicBezTo>
                  <a:pt x="587" y="692"/>
                  <a:pt x="694" y="587"/>
                  <a:pt x="694" y="455"/>
                </a:cubicBezTo>
                <a:cubicBezTo>
                  <a:pt x="694" y="325"/>
                  <a:pt x="587" y="219"/>
                  <a:pt x="457" y="219"/>
                </a:cubicBezTo>
                <a:close/>
                <a:moveTo>
                  <a:pt x="457" y="0"/>
                </a:moveTo>
                <a:cubicBezTo>
                  <a:pt x="710" y="0"/>
                  <a:pt x="914" y="203"/>
                  <a:pt x="914" y="455"/>
                </a:cubicBezTo>
                <a:cubicBezTo>
                  <a:pt x="914" y="705"/>
                  <a:pt x="714" y="907"/>
                  <a:pt x="466" y="913"/>
                </a:cubicBezTo>
                <a:lnTo>
                  <a:pt x="466" y="1276"/>
                </a:lnTo>
                <a:cubicBezTo>
                  <a:pt x="477" y="1280"/>
                  <a:pt x="484" y="1289"/>
                  <a:pt x="484" y="1303"/>
                </a:cubicBezTo>
                <a:cubicBezTo>
                  <a:pt x="484" y="1316"/>
                  <a:pt x="472" y="1330"/>
                  <a:pt x="457" y="1330"/>
                </a:cubicBezTo>
                <a:cubicBezTo>
                  <a:pt x="441" y="1330"/>
                  <a:pt x="429" y="1316"/>
                  <a:pt x="429" y="1303"/>
                </a:cubicBezTo>
                <a:cubicBezTo>
                  <a:pt x="429" y="1289"/>
                  <a:pt x="437" y="1280"/>
                  <a:pt x="448" y="1276"/>
                </a:cubicBezTo>
                <a:lnTo>
                  <a:pt x="448" y="913"/>
                </a:lnTo>
                <a:cubicBezTo>
                  <a:pt x="200" y="907"/>
                  <a:pt x="0" y="705"/>
                  <a:pt x="0" y="455"/>
                </a:cubicBezTo>
                <a:cubicBezTo>
                  <a:pt x="0" y="203"/>
                  <a:pt x="205" y="0"/>
                  <a:pt x="457" y="0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4239">
            <a:extLst>
              <a:ext uri="{FF2B5EF4-FFF2-40B4-BE49-F238E27FC236}">
                <a16:creationId xmlns:a16="http://schemas.microsoft.com/office/drawing/2014/main" id="{C85CF623-BF5F-8445-9C36-B325D84F9DE3}"/>
              </a:ext>
            </a:extLst>
          </p:cNvPr>
          <p:cNvSpPr/>
          <p:nvPr userDrawn="1"/>
        </p:nvSpPr>
        <p:spPr>
          <a:xfrm>
            <a:off x="7558165" y="1773769"/>
            <a:ext cx="1430522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2" h="473">
                <a:moveTo>
                  <a:pt x="235" y="0"/>
                </a:moveTo>
                <a:cubicBezTo>
                  <a:pt x="105" y="0"/>
                  <a:pt x="0" y="106"/>
                  <a:pt x="0" y="236"/>
                </a:cubicBezTo>
                <a:cubicBezTo>
                  <a:pt x="0" y="368"/>
                  <a:pt x="105" y="473"/>
                  <a:pt x="235" y="473"/>
                </a:cubicBezTo>
                <a:cubicBezTo>
                  <a:pt x="365" y="473"/>
                  <a:pt x="472" y="368"/>
                  <a:pt x="472" y="236"/>
                </a:cubicBezTo>
                <a:cubicBezTo>
                  <a:pt x="472" y="106"/>
                  <a:pt x="365" y="0"/>
                  <a:pt x="235" y="0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18990701-AC9F-534B-8665-6B063C6FD2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48973" y="4353360"/>
            <a:ext cx="2061046" cy="144232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 One</a:t>
            </a:r>
            <a:endParaRPr lang="en-US" dirty="0"/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14986" y="4353360"/>
            <a:ext cx="2061046" cy="144232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 One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78733" y="4353360"/>
            <a:ext cx="2061046" cy="144232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 One</a:t>
            </a:r>
            <a:endParaRPr lang="en-US" dirty="0"/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FA8BB5AD-0DE3-1B4E-A424-802043EDCCC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44746" y="4353360"/>
            <a:ext cx="2061046" cy="144232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 One</a:t>
            </a:r>
            <a:endParaRPr lang="en-US" dirty="0"/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00557A9-F756-6A47-95B0-B225A7B2B4D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99324" y="4353360"/>
            <a:ext cx="2061046" cy="1442322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 One</a:t>
            </a:r>
            <a:endParaRPr lang="en-US" dirty="0"/>
          </a:p>
        </p:txBody>
      </p:sp>
      <p:sp>
        <p:nvSpPr>
          <p:cNvPr id="30" name="Freeform: Shape 4239">
            <a:extLst>
              <a:ext uri="{FF2B5EF4-FFF2-40B4-BE49-F238E27FC236}">
                <a16:creationId xmlns:a16="http://schemas.microsoft.com/office/drawing/2014/main" id="{E253BA23-B768-C040-9224-2910F7AB1B7E}"/>
              </a:ext>
            </a:extLst>
          </p:cNvPr>
          <p:cNvSpPr/>
          <p:nvPr userDrawn="1"/>
        </p:nvSpPr>
        <p:spPr>
          <a:xfrm>
            <a:off x="9714586" y="1773769"/>
            <a:ext cx="1430522" cy="143355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2" h="473">
                <a:moveTo>
                  <a:pt x="235" y="0"/>
                </a:moveTo>
                <a:cubicBezTo>
                  <a:pt x="105" y="0"/>
                  <a:pt x="0" y="106"/>
                  <a:pt x="0" y="236"/>
                </a:cubicBezTo>
                <a:cubicBezTo>
                  <a:pt x="0" y="368"/>
                  <a:pt x="105" y="473"/>
                  <a:pt x="235" y="473"/>
                </a:cubicBezTo>
                <a:cubicBezTo>
                  <a:pt x="365" y="473"/>
                  <a:pt x="472" y="368"/>
                  <a:pt x="472" y="236"/>
                </a:cubicBezTo>
                <a:cubicBezTo>
                  <a:pt x="472" y="106"/>
                  <a:pt x="365" y="0"/>
                  <a:pt x="235" y="0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u="none" strike="noStrike" kern="1200" dirty="0">
              <a:ln>
                <a:noFill/>
              </a:ln>
              <a:latin typeface="Lato Regular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98F821B7-EAB6-F546-8E25-040E6E2F35C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A9B9AD4A-61C0-2543-9955-1FD63CACEF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804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 icon Graph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75">
            <a:extLst>
              <a:ext uri="{FF2B5EF4-FFF2-40B4-BE49-F238E27FC236}">
                <a16:creationId xmlns:a16="http://schemas.microsoft.com/office/drawing/2014/main" id="{8C0B3D42-2317-6946-847C-DF2D8C7082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0391" y="2902370"/>
            <a:ext cx="2340880" cy="3197995"/>
          </a:xfrm>
          <a:custGeom>
            <a:avLst/>
            <a:gdLst>
              <a:gd name="T0" fmla="*/ 3123 w 3430"/>
              <a:gd name="T1" fmla="*/ 642 h 3719"/>
              <a:gd name="T2" fmla="*/ 3123 w 3430"/>
              <a:gd name="T3" fmla="*/ 642 h 3719"/>
              <a:gd name="T4" fmla="*/ 2090 w 3430"/>
              <a:gd name="T5" fmla="*/ 642 h 3719"/>
              <a:gd name="T6" fmla="*/ 1715 w 3430"/>
              <a:gd name="T7" fmla="*/ 0 h 3719"/>
              <a:gd name="T8" fmla="*/ 1347 w 3430"/>
              <a:gd name="T9" fmla="*/ 642 h 3719"/>
              <a:gd name="T10" fmla="*/ 307 w 3430"/>
              <a:gd name="T11" fmla="*/ 642 h 3719"/>
              <a:gd name="T12" fmla="*/ 0 w 3430"/>
              <a:gd name="T13" fmla="*/ 948 h 3719"/>
              <a:gd name="T14" fmla="*/ 0 w 3430"/>
              <a:gd name="T15" fmla="*/ 3420 h 3719"/>
              <a:gd name="T16" fmla="*/ 307 w 3430"/>
              <a:gd name="T17" fmla="*/ 3718 h 3719"/>
              <a:gd name="T18" fmla="*/ 3123 w 3430"/>
              <a:gd name="T19" fmla="*/ 3718 h 3719"/>
              <a:gd name="T20" fmla="*/ 3429 w 3430"/>
              <a:gd name="T21" fmla="*/ 3420 h 3719"/>
              <a:gd name="T22" fmla="*/ 3429 w 3430"/>
              <a:gd name="T23" fmla="*/ 948 h 3719"/>
              <a:gd name="T24" fmla="*/ 3123 w 3430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30" h="3719">
                <a:moveTo>
                  <a:pt x="3123" y="642"/>
                </a:moveTo>
                <a:lnTo>
                  <a:pt x="3123" y="642"/>
                </a:lnTo>
                <a:cubicBezTo>
                  <a:pt x="2090" y="642"/>
                  <a:pt x="2090" y="642"/>
                  <a:pt x="2090" y="642"/>
                </a:cubicBezTo>
                <a:cubicBezTo>
                  <a:pt x="1715" y="0"/>
                  <a:pt x="1715" y="0"/>
                  <a:pt x="1715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7" y="3718"/>
                </a:cubicBezTo>
                <a:cubicBezTo>
                  <a:pt x="3123" y="3718"/>
                  <a:pt x="3123" y="3718"/>
                  <a:pt x="3123" y="3718"/>
                </a:cubicBezTo>
                <a:cubicBezTo>
                  <a:pt x="3291" y="3718"/>
                  <a:pt x="3429" y="3588"/>
                  <a:pt x="3429" y="3420"/>
                </a:cubicBezTo>
                <a:cubicBezTo>
                  <a:pt x="3429" y="948"/>
                  <a:pt x="3429" y="948"/>
                  <a:pt x="3429" y="948"/>
                </a:cubicBezTo>
                <a:cubicBezTo>
                  <a:pt x="3429" y="780"/>
                  <a:pt x="3291" y="642"/>
                  <a:pt x="3123" y="642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76">
            <a:extLst>
              <a:ext uri="{FF2B5EF4-FFF2-40B4-BE49-F238E27FC236}">
                <a16:creationId xmlns:a16="http://schemas.microsoft.com/office/drawing/2014/main" id="{40053DCA-CDEC-8B4D-B8F3-C1EF890EF0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19382" y="2902370"/>
            <a:ext cx="2174902" cy="3188489"/>
          </a:xfrm>
          <a:custGeom>
            <a:avLst/>
            <a:gdLst>
              <a:gd name="T0" fmla="*/ 3122 w 3421"/>
              <a:gd name="T1" fmla="*/ 642 h 3719"/>
              <a:gd name="T2" fmla="*/ 3122 w 3421"/>
              <a:gd name="T3" fmla="*/ 642 h 3719"/>
              <a:gd name="T4" fmla="*/ 2089 w 3421"/>
              <a:gd name="T5" fmla="*/ 642 h 3719"/>
              <a:gd name="T6" fmla="*/ 1722 w 3421"/>
              <a:gd name="T7" fmla="*/ 0 h 3719"/>
              <a:gd name="T8" fmla="*/ 1347 w 3421"/>
              <a:gd name="T9" fmla="*/ 642 h 3719"/>
              <a:gd name="T10" fmla="*/ 306 w 3421"/>
              <a:gd name="T11" fmla="*/ 642 h 3719"/>
              <a:gd name="T12" fmla="*/ 0 w 3421"/>
              <a:gd name="T13" fmla="*/ 948 h 3719"/>
              <a:gd name="T14" fmla="*/ 0 w 3421"/>
              <a:gd name="T15" fmla="*/ 3420 h 3719"/>
              <a:gd name="T16" fmla="*/ 306 w 3421"/>
              <a:gd name="T17" fmla="*/ 3718 h 3719"/>
              <a:gd name="T18" fmla="*/ 3122 w 3421"/>
              <a:gd name="T19" fmla="*/ 3718 h 3719"/>
              <a:gd name="T20" fmla="*/ 3420 w 3421"/>
              <a:gd name="T21" fmla="*/ 3420 h 3719"/>
              <a:gd name="T22" fmla="*/ 3420 w 3421"/>
              <a:gd name="T23" fmla="*/ 948 h 3719"/>
              <a:gd name="T24" fmla="*/ 3122 w 3421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1" h="3719">
                <a:moveTo>
                  <a:pt x="3122" y="642"/>
                </a:moveTo>
                <a:lnTo>
                  <a:pt x="3122" y="642"/>
                </a:lnTo>
                <a:cubicBezTo>
                  <a:pt x="2089" y="642"/>
                  <a:pt x="2089" y="642"/>
                  <a:pt x="2089" y="642"/>
                </a:cubicBezTo>
                <a:cubicBezTo>
                  <a:pt x="1722" y="0"/>
                  <a:pt x="1722" y="0"/>
                  <a:pt x="1722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0" y="3718"/>
                  <a:pt x="3420" y="3588"/>
                  <a:pt x="3420" y="3420"/>
                </a:cubicBezTo>
                <a:cubicBezTo>
                  <a:pt x="3420" y="948"/>
                  <a:pt x="3420" y="948"/>
                  <a:pt x="3420" y="948"/>
                </a:cubicBezTo>
                <a:cubicBezTo>
                  <a:pt x="3420" y="780"/>
                  <a:pt x="3290" y="642"/>
                  <a:pt x="3122" y="642"/>
                </a:cubicBezTo>
              </a:path>
            </a:pathLst>
          </a:custGeom>
          <a:solidFill>
            <a:srgbClr val="91639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77">
            <a:extLst>
              <a:ext uri="{FF2B5EF4-FFF2-40B4-BE49-F238E27FC236}">
                <a16:creationId xmlns:a16="http://schemas.microsoft.com/office/drawing/2014/main" id="{10B1012D-1247-0E4A-BFFD-D8F52FAEDE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04293" y="2902370"/>
            <a:ext cx="2131270" cy="3188489"/>
          </a:xfrm>
          <a:custGeom>
            <a:avLst/>
            <a:gdLst>
              <a:gd name="T0" fmla="*/ 3121 w 3428"/>
              <a:gd name="T1" fmla="*/ 642 h 3719"/>
              <a:gd name="T2" fmla="*/ 3121 w 3428"/>
              <a:gd name="T3" fmla="*/ 642 h 3719"/>
              <a:gd name="T4" fmla="*/ 2103 w 3428"/>
              <a:gd name="T5" fmla="*/ 642 h 3719"/>
              <a:gd name="T6" fmla="*/ 1729 w 3428"/>
              <a:gd name="T7" fmla="*/ 0 h 3719"/>
              <a:gd name="T8" fmla="*/ 1362 w 3428"/>
              <a:gd name="T9" fmla="*/ 642 h 3719"/>
              <a:gd name="T10" fmla="*/ 306 w 3428"/>
              <a:gd name="T11" fmla="*/ 642 h 3719"/>
              <a:gd name="T12" fmla="*/ 0 w 3428"/>
              <a:gd name="T13" fmla="*/ 948 h 3719"/>
              <a:gd name="T14" fmla="*/ 0 w 3428"/>
              <a:gd name="T15" fmla="*/ 3420 h 3719"/>
              <a:gd name="T16" fmla="*/ 306 w 3428"/>
              <a:gd name="T17" fmla="*/ 3718 h 3719"/>
              <a:gd name="T18" fmla="*/ 3121 w 3428"/>
              <a:gd name="T19" fmla="*/ 3718 h 3719"/>
              <a:gd name="T20" fmla="*/ 3427 w 3428"/>
              <a:gd name="T21" fmla="*/ 3420 h 3719"/>
              <a:gd name="T22" fmla="*/ 3427 w 3428"/>
              <a:gd name="T23" fmla="*/ 948 h 3719"/>
              <a:gd name="T24" fmla="*/ 3121 w 3428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8" h="3719">
                <a:moveTo>
                  <a:pt x="3121" y="642"/>
                </a:moveTo>
                <a:lnTo>
                  <a:pt x="3121" y="642"/>
                </a:lnTo>
                <a:cubicBezTo>
                  <a:pt x="2103" y="642"/>
                  <a:pt x="2103" y="642"/>
                  <a:pt x="2103" y="642"/>
                </a:cubicBezTo>
                <a:cubicBezTo>
                  <a:pt x="1729" y="0"/>
                  <a:pt x="1729" y="0"/>
                  <a:pt x="1729" y="0"/>
                </a:cubicBezTo>
                <a:cubicBezTo>
                  <a:pt x="1362" y="642"/>
                  <a:pt x="1362" y="642"/>
                  <a:pt x="1362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1" y="3718"/>
                  <a:pt x="3121" y="3718"/>
                  <a:pt x="3121" y="3718"/>
                </a:cubicBezTo>
                <a:cubicBezTo>
                  <a:pt x="3289" y="3718"/>
                  <a:pt x="3427" y="3588"/>
                  <a:pt x="3427" y="3420"/>
                </a:cubicBezTo>
                <a:cubicBezTo>
                  <a:pt x="3427" y="948"/>
                  <a:pt x="3427" y="948"/>
                  <a:pt x="3427" y="948"/>
                </a:cubicBezTo>
                <a:cubicBezTo>
                  <a:pt x="3427" y="780"/>
                  <a:pt x="3289" y="642"/>
                  <a:pt x="3121" y="642"/>
                </a:cubicBezTo>
              </a:path>
            </a:pathLst>
          </a:custGeom>
          <a:solidFill>
            <a:srgbClr val="76C0B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178">
            <a:extLst>
              <a:ext uri="{FF2B5EF4-FFF2-40B4-BE49-F238E27FC236}">
                <a16:creationId xmlns:a16="http://schemas.microsoft.com/office/drawing/2014/main" id="{65CDE706-10CF-2F43-88C1-BCEBF0BED0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366367" y="2902370"/>
            <a:ext cx="2244362" cy="3206449"/>
          </a:xfrm>
          <a:custGeom>
            <a:avLst/>
            <a:gdLst>
              <a:gd name="T0" fmla="*/ 3115 w 3422"/>
              <a:gd name="T1" fmla="*/ 642 h 3719"/>
              <a:gd name="T2" fmla="*/ 3115 w 3422"/>
              <a:gd name="T3" fmla="*/ 642 h 3719"/>
              <a:gd name="T4" fmla="*/ 2105 w 3422"/>
              <a:gd name="T5" fmla="*/ 642 h 3719"/>
              <a:gd name="T6" fmla="*/ 1737 w 3422"/>
              <a:gd name="T7" fmla="*/ 0 h 3719"/>
              <a:gd name="T8" fmla="*/ 1362 w 3422"/>
              <a:gd name="T9" fmla="*/ 642 h 3719"/>
              <a:gd name="T10" fmla="*/ 299 w 3422"/>
              <a:gd name="T11" fmla="*/ 642 h 3719"/>
              <a:gd name="T12" fmla="*/ 0 w 3422"/>
              <a:gd name="T13" fmla="*/ 948 h 3719"/>
              <a:gd name="T14" fmla="*/ 0 w 3422"/>
              <a:gd name="T15" fmla="*/ 3420 h 3719"/>
              <a:gd name="T16" fmla="*/ 299 w 3422"/>
              <a:gd name="T17" fmla="*/ 3718 h 3719"/>
              <a:gd name="T18" fmla="*/ 3115 w 3422"/>
              <a:gd name="T19" fmla="*/ 3718 h 3719"/>
              <a:gd name="T20" fmla="*/ 3421 w 3422"/>
              <a:gd name="T21" fmla="*/ 3420 h 3719"/>
              <a:gd name="T22" fmla="*/ 3421 w 3422"/>
              <a:gd name="T23" fmla="*/ 948 h 3719"/>
              <a:gd name="T24" fmla="*/ 3115 w 3422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2" h="3719">
                <a:moveTo>
                  <a:pt x="3115" y="642"/>
                </a:moveTo>
                <a:lnTo>
                  <a:pt x="3115" y="642"/>
                </a:lnTo>
                <a:cubicBezTo>
                  <a:pt x="2105" y="642"/>
                  <a:pt x="2105" y="642"/>
                  <a:pt x="2105" y="642"/>
                </a:cubicBezTo>
                <a:cubicBezTo>
                  <a:pt x="1737" y="0"/>
                  <a:pt x="1737" y="0"/>
                  <a:pt x="1737" y="0"/>
                </a:cubicBezTo>
                <a:cubicBezTo>
                  <a:pt x="1362" y="642"/>
                  <a:pt x="1362" y="642"/>
                  <a:pt x="136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130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0" y="3718"/>
                  <a:pt x="299" y="3718"/>
                </a:cubicBezTo>
                <a:cubicBezTo>
                  <a:pt x="3115" y="3718"/>
                  <a:pt x="3115" y="3718"/>
                  <a:pt x="3115" y="3718"/>
                </a:cubicBezTo>
                <a:cubicBezTo>
                  <a:pt x="3283" y="3718"/>
                  <a:pt x="3421" y="3588"/>
                  <a:pt x="3421" y="3420"/>
                </a:cubicBezTo>
                <a:cubicBezTo>
                  <a:pt x="3421" y="948"/>
                  <a:pt x="3421" y="948"/>
                  <a:pt x="3421" y="948"/>
                </a:cubicBezTo>
                <a:cubicBezTo>
                  <a:pt x="3421" y="780"/>
                  <a:pt x="3283" y="642"/>
                  <a:pt x="3115" y="642"/>
                </a:cubicBezTo>
              </a:path>
            </a:pathLst>
          </a:custGeom>
          <a:solidFill>
            <a:srgbClr val="81D1C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179">
            <a:extLst>
              <a:ext uri="{FF2B5EF4-FFF2-40B4-BE49-F238E27FC236}">
                <a16:creationId xmlns:a16="http://schemas.microsoft.com/office/drawing/2014/main" id="{832BCD4D-201E-8748-B1F7-9CE73C83B4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93758" y="2884410"/>
            <a:ext cx="2244362" cy="3206449"/>
          </a:xfrm>
          <a:custGeom>
            <a:avLst/>
            <a:gdLst>
              <a:gd name="T0" fmla="*/ 3122 w 3429"/>
              <a:gd name="T1" fmla="*/ 642 h 3719"/>
              <a:gd name="T2" fmla="*/ 3122 w 3429"/>
              <a:gd name="T3" fmla="*/ 642 h 3719"/>
              <a:gd name="T4" fmla="*/ 2120 w 3429"/>
              <a:gd name="T5" fmla="*/ 642 h 3719"/>
              <a:gd name="T6" fmla="*/ 1745 w 3429"/>
              <a:gd name="T7" fmla="*/ 0 h 3719"/>
              <a:gd name="T8" fmla="*/ 1377 w 3429"/>
              <a:gd name="T9" fmla="*/ 642 h 3719"/>
              <a:gd name="T10" fmla="*/ 306 w 3429"/>
              <a:gd name="T11" fmla="*/ 642 h 3719"/>
              <a:gd name="T12" fmla="*/ 0 w 3429"/>
              <a:gd name="T13" fmla="*/ 948 h 3719"/>
              <a:gd name="T14" fmla="*/ 0 w 3429"/>
              <a:gd name="T15" fmla="*/ 3420 h 3719"/>
              <a:gd name="T16" fmla="*/ 306 w 3429"/>
              <a:gd name="T17" fmla="*/ 3718 h 3719"/>
              <a:gd name="T18" fmla="*/ 3122 w 3429"/>
              <a:gd name="T19" fmla="*/ 3718 h 3719"/>
              <a:gd name="T20" fmla="*/ 3428 w 3429"/>
              <a:gd name="T21" fmla="*/ 3420 h 3719"/>
              <a:gd name="T22" fmla="*/ 3428 w 3429"/>
              <a:gd name="T23" fmla="*/ 948 h 3719"/>
              <a:gd name="T24" fmla="*/ 3122 w 3429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9" h="3719">
                <a:moveTo>
                  <a:pt x="3122" y="642"/>
                </a:moveTo>
                <a:lnTo>
                  <a:pt x="3122" y="642"/>
                </a:lnTo>
                <a:cubicBezTo>
                  <a:pt x="2120" y="642"/>
                  <a:pt x="2120" y="642"/>
                  <a:pt x="2120" y="642"/>
                </a:cubicBezTo>
                <a:cubicBezTo>
                  <a:pt x="1745" y="0"/>
                  <a:pt x="1745" y="0"/>
                  <a:pt x="1745" y="0"/>
                </a:cubicBezTo>
                <a:cubicBezTo>
                  <a:pt x="1377" y="642"/>
                  <a:pt x="1377" y="642"/>
                  <a:pt x="137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1" y="3718"/>
                  <a:pt x="3428" y="3588"/>
                  <a:pt x="3428" y="3420"/>
                </a:cubicBezTo>
                <a:cubicBezTo>
                  <a:pt x="3428" y="948"/>
                  <a:pt x="3428" y="948"/>
                  <a:pt x="3428" y="948"/>
                </a:cubicBezTo>
                <a:cubicBezTo>
                  <a:pt x="3428" y="780"/>
                  <a:pt x="3291" y="642"/>
                  <a:pt x="3122" y="642"/>
                </a:cubicBezTo>
              </a:path>
            </a:pathLst>
          </a:custGeom>
          <a:solidFill>
            <a:srgbClr val="F27954">
              <a:alpha val="80000"/>
            </a:srgb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929DE76E-73B1-9148-AD97-229EAA47B0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18990701-AC9F-534B-8665-6B063C6FD2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4826" y="4757241"/>
            <a:ext cx="1903851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46121" y="4750991"/>
            <a:ext cx="1921263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25351" y="4742537"/>
            <a:ext cx="1908506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FA8BB5AD-0DE3-1B4E-A424-802043EDCCC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43460" y="4736287"/>
            <a:ext cx="1890175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00557A9-F756-6A47-95B0-B225A7B2B4D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55308" y="4733031"/>
            <a:ext cx="1921262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9F42FD05-A835-0F49-B763-180CD8F99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26A4E538-0F3B-8E49-8D92-77B70D92F030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22" name="Picture 2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01746DB-6733-EF4A-97E8-B81FDCBF8AC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F775010-5534-1C41-A2CB-FA305565AC5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1" name="Picture 3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4CF8697-FDF1-5B4D-BA62-705F8E7C001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05952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 point icon Graph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75">
            <a:extLst>
              <a:ext uri="{FF2B5EF4-FFF2-40B4-BE49-F238E27FC236}">
                <a16:creationId xmlns:a16="http://schemas.microsoft.com/office/drawing/2014/main" id="{8C0B3D42-2317-6946-847C-DF2D8C7082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0390" y="2361364"/>
            <a:ext cx="2989824" cy="4137090"/>
          </a:xfrm>
          <a:custGeom>
            <a:avLst/>
            <a:gdLst>
              <a:gd name="T0" fmla="*/ 3123 w 3430"/>
              <a:gd name="T1" fmla="*/ 642 h 3719"/>
              <a:gd name="T2" fmla="*/ 3123 w 3430"/>
              <a:gd name="T3" fmla="*/ 642 h 3719"/>
              <a:gd name="T4" fmla="*/ 2090 w 3430"/>
              <a:gd name="T5" fmla="*/ 642 h 3719"/>
              <a:gd name="T6" fmla="*/ 1715 w 3430"/>
              <a:gd name="T7" fmla="*/ 0 h 3719"/>
              <a:gd name="T8" fmla="*/ 1347 w 3430"/>
              <a:gd name="T9" fmla="*/ 642 h 3719"/>
              <a:gd name="T10" fmla="*/ 307 w 3430"/>
              <a:gd name="T11" fmla="*/ 642 h 3719"/>
              <a:gd name="T12" fmla="*/ 0 w 3430"/>
              <a:gd name="T13" fmla="*/ 948 h 3719"/>
              <a:gd name="T14" fmla="*/ 0 w 3430"/>
              <a:gd name="T15" fmla="*/ 3420 h 3719"/>
              <a:gd name="T16" fmla="*/ 307 w 3430"/>
              <a:gd name="T17" fmla="*/ 3718 h 3719"/>
              <a:gd name="T18" fmla="*/ 3123 w 3430"/>
              <a:gd name="T19" fmla="*/ 3718 h 3719"/>
              <a:gd name="T20" fmla="*/ 3429 w 3430"/>
              <a:gd name="T21" fmla="*/ 3420 h 3719"/>
              <a:gd name="T22" fmla="*/ 3429 w 3430"/>
              <a:gd name="T23" fmla="*/ 948 h 3719"/>
              <a:gd name="T24" fmla="*/ 3123 w 3430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30" h="3719">
                <a:moveTo>
                  <a:pt x="3123" y="642"/>
                </a:moveTo>
                <a:lnTo>
                  <a:pt x="3123" y="642"/>
                </a:lnTo>
                <a:cubicBezTo>
                  <a:pt x="2090" y="642"/>
                  <a:pt x="2090" y="642"/>
                  <a:pt x="2090" y="642"/>
                </a:cubicBezTo>
                <a:cubicBezTo>
                  <a:pt x="1715" y="0"/>
                  <a:pt x="1715" y="0"/>
                  <a:pt x="1715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7" y="3718"/>
                </a:cubicBezTo>
                <a:cubicBezTo>
                  <a:pt x="3123" y="3718"/>
                  <a:pt x="3123" y="3718"/>
                  <a:pt x="3123" y="3718"/>
                </a:cubicBezTo>
                <a:cubicBezTo>
                  <a:pt x="3291" y="3718"/>
                  <a:pt x="3429" y="3588"/>
                  <a:pt x="3429" y="3420"/>
                </a:cubicBezTo>
                <a:cubicBezTo>
                  <a:pt x="3429" y="948"/>
                  <a:pt x="3429" y="948"/>
                  <a:pt x="3429" y="948"/>
                </a:cubicBezTo>
                <a:cubicBezTo>
                  <a:pt x="3429" y="780"/>
                  <a:pt x="3291" y="642"/>
                  <a:pt x="3123" y="642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76">
            <a:extLst>
              <a:ext uri="{FF2B5EF4-FFF2-40B4-BE49-F238E27FC236}">
                <a16:creationId xmlns:a16="http://schemas.microsoft.com/office/drawing/2014/main" id="{40053DCA-CDEC-8B4D-B8F3-C1EF890EF0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420767" y="2361364"/>
            <a:ext cx="2880767" cy="4137090"/>
          </a:xfrm>
          <a:custGeom>
            <a:avLst/>
            <a:gdLst>
              <a:gd name="T0" fmla="*/ 3122 w 3421"/>
              <a:gd name="T1" fmla="*/ 642 h 3719"/>
              <a:gd name="T2" fmla="*/ 3122 w 3421"/>
              <a:gd name="T3" fmla="*/ 642 h 3719"/>
              <a:gd name="T4" fmla="*/ 2089 w 3421"/>
              <a:gd name="T5" fmla="*/ 642 h 3719"/>
              <a:gd name="T6" fmla="*/ 1722 w 3421"/>
              <a:gd name="T7" fmla="*/ 0 h 3719"/>
              <a:gd name="T8" fmla="*/ 1347 w 3421"/>
              <a:gd name="T9" fmla="*/ 642 h 3719"/>
              <a:gd name="T10" fmla="*/ 306 w 3421"/>
              <a:gd name="T11" fmla="*/ 642 h 3719"/>
              <a:gd name="T12" fmla="*/ 0 w 3421"/>
              <a:gd name="T13" fmla="*/ 948 h 3719"/>
              <a:gd name="T14" fmla="*/ 0 w 3421"/>
              <a:gd name="T15" fmla="*/ 3420 h 3719"/>
              <a:gd name="T16" fmla="*/ 306 w 3421"/>
              <a:gd name="T17" fmla="*/ 3718 h 3719"/>
              <a:gd name="T18" fmla="*/ 3122 w 3421"/>
              <a:gd name="T19" fmla="*/ 3718 h 3719"/>
              <a:gd name="T20" fmla="*/ 3420 w 3421"/>
              <a:gd name="T21" fmla="*/ 3420 h 3719"/>
              <a:gd name="T22" fmla="*/ 3420 w 3421"/>
              <a:gd name="T23" fmla="*/ 948 h 3719"/>
              <a:gd name="T24" fmla="*/ 3122 w 3421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1" h="3719">
                <a:moveTo>
                  <a:pt x="3122" y="642"/>
                </a:moveTo>
                <a:lnTo>
                  <a:pt x="3122" y="642"/>
                </a:lnTo>
                <a:cubicBezTo>
                  <a:pt x="2089" y="642"/>
                  <a:pt x="2089" y="642"/>
                  <a:pt x="2089" y="642"/>
                </a:cubicBezTo>
                <a:cubicBezTo>
                  <a:pt x="1722" y="0"/>
                  <a:pt x="1722" y="0"/>
                  <a:pt x="1722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0" y="3718"/>
                  <a:pt x="3420" y="3588"/>
                  <a:pt x="3420" y="3420"/>
                </a:cubicBezTo>
                <a:cubicBezTo>
                  <a:pt x="3420" y="948"/>
                  <a:pt x="3420" y="948"/>
                  <a:pt x="3420" y="948"/>
                </a:cubicBezTo>
                <a:cubicBezTo>
                  <a:pt x="3420" y="780"/>
                  <a:pt x="3290" y="642"/>
                  <a:pt x="3122" y="642"/>
                </a:cubicBezTo>
              </a:path>
            </a:pathLst>
          </a:custGeom>
          <a:solidFill>
            <a:srgbClr val="4D4D4D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77">
            <a:extLst>
              <a:ext uri="{FF2B5EF4-FFF2-40B4-BE49-F238E27FC236}">
                <a16:creationId xmlns:a16="http://schemas.microsoft.com/office/drawing/2014/main" id="{10B1012D-1247-0E4A-BFFD-D8F52FAEDE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63085" y="2361363"/>
            <a:ext cx="2692241" cy="4137090"/>
          </a:xfrm>
          <a:custGeom>
            <a:avLst/>
            <a:gdLst>
              <a:gd name="T0" fmla="*/ 3121 w 3428"/>
              <a:gd name="T1" fmla="*/ 642 h 3719"/>
              <a:gd name="T2" fmla="*/ 3121 w 3428"/>
              <a:gd name="T3" fmla="*/ 642 h 3719"/>
              <a:gd name="T4" fmla="*/ 2103 w 3428"/>
              <a:gd name="T5" fmla="*/ 642 h 3719"/>
              <a:gd name="T6" fmla="*/ 1729 w 3428"/>
              <a:gd name="T7" fmla="*/ 0 h 3719"/>
              <a:gd name="T8" fmla="*/ 1362 w 3428"/>
              <a:gd name="T9" fmla="*/ 642 h 3719"/>
              <a:gd name="T10" fmla="*/ 306 w 3428"/>
              <a:gd name="T11" fmla="*/ 642 h 3719"/>
              <a:gd name="T12" fmla="*/ 0 w 3428"/>
              <a:gd name="T13" fmla="*/ 948 h 3719"/>
              <a:gd name="T14" fmla="*/ 0 w 3428"/>
              <a:gd name="T15" fmla="*/ 3420 h 3719"/>
              <a:gd name="T16" fmla="*/ 306 w 3428"/>
              <a:gd name="T17" fmla="*/ 3718 h 3719"/>
              <a:gd name="T18" fmla="*/ 3121 w 3428"/>
              <a:gd name="T19" fmla="*/ 3718 h 3719"/>
              <a:gd name="T20" fmla="*/ 3427 w 3428"/>
              <a:gd name="T21" fmla="*/ 3420 h 3719"/>
              <a:gd name="T22" fmla="*/ 3427 w 3428"/>
              <a:gd name="T23" fmla="*/ 948 h 3719"/>
              <a:gd name="T24" fmla="*/ 3121 w 3428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8" h="3719">
                <a:moveTo>
                  <a:pt x="3121" y="642"/>
                </a:moveTo>
                <a:lnTo>
                  <a:pt x="3121" y="642"/>
                </a:lnTo>
                <a:cubicBezTo>
                  <a:pt x="2103" y="642"/>
                  <a:pt x="2103" y="642"/>
                  <a:pt x="2103" y="642"/>
                </a:cubicBezTo>
                <a:cubicBezTo>
                  <a:pt x="1729" y="0"/>
                  <a:pt x="1729" y="0"/>
                  <a:pt x="1729" y="0"/>
                </a:cubicBezTo>
                <a:cubicBezTo>
                  <a:pt x="1362" y="642"/>
                  <a:pt x="1362" y="642"/>
                  <a:pt x="1362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1" y="3718"/>
                  <a:pt x="3121" y="3718"/>
                  <a:pt x="3121" y="3718"/>
                </a:cubicBezTo>
                <a:cubicBezTo>
                  <a:pt x="3289" y="3718"/>
                  <a:pt x="3427" y="3588"/>
                  <a:pt x="3427" y="3420"/>
                </a:cubicBezTo>
                <a:cubicBezTo>
                  <a:pt x="3427" y="948"/>
                  <a:pt x="3427" y="948"/>
                  <a:pt x="3427" y="948"/>
                </a:cubicBezTo>
                <a:cubicBezTo>
                  <a:pt x="3427" y="780"/>
                  <a:pt x="3289" y="642"/>
                  <a:pt x="3121" y="642"/>
                </a:cubicBezTo>
              </a:path>
            </a:pathLst>
          </a:custGeom>
          <a:solidFill>
            <a:srgbClr val="3AA091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Freeform 179">
            <a:extLst>
              <a:ext uri="{FF2B5EF4-FFF2-40B4-BE49-F238E27FC236}">
                <a16:creationId xmlns:a16="http://schemas.microsoft.com/office/drawing/2014/main" id="{832BCD4D-201E-8748-B1F7-9CE73C83B4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45879" y="2361363"/>
            <a:ext cx="2692241" cy="4137091"/>
          </a:xfrm>
          <a:custGeom>
            <a:avLst/>
            <a:gdLst>
              <a:gd name="T0" fmla="*/ 3122 w 3429"/>
              <a:gd name="T1" fmla="*/ 642 h 3719"/>
              <a:gd name="T2" fmla="*/ 3122 w 3429"/>
              <a:gd name="T3" fmla="*/ 642 h 3719"/>
              <a:gd name="T4" fmla="*/ 2120 w 3429"/>
              <a:gd name="T5" fmla="*/ 642 h 3719"/>
              <a:gd name="T6" fmla="*/ 1745 w 3429"/>
              <a:gd name="T7" fmla="*/ 0 h 3719"/>
              <a:gd name="T8" fmla="*/ 1377 w 3429"/>
              <a:gd name="T9" fmla="*/ 642 h 3719"/>
              <a:gd name="T10" fmla="*/ 306 w 3429"/>
              <a:gd name="T11" fmla="*/ 642 h 3719"/>
              <a:gd name="T12" fmla="*/ 0 w 3429"/>
              <a:gd name="T13" fmla="*/ 948 h 3719"/>
              <a:gd name="T14" fmla="*/ 0 w 3429"/>
              <a:gd name="T15" fmla="*/ 3420 h 3719"/>
              <a:gd name="T16" fmla="*/ 306 w 3429"/>
              <a:gd name="T17" fmla="*/ 3718 h 3719"/>
              <a:gd name="T18" fmla="*/ 3122 w 3429"/>
              <a:gd name="T19" fmla="*/ 3718 h 3719"/>
              <a:gd name="T20" fmla="*/ 3428 w 3429"/>
              <a:gd name="T21" fmla="*/ 3420 h 3719"/>
              <a:gd name="T22" fmla="*/ 3428 w 3429"/>
              <a:gd name="T23" fmla="*/ 948 h 3719"/>
              <a:gd name="T24" fmla="*/ 3122 w 3429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9" h="3719">
                <a:moveTo>
                  <a:pt x="3122" y="642"/>
                </a:moveTo>
                <a:lnTo>
                  <a:pt x="3122" y="642"/>
                </a:lnTo>
                <a:cubicBezTo>
                  <a:pt x="2120" y="642"/>
                  <a:pt x="2120" y="642"/>
                  <a:pt x="2120" y="642"/>
                </a:cubicBezTo>
                <a:cubicBezTo>
                  <a:pt x="1745" y="0"/>
                  <a:pt x="1745" y="0"/>
                  <a:pt x="1745" y="0"/>
                </a:cubicBezTo>
                <a:cubicBezTo>
                  <a:pt x="1377" y="642"/>
                  <a:pt x="1377" y="642"/>
                  <a:pt x="137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1" y="3718"/>
                  <a:pt x="3428" y="3588"/>
                  <a:pt x="3428" y="3420"/>
                </a:cubicBezTo>
                <a:cubicBezTo>
                  <a:pt x="3428" y="948"/>
                  <a:pt x="3428" y="948"/>
                  <a:pt x="3428" y="948"/>
                </a:cubicBezTo>
                <a:cubicBezTo>
                  <a:pt x="3428" y="780"/>
                  <a:pt x="3291" y="642"/>
                  <a:pt x="3122" y="642"/>
                </a:cubicBezTo>
              </a:path>
            </a:pathLst>
          </a:custGeom>
          <a:solidFill>
            <a:srgbClr val="F27954">
              <a:alpha val="80000"/>
            </a:srgbClr>
          </a:solidFill>
          <a:ln w="9525" cap="flat">
            <a:solidFill>
              <a:srgbClr val="F27954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929DE76E-73B1-9148-AD97-229EAA47B0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18990701-AC9F-534B-8665-6B063C6FD2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4826" y="4757241"/>
            <a:ext cx="1903851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46121" y="4750991"/>
            <a:ext cx="1921263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09393" y="4733031"/>
            <a:ext cx="1908506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00557A9-F756-6A47-95B0-B225A7B2B4D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55308" y="4733031"/>
            <a:ext cx="1921262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92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69930879-4923-9A44-B11F-FDD1BFB76C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47" y="417257"/>
            <a:ext cx="5462697" cy="2402442"/>
          </a:xfrm>
          <a:prstGeom prst="rect">
            <a:avLst/>
          </a:prstGeom>
        </p:spPr>
      </p:pic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E7396273-9AA2-0A45-A0F3-4DFF01CCF7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62" t="8076" r="-22520" b="14181"/>
          <a:stretch/>
        </p:blipFill>
        <p:spPr>
          <a:xfrm rot="16200000">
            <a:off x="983099" y="1439326"/>
            <a:ext cx="4435575" cy="640177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A614E9F-67CD-0343-BFBC-55E5265494AB}"/>
              </a:ext>
            </a:extLst>
          </p:cNvPr>
          <p:cNvSpPr/>
          <p:nvPr userDrawn="1"/>
        </p:nvSpPr>
        <p:spPr>
          <a:xfrm>
            <a:off x="6117759" y="0"/>
            <a:ext cx="6074241" cy="6865259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 marR="878205" algn="r">
              <a:lnSpc>
                <a:spcPts val="4000"/>
              </a:lnSpc>
              <a:spcAft>
                <a:spcPts val="900"/>
              </a:spcAft>
            </a:pPr>
            <a:r>
              <a:rPr lang="en-IE" sz="20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IE" sz="1000" dirty="0">
              <a:solidFill>
                <a:srgbClr val="7F7F7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904BFA0-55A2-8143-A034-7EA9F0F0F069}"/>
              </a:ext>
            </a:extLst>
          </p:cNvPr>
          <p:cNvGrpSpPr/>
          <p:nvPr userDrawn="1"/>
        </p:nvGrpSpPr>
        <p:grpSpPr>
          <a:xfrm>
            <a:off x="0" y="5916805"/>
            <a:ext cx="2735993" cy="679345"/>
            <a:chOff x="0" y="0"/>
            <a:chExt cx="2301694" cy="5715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262865F-A967-C64A-8536-E3A00C672F7A}"/>
                </a:ext>
              </a:extLst>
            </p:cNvPr>
            <p:cNvSpPr/>
            <p:nvPr/>
          </p:nvSpPr>
          <p:spPr>
            <a:xfrm>
              <a:off x="0" y="0"/>
              <a:ext cx="230169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E39E78D-2847-9749-B72C-25A151CFA9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4449"/>
            <a:stretch/>
          </p:blipFill>
          <p:spPr bwMode="auto">
            <a:xfrm>
              <a:off x="312965" y="96237"/>
              <a:ext cx="1675765" cy="3848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BA97739-CDA3-3B40-9963-F38336E838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86302" y="1494787"/>
            <a:ext cx="5278651" cy="697353"/>
          </a:xfrm>
        </p:spPr>
        <p:txBody>
          <a:bodyPr>
            <a:noAutofit/>
          </a:bodyPr>
          <a:lstStyle>
            <a:lvl1pPr marL="0" indent="0" algn="l">
              <a:buNone/>
              <a:defRPr sz="54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POWERPIONT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27FF6675-E62F-CD45-8278-53D0205C09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86302" y="876264"/>
            <a:ext cx="5278651" cy="697353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Cover Design 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5618B2-B035-0F48-A014-0081DCCA7413}"/>
              </a:ext>
            </a:extLst>
          </p:cNvPr>
          <p:cNvSpPr/>
          <p:nvPr userDrawn="1"/>
        </p:nvSpPr>
        <p:spPr>
          <a:xfrm>
            <a:off x="6519554" y="5700156"/>
            <a:ext cx="5300429" cy="78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865755" algn="ctr"/>
                <a:tab pos="5731510" algn="r"/>
              </a:tabLst>
            </a:pPr>
            <a:r>
              <a:rPr lang="en-US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1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has been funded with support from the European Commission. The author is solely responsible for this publication (communication)</a:t>
            </a:r>
            <a:r>
              <a:rPr lang="en-IE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the Commission accepts no responsibility for any use that may be made of the   information contained therein </a:t>
            </a:r>
            <a:r>
              <a:rPr lang="en-IE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2020-1-UK01-KA203-079083</a:t>
            </a:r>
            <a:endParaRPr lang="en-IE" sz="1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4490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 point icon Graph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75">
            <a:extLst>
              <a:ext uri="{FF2B5EF4-FFF2-40B4-BE49-F238E27FC236}">
                <a16:creationId xmlns:a16="http://schemas.microsoft.com/office/drawing/2014/main" id="{8C0B3D42-2317-6946-847C-DF2D8C7082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0390" y="1349406"/>
            <a:ext cx="2796283" cy="5149048"/>
          </a:xfrm>
          <a:custGeom>
            <a:avLst/>
            <a:gdLst>
              <a:gd name="T0" fmla="*/ 3123 w 3430"/>
              <a:gd name="T1" fmla="*/ 642 h 3719"/>
              <a:gd name="T2" fmla="*/ 3123 w 3430"/>
              <a:gd name="T3" fmla="*/ 642 h 3719"/>
              <a:gd name="T4" fmla="*/ 2090 w 3430"/>
              <a:gd name="T5" fmla="*/ 642 h 3719"/>
              <a:gd name="T6" fmla="*/ 1715 w 3430"/>
              <a:gd name="T7" fmla="*/ 0 h 3719"/>
              <a:gd name="T8" fmla="*/ 1347 w 3430"/>
              <a:gd name="T9" fmla="*/ 642 h 3719"/>
              <a:gd name="T10" fmla="*/ 307 w 3430"/>
              <a:gd name="T11" fmla="*/ 642 h 3719"/>
              <a:gd name="T12" fmla="*/ 0 w 3430"/>
              <a:gd name="T13" fmla="*/ 948 h 3719"/>
              <a:gd name="T14" fmla="*/ 0 w 3430"/>
              <a:gd name="T15" fmla="*/ 3420 h 3719"/>
              <a:gd name="T16" fmla="*/ 307 w 3430"/>
              <a:gd name="T17" fmla="*/ 3718 h 3719"/>
              <a:gd name="T18" fmla="*/ 3123 w 3430"/>
              <a:gd name="T19" fmla="*/ 3718 h 3719"/>
              <a:gd name="T20" fmla="*/ 3429 w 3430"/>
              <a:gd name="T21" fmla="*/ 3420 h 3719"/>
              <a:gd name="T22" fmla="*/ 3429 w 3430"/>
              <a:gd name="T23" fmla="*/ 948 h 3719"/>
              <a:gd name="T24" fmla="*/ 3123 w 3430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30" h="3719">
                <a:moveTo>
                  <a:pt x="3123" y="642"/>
                </a:moveTo>
                <a:lnTo>
                  <a:pt x="3123" y="642"/>
                </a:lnTo>
                <a:cubicBezTo>
                  <a:pt x="2090" y="642"/>
                  <a:pt x="2090" y="642"/>
                  <a:pt x="2090" y="642"/>
                </a:cubicBezTo>
                <a:cubicBezTo>
                  <a:pt x="1715" y="0"/>
                  <a:pt x="1715" y="0"/>
                  <a:pt x="1715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7" y="3718"/>
                </a:cubicBezTo>
                <a:cubicBezTo>
                  <a:pt x="3123" y="3718"/>
                  <a:pt x="3123" y="3718"/>
                  <a:pt x="3123" y="3718"/>
                </a:cubicBezTo>
                <a:cubicBezTo>
                  <a:pt x="3291" y="3718"/>
                  <a:pt x="3429" y="3588"/>
                  <a:pt x="3429" y="3420"/>
                </a:cubicBezTo>
                <a:cubicBezTo>
                  <a:pt x="3429" y="948"/>
                  <a:pt x="3429" y="948"/>
                  <a:pt x="3429" y="948"/>
                </a:cubicBezTo>
                <a:cubicBezTo>
                  <a:pt x="3429" y="780"/>
                  <a:pt x="3291" y="642"/>
                  <a:pt x="3123" y="642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76">
            <a:extLst>
              <a:ext uri="{FF2B5EF4-FFF2-40B4-BE49-F238E27FC236}">
                <a16:creationId xmlns:a16="http://schemas.microsoft.com/office/drawing/2014/main" id="{40053DCA-CDEC-8B4D-B8F3-C1EF890EF0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420768" y="1349407"/>
            <a:ext cx="2796282" cy="5149048"/>
          </a:xfrm>
          <a:custGeom>
            <a:avLst/>
            <a:gdLst>
              <a:gd name="T0" fmla="*/ 3122 w 3421"/>
              <a:gd name="T1" fmla="*/ 642 h 3719"/>
              <a:gd name="T2" fmla="*/ 3122 w 3421"/>
              <a:gd name="T3" fmla="*/ 642 h 3719"/>
              <a:gd name="T4" fmla="*/ 2089 w 3421"/>
              <a:gd name="T5" fmla="*/ 642 h 3719"/>
              <a:gd name="T6" fmla="*/ 1722 w 3421"/>
              <a:gd name="T7" fmla="*/ 0 h 3719"/>
              <a:gd name="T8" fmla="*/ 1347 w 3421"/>
              <a:gd name="T9" fmla="*/ 642 h 3719"/>
              <a:gd name="T10" fmla="*/ 306 w 3421"/>
              <a:gd name="T11" fmla="*/ 642 h 3719"/>
              <a:gd name="T12" fmla="*/ 0 w 3421"/>
              <a:gd name="T13" fmla="*/ 948 h 3719"/>
              <a:gd name="T14" fmla="*/ 0 w 3421"/>
              <a:gd name="T15" fmla="*/ 3420 h 3719"/>
              <a:gd name="T16" fmla="*/ 306 w 3421"/>
              <a:gd name="T17" fmla="*/ 3718 h 3719"/>
              <a:gd name="T18" fmla="*/ 3122 w 3421"/>
              <a:gd name="T19" fmla="*/ 3718 h 3719"/>
              <a:gd name="T20" fmla="*/ 3420 w 3421"/>
              <a:gd name="T21" fmla="*/ 3420 h 3719"/>
              <a:gd name="T22" fmla="*/ 3420 w 3421"/>
              <a:gd name="T23" fmla="*/ 948 h 3719"/>
              <a:gd name="T24" fmla="*/ 3122 w 3421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1" h="3719">
                <a:moveTo>
                  <a:pt x="3122" y="642"/>
                </a:moveTo>
                <a:lnTo>
                  <a:pt x="3122" y="642"/>
                </a:lnTo>
                <a:cubicBezTo>
                  <a:pt x="2089" y="642"/>
                  <a:pt x="2089" y="642"/>
                  <a:pt x="2089" y="642"/>
                </a:cubicBezTo>
                <a:cubicBezTo>
                  <a:pt x="1722" y="0"/>
                  <a:pt x="1722" y="0"/>
                  <a:pt x="1722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0" y="3718"/>
                  <a:pt x="3420" y="3588"/>
                  <a:pt x="3420" y="3420"/>
                </a:cubicBezTo>
                <a:cubicBezTo>
                  <a:pt x="3420" y="948"/>
                  <a:pt x="3420" y="948"/>
                  <a:pt x="3420" y="948"/>
                </a:cubicBezTo>
                <a:cubicBezTo>
                  <a:pt x="3420" y="780"/>
                  <a:pt x="3290" y="642"/>
                  <a:pt x="3122" y="642"/>
                </a:cubicBezTo>
              </a:path>
            </a:pathLst>
          </a:custGeom>
          <a:solidFill>
            <a:srgbClr val="4D4D4D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77">
            <a:extLst>
              <a:ext uri="{FF2B5EF4-FFF2-40B4-BE49-F238E27FC236}">
                <a16:creationId xmlns:a16="http://schemas.microsoft.com/office/drawing/2014/main" id="{10B1012D-1247-0E4A-BFFD-D8F52FAEDE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71967" y="1349406"/>
            <a:ext cx="2583359" cy="5149048"/>
          </a:xfrm>
          <a:custGeom>
            <a:avLst/>
            <a:gdLst>
              <a:gd name="T0" fmla="*/ 3121 w 3428"/>
              <a:gd name="T1" fmla="*/ 642 h 3719"/>
              <a:gd name="T2" fmla="*/ 3121 w 3428"/>
              <a:gd name="T3" fmla="*/ 642 h 3719"/>
              <a:gd name="T4" fmla="*/ 2103 w 3428"/>
              <a:gd name="T5" fmla="*/ 642 h 3719"/>
              <a:gd name="T6" fmla="*/ 1729 w 3428"/>
              <a:gd name="T7" fmla="*/ 0 h 3719"/>
              <a:gd name="T8" fmla="*/ 1362 w 3428"/>
              <a:gd name="T9" fmla="*/ 642 h 3719"/>
              <a:gd name="T10" fmla="*/ 306 w 3428"/>
              <a:gd name="T11" fmla="*/ 642 h 3719"/>
              <a:gd name="T12" fmla="*/ 0 w 3428"/>
              <a:gd name="T13" fmla="*/ 948 h 3719"/>
              <a:gd name="T14" fmla="*/ 0 w 3428"/>
              <a:gd name="T15" fmla="*/ 3420 h 3719"/>
              <a:gd name="T16" fmla="*/ 306 w 3428"/>
              <a:gd name="T17" fmla="*/ 3718 h 3719"/>
              <a:gd name="T18" fmla="*/ 3121 w 3428"/>
              <a:gd name="T19" fmla="*/ 3718 h 3719"/>
              <a:gd name="T20" fmla="*/ 3427 w 3428"/>
              <a:gd name="T21" fmla="*/ 3420 h 3719"/>
              <a:gd name="T22" fmla="*/ 3427 w 3428"/>
              <a:gd name="T23" fmla="*/ 948 h 3719"/>
              <a:gd name="T24" fmla="*/ 3121 w 3428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8" h="3719">
                <a:moveTo>
                  <a:pt x="3121" y="642"/>
                </a:moveTo>
                <a:lnTo>
                  <a:pt x="3121" y="642"/>
                </a:lnTo>
                <a:cubicBezTo>
                  <a:pt x="2103" y="642"/>
                  <a:pt x="2103" y="642"/>
                  <a:pt x="2103" y="642"/>
                </a:cubicBezTo>
                <a:cubicBezTo>
                  <a:pt x="1729" y="0"/>
                  <a:pt x="1729" y="0"/>
                  <a:pt x="1729" y="0"/>
                </a:cubicBezTo>
                <a:cubicBezTo>
                  <a:pt x="1362" y="642"/>
                  <a:pt x="1362" y="642"/>
                  <a:pt x="1362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1" y="3718"/>
                  <a:pt x="3121" y="3718"/>
                  <a:pt x="3121" y="3718"/>
                </a:cubicBezTo>
                <a:cubicBezTo>
                  <a:pt x="3289" y="3718"/>
                  <a:pt x="3427" y="3588"/>
                  <a:pt x="3427" y="3420"/>
                </a:cubicBezTo>
                <a:cubicBezTo>
                  <a:pt x="3427" y="948"/>
                  <a:pt x="3427" y="948"/>
                  <a:pt x="3427" y="948"/>
                </a:cubicBezTo>
                <a:cubicBezTo>
                  <a:pt x="3427" y="780"/>
                  <a:pt x="3289" y="642"/>
                  <a:pt x="3121" y="642"/>
                </a:cubicBezTo>
              </a:path>
            </a:pathLst>
          </a:custGeom>
          <a:solidFill>
            <a:srgbClr val="3AA091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Freeform 179">
            <a:extLst>
              <a:ext uri="{FF2B5EF4-FFF2-40B4-BE49-F238E27FC236}">
                <a16:creationId xmlns:a16="http://schemas.microsoft.com/office/drawing/2014/main" id="{832BCD4D-201E-8748-B1F7-9CE73C83B4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45879" y="1349406"/>
            <a:ext cx="2692241" cy="5149048"/>
          </a:xfrm>
          <a:custGeom>
            <a:avLst/>
            <a:gdLst>
              <a:gd name="T0" fmla="*/ 3122 w 3429"/>
              <a:gd name="T1" fmla="*/ 642 h 3719"/>
              <a:gd name="T2" fmla="*/ 3122 w 3429"/>
              <a:gd name="T3" fmla="*/ 642 h 3719"/>
              <a:gd name="T4" fmla="*/ 2120 w 3429"/>
              <a:gd name="T5" fmla="*/ 642 h 3719"/>
              <a:gd name="T6" fmla="*/ 1745 w 3429"/>
              <a:gd name="T7" fmla="*/ 0 h 3719"/>
              <a:gd name="T8" fmla="*/ 1377 w 3429"/>
              <a:gd name="T9" fmla="*/ 642 h 3719"/>
              <a:gd name="T10" fmla="*/ 306 w 3429"/>
              <a:gd name="T11" fmla="*/ 642 h 3719"/>
              <a:gd name="T12" fmla="*/ 0 w 3429"/>
              <a:gd name="T13" fmla="*/ 948 h 3719"/>
              <a:gd name="T14" fmla="*/ 0 w 3429"/>
              <a:gd name="T15" fmla="*/ 3420 h 3719"/>
              <a:gd name="T16" fmla="*/ 306 w 3429"/>
              <a:gd name="T17" fmla="*/ 3718 h 3719"/>
              <a:gd name="T18" fmla="*/ 3122 w 3429"/>
              <a:gd name="T19" fmla="*/ 3718 h 3719"/>
              <a:gd name="T20" fmla="*/ 3428 w 3429"/>
              <a:gd name="T21" fmla="*/ 3420 h 3719"/>
              <a:gd name="T22" fmla="*/ 3428 w 3429"/>
              <a:gd name="T23" fmla="*/ 948 h 3719"/>
              <a:gd name="T24" fmla="*/ 3122 w 3429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9" h="3719">
                <a:moveTo>
                  <a:pt x="3122" y="642"/>
                </a:moveTo>
                <a:lnTo>
                  <a:pt x="3122" y="642"/>
                </a:lnTo>
                <a:cubicBezTo>
                  <a:pt x="2120" y="642"/>
                  <a:pt x="2120" y="642"/>
                  <a:pt x="2120" y="642"/>
                </a:cubicBezTo>
                <a:cubicBezTo>
                  <a:pt x="1745" y="0"/>
                  <a:pt x="1745" y="0"/>
                  <a:pt x="1745" y="0"/>
                </a:cubicBezTo>
                <a:cubicBezTo>
                  <a:pt x="1377" y="642"/>
                  <a:pt x="1377" y="642"/>
                  <a:pt x="137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1" y="3718"/>
                  <a:pt x="3428" y="3588"/>
                  <a:pt x="3428" y="3420"/>
                </a:cubicBezTo>
                <a:cubicBezTo>
                  <a:pt x="3428" y="948"/>
                  <a:pt x="3428" y="948"/>
                  <a:pt x="3428" y="948"/>
                </a:cubicBezTo>
                <a:cubicBezTo>
                  <a:pt x="3428" y="780"/>
                  <a:pt x="3291" y="642"/>
                  <a:pt x="3122" y="642"/>
                </a:cubicBezTo>
              </a:path>
            </a:pathLst>
          </a:custGeom>
          <a:solidFill>
            <a:srgbClr val="F27954">
              <a:alpha val="80000"/>
            </a:srgbClr>
          </a:solidFill>
          <a:ln w="9525" cap="flat">
            <a:solidFill>
              <a:srgbClr val="F27954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929DE76E-73B1-9148-AD97-229EAA47B0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18990701-AC9F-534B-8665-6B063C6FD2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4826" y="4757241"/>
            <a:ext cx="1903851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46121" y="4750991"/>
            <a:ext cx="1921263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09393" y="4733031"/>
            <a:ext cx="1908506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00557A9-F756-6A47-95B0-B225A7B2B4D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55308" y="4733031"/>
            <a:ext cx="1921262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9100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 point icon Graph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75">
            <a:extLst>
              <a:ext uri="{FF2B5EF4-FFF2-40B4-BE49-F238E27FC236}">
                <a16:creationId xmlns:a16="http://schemas.microsoft.com/office/drawing/2014/main" id="{8C0B3D42-2317-6946-847C-DF2D8C7082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0390" y="1846556"/>
            <a:ext cx="2796283" cy="4651898"/>
          </a:xfrm>
          <a:custGeom>
            <a:avLst/>
            <a:gdLst>
              <a:gd name="T0" fmla="*/ 3123 w 3430"/>
              <a:gd name="T1" fmla="*/ 642 h 3719"/>
              <a:gd name="T2" fmla="*/ 3123 w 3430"/>
              <a:gd name="T3" fmla="*/ 642 h 3719"/>
              <a:gd name="T4" fmla="*/ 2090 w 3430"/>
              <a:gd name="T5" fmla="*/ 642 h 3719"/>
              <a:gd name="T6" fmla="*/ 1715 w 3430"/>
              <a:gd name="T7" fmla="*/ 0 h 3719"/>
              <a:gd name="T8" fmla="*/ 1347 w 3430"/>
              <a:gd name="T9" fmla="*/ 642 h 3719"/>
              <a:gd name="T10" fmla="*/ 307 w 3430"/>
              <a:gd name="T11" fmla="*/ 642 h 3719"/>
              <a:gd name="T12" fmla="*/ 0 w 3430"/>
              <a:gd name="T13" fmla="*/ 948 h 3719"/>
              <a:gd name="T14" fmla="*/ 0 w 3430"/>
              <a:gd name="T15" fmla="*/ 3420 h 3719"/>
              <a:gd name="T16" fmla="*/ 307 w 3430"/>
              <a:gd name="T17" fmla="*/ 3718 h 3719"/>
              <a:gd name="T18" fmla="*/ 3123 w 3430"/>
              <a:gd name="T19" fmla="*/ 3718 h 3719"/>
              <a:gd name="T20" fmla="*/ 3429 w 3430"/>
              <a:gd name="T21" fmla="*/ 3420 h 3719"/>
              <a:gd name="T22" fmla="*/ 3429 w 3430"/>
              <a:gd name="T23" fmla="*/ 948 h 3719"/>
              <a:gd name="T24" fmla="*/ 3123 w 3430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30" h="3719">
                <a:moveTo>
                  <a:pt x="3123" y="642"/>
                </a:moveTo>
                <a:lnTo>
                  <a:pt x="3123" y="642"/>
                </a:lnTo>
                <a:cubicBezTo>
                  <a:pt x="2090" y="642"/>
                  <a:pt x="2090" y="642"/>
                  <a:pt x="2090" y="642"/>
                </a:cubicBezTo>
                <a:cubicBezTo>
                  <a:pt x="1715" y="0"/>
                  <a:pt x="1715" y="0"/>
                  <a:pt x="1715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7" y="3718"/>
                </a:cubicBezTo>
                <a:cubicBezTo>
                  <a:pt x="3123" y="3718"/>
                  <a:pt x="3123" y="3718"/>
                  <a:pt x="3123" y="3718"/>
                </a:cubicBezTo>
                <a:cubicBezTo>
                  <a:pt x="3291" y="3718"/>
                  <a:pt x="3429" y="3588"/>
                  <a:pt x="3429" y="3420"/>
                </a:cubicBezTo>
                <a:cubicBezTo>
                  <a:pt x="3429" y="948"/>
                  <a:pt x="3429" y="948"/>
                  <a:pt x="3429" y="948"/>
                </a:cubicBezTo>
                <a:cubicBezTo>
                  <a:pt x="3429" y="780"/>
                  <a:pt x="3291" y="642"/>
                  <a:pt x="3123" y="642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76">
            <a:extLst>
              <a:ext uri="{FF2B5EF4-FFF2-40B4-BE49-F238E27FC236}">
                <a16:creationId xmlns:a16="http://schemas.microsoft.com/office/drawing/2014/main" id="{40053DCA-CDEC-8B4D-B8F3-C1EF890EF0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420768" y="1856063"/>
            <a:ext cx="2796282" cy="4642391"/>
          </a:xfrm>
          <a:custGeom>
            <a:avLst/>
            <a:gdLst>
              <a:gd name="T0" fmla="*/ 3122 w 3421"/>
              <a:gd name="T1" fmla="*/ 642 h 3719"/>
              <a:gd name="T2" fmla="*/ 3122 w 3421"/>
              <a:gd name="T3" fmla="*/ 642 h 3719"/>
              <a:gd name="T4" fmla="*/ 2089 w 3421"/>
              <a:gd name="T5" fmla="*/ 642 h 3719"/>
              <a:gd name="T6" fmla="*/ 1722 w 3421"/>
              <a:gd name="T7" fmla="*/ 0 h 3719"/>
              <a:gd name="T8" fmla="*/ 1347 w 3421"/>
              <a:gd name="T9" fmla="*/ 642 h 3719"/>
              <a:gd name="T10" fmla="*/ 306 w 3421"/>
              <a:gd name="T11" fmla="*/ 642 h 3719"/>
              <a:gd name="T12" fmla="*/ 0 w 3421"/>
              <a:gd name="T13" fmla="*/ 948 h 3719"/>
              <a:gd name="T14" fmla="*/ 0 w 3421"/>
              <a:gd name="T15" fmla="*/ 3420 h 3719"/>
              <a:gd name="T16" fmla="*/ 306 w 3421"/>
              <a:gd name="T17" fmla="*/ 3718 h 3719"/>
              <a:gd name="T18" fmla="*/ 3122 w 3421"/>
              <a:gd name="T19" fmla="*/ 3718 h 3719"/>
              <a:gd name="T20" fmla="*/ 3420 w 3421"/>
              <a:gd name="T21" fmla="*/ 3420 h 3719"/>
              <a:gd name="T22" fmla="*/ 3420 w 3421"/>
              <a:gd name="T23" fmla="*/ 948 h 3719"/>
              <a:gd name="T24" fmla="*/ 3122 w 3421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1" h="3719">
                <a:moveTo>
                  <a:pt x="3122" y="642"/>
                </a:moveTo>
                <a:lnTo>
                  <a:pt x="3122" y="642"/>
                </a:lnTo>
                <a:cubicBezTo>
                  <a:pt x="2089" y="642"/>
                  <a:pt x="2089" y="642"/>
                  <a:pt x="2089" y="642"/>
                </a:cubicBezTo>
                <a:cubicBezTo>
                  <a:pt x="1722" y="0"/>
                  <a:pt x="1722" y="0"/>
                  <a:pt x="1722" y="0"/>
                </a:cubicBezTo>
                <a:cubicBezTo>
                  <a:pt x="1347" y="642"/>
                  <a:pt x="1347" y="642"/>
                  <a:pt x="134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0" y="3718"/>
                  <a:pt x="3420" y="3588"/>
                  <a:pt x="3420" y="3420"/>
                </a:cubicBezTo>
                <a:cubicBezTo>
                  <a:pt x="3420" y="948"/>
                  <a:pt x="3420" y="948"/>
                  <a:pt x="3420" y="948"/>
                </a:cubicBezTo>
                <a:cubicBezTo>
                  <a:pt x="3420" y="780"/>
                  <a:pt x="3290" y="642"/>
                  <a:pt x="3122" y="642"/>
                </a:cubicBezTo>
              </a:path>
            </a:pathLst>
          </a:custGeom>
          <a:solidFill>
            <a:srgbClr val="4D4D4D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77">
            <a:extLst>
              <a:ext uri="{FF2B5EF4-FFF2-40B4-BE49-F238E27FC236}">
                <a16:creationId xmlns:a16="http://schemas.microsoft.com/office/drawing/2014/main" id="{10B1012D-1247-0E4A-BFFD-D8F52FAEDE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71967" y="1846556"/>
            <a:ext cx="2583359" cy="4651898"/>
          </a:xfrm>
          <a:custGeom>
            <a:avLst/>
            <a:gdLst>
              <a:gd name="T0" fmla="*/ 3121 w 3428"/>
              <a:gd name="T1" fmla="*/ 642 h 3719"/>
              <a:gd name="T2" fmla="*/ 3121 w 3428"/>
              <a:gd name="T3" fmla="*/ 642 h 3719"/>
              <a:gd name="T4" fmla="*/ 2103 w 3428"/>
              <a:gd name="T5" fmla="*/ 642 h 3719"/>
              <a:gd name="T6" fmla="*/ 1729 w 3428"/>
              <a:gd name="T7" fmla="*/ 0 h 3719"/>
              <a:gd name="T8" fmla="*/ 1362 w 3428"/>
              <a:gd name="T9" fmla="*/ 642 h 3719"/>
              <a:gd name="T10" fmla="*/ 306 w 3428"/>
              <a:gd name="T11" fmla="*/ 642 h 3719"/>
              <a:gd name="T12" fmla="*/ 0 w 3428"/>
              <a:gd name="T13" fmla="*/ 948 h 3719"/>
              <a:gd name="T14" fmla="*/ 0 w 3428"/>
              <a:gd name="T15" fmla="*/ 3420 h 3719"/>
              <a:gd name="T16" fmla="*/ 306 w 3428"/>
              <a:gd name="T17" fmla="*/ 3718 h 3719"/>
              <a:gd name="T18" fmla="*/ 3121 w 3428"/>
              <a:gd name="T19" fmla="*/ 3718 h 3719"/>
              <a:gd name="T20" fmla="*/ 3427 w 3428"/>
              <a:gd name="T21" fmla="*/ 3420 h 3719"/>
              <a:gd name="T22" fmla="*/ 3427 w 3428"/>
              <a:gd name="T23" fmla="*/ 948 h 3719"/>
              <a:gd name="T24" fmla="*/ 3121 w 3428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8" h="3719">
                <a:moveTo>
                  <a:pt x="3121" y="642"/>
                </a:moveTo>
                <a:lnTo>
                  <a:pt x="3121" y="642"/>
                </a:lnTo>
                <a:cubicBezTo>
                  <a:pt x="2103" y="642"/>
                  <a:pt x="2103" y="642"/>
                  <a:pt x="2103" y="642"/>
                </a:cubicBezTo>
                <a:cubicBezTo>
                  <a:pt x="1729" y="0"/>
                  <a:pt x="1729" y="0"/>
                  <a:pt x="1729" y="0"/>
                </a:cubicBezTo>
                <a:cubicBezTo>
                  <a:pt x="1362" y="642"/>
                  <a:pt x="1362" y="642"/>
                  <a:pt x="1362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1" y="3718"/>
                  <a:pt x="3121" y="3718"/>
                  <a:pt x="3121" y="3718"/>
                </a:cubicBezTo>
                <a:cubicBezTo>
                  <a:pt x="3289" y="3718"/>
                  <a:pt x="3427" y="3588"/>
                  <a:pt x="3427" y="3420"/>
                </a:cubicBezTo>
                <a:cubicBezTo>
                  <a:pt x="3427" y="948"/>
                  <a:pt x="3427" y="948"/>
                  <a:pt x="3427" y="948"/>
                </a:cubicBezTo>
                <a:cubicBezTo>
                  <a:pt x="3427" y="780"/>
                  <a:pt x="3289" y="642"/>
                  <a:pt x="3121" y="642"/>
                </a:cubicBezTo>
              </a:path>
            </a:pathLst>
          </a:custGeom>
          <a:solidFill>
            <a:srgbClr val="3AA091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Freeform 179">
            <a:extLst>
              <a:ext uri="{FF2B5EF4-FFF2-40B4-BE49-F238E27FC236}">
                <a16:creationId xmlns:a16="http://schemas.microsoft.com/office/drawing/2014/main" id="{832BCD4D-201E-8748-B1F7-9CE73C83B4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45879" y="1846556"/>
            <a:ext cx="2692241" cy="4651898"/>
          </a:xfrm>
          <a:custGeom>
            <a:avLst/>
            <a:gdLst>
              <a:gd name="T0" fmla="*/ 3122 w 3429"/>
              <a:gd name="T1" fmla="*/ 642 h 3719"/>
              <a:gd name="T2" fmla="*/ 3122 w 3429"/>
              <a:gd name="T3" fmla="*/ 642 h 3719"/>
              <a:gd name="T4" fmla="*/ 2120 w 3429"/>
              <a:gd name="T5" fmla="*/ 642 h 3719"/>
              <a:gd name="T6" fmla="*/ 1745 w 3429"/>
              <a:gd name="T7" fmla="*/ 0 h 3719"/>
              <a:gd name="T8" fmla="*/ 1377 w 3429"/>
              <a:gd name="T9" fmla="*/ 642 h 3719"/>
              <a:gd name="T10" fmla="*/ 306 w 3429"/>
              <a:gd name="T11" fmla="*/ 642 h 3719"/>
              <a:gd name="T12" fmla="*/ 0 w 3429"/>
              <a:gd name="T13" fmla="*/ 948 h 3719"/>
              <a:gd name="T14" fmla="*/ 0 w 3429"/>
              <a:gd name="T15" fmla="*/ 3420 h 3719"/>
              <a:gd name="T16" fmla="*/ 306 w 3429"/>
              <a:gd name="T17" fmla="*/ 3718 h 3719"/>
              <a:gd name="T18" fmla="*/ 3122 w 3429"/>
              <a:gd name="T19" fmla="*/ 3718 h 3719"/>
              <a:gd name="T20" fmla="*/ 3428 w 3429"/>
              <a:gd name="T21" fmla="*/ 3420 h 3719"/>
              <a:gd name="T22" fmla="*/ 3428 w 3429"/>
              <a:gd name="T23" fmla="*/ 948 h 3719"/>
              <a:gd name="T24" fmla="*/ 3122 w 3429"/>
              <a:gd name="T25" fmla="*/ 642 h 3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29" h="3719">
                <a:moveTo>
                  <a:pt x="3122" y="642"/>
                </a:moveTo>
                <a:lnTo>
                  <a:pt x="3122" y="642"/>
                </a:lnTo>
                <a:cubicBezTo>
                  <a:pt x="2120" y="642"/>
                  <a:pt x="2120" y="642"/>
                  <a:pt x="2120" y="642"/>
                </a:cubicBezTo>
                <a:cubicBezTo>
                  <a:pt x="1745" y="0"/>
                  <a:pt x="1745" y="0"/>
                  <a:pt x="1745" y="0"/>
                </a:cubicBezTo>
                <a:cubicBezTo>
                  <a:pt x="1377" y="642"/>
                  <a:pt x="1377" y="642"/>
                  <a:pt x="1377" y="642"/>
                </a:cubicBezTo>
                <a:cubicBezTo>
                  <a:pt x="306" y="642"/>
                  <a:pt x="306" y="642"/>
                  <a:pt x="306" y="642"/>
                </a:cubicBezTo>
                <a:cubicBezTo>
                  <a:pt x="138" y="642"/>
                  <a:pt x="0" y="780"/>
                  <a:pt x="0" y="948"/>
                </a:cubicBezTo>
                <a:cubicBezTo>
                  <a:pt x="0" y="3420"/>
                  <a:pt x="0" y="3420"/>
                  <a:pt x="0" y="3420"/>
                </a:cubicBezTo>
                <a:cubicBezTo>
                  <a:pt x="0" y="3588"/>
                  <a:pt x="138" y="3718"/>
                  <a:pt x="306" y="3718"/>
                </a:cubicBezTo>
                <a:cubicBezTo>
                  <a:pt x="3122" y="3718"/>
                  <a:pt x="3122" y="3718"/>
                  <a:pt x="3122" y="3718"/>
                </a:cubicBezTo>
                <a:cubicBezTo>
                  <a:pt x="3291" y="3718"/>
                  <a:pt x="3428" y="3588"/>
                  <a:pt x="3428" y="3420"/>
                </a:cubicBezTo>
                <a:cubicBezTo>
                  <a:pt x="3428" y="948"/>
                  <a:pt x="3428" y="948"/>
                  <a:pt x="3428" y="948"/>
                </a:cubicBezTo>
                <a:cubicBezTo>
                  <a:pt x="3428" y="780"/>
                  <a:pt x="3291" y="642"/>
                  <a:pt x="3122" y="642"/>
                </a:cubicBezTo>
              </a:path>
            </a:pathLst>
          </a:custGeom>
          <a:solidFill>
            <a:srgbClr val="F27954">
              <a:alpha val="80000"/>
            </a:srgbClr>
          </a:solidFill>
          <a:ln w="9525" cap="flat">
            <a:solidFill>
              <a:srgbClr val="F27954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Placeholder 23">
            <a:extLst>
              <a:ext uri="{FF2B5EF4-FFF2-40B4-BE49-F238E27FC236}">
                <a16:creationId xmlns:a16="http://schemas.microsoft.com/office/drawing/2014/main" id="{929DE76E-73B1-9148-AD97-229EAA47B0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18990701-AC9F-534B-8665-6B063C6FD2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4826" y="4757241"/>
            <a:ext cx="1903851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F8D16C6E-0FEF-E949-9F8E-AD42CE6382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46121" y="4750991"/>
            <a:ext cx="1921263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03C080F9-4843-5C45-9B7C-3FF59B8138F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09393" y="4733031"/>
            <a:ext cx="1908506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00557A9-F756-6A47-95B0-B225A7B2B4D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55308" y="4733031"/>
            <a:ext cx="1921262" cy="335052"/>
          </a:xfrm>
        </p:spPr>
        <p:txBody>
          <a:bodyPr>
            <a:noAutofit/>
          </a:bodyPr>
          <a:lstStyle>
            <a:lvl1pPr algn="ctr">
              <a:buNone/>
              <a:defRPr sz="24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1462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 icon Graph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9D47C539-7E1F-9A4D-A0E2-0874E257D47F}"/>
              </a:ext>
            </a:extLst>
          </p:cNvPr>
          <p:cNvGrpSpPr/>
          <p:nvPr userDrawn="1"/>
        </p:nvGrpSpPr>
        <p:grpSpPr>
          <a:xfrm>
            <a:off x="1154562" y="1887157"/>
            <a:ext cx="9882876" cy="2798187"/>
            <a:chOff x="1875859" y="4907106"/>
            <a:chExt cx="20625932" cy="5839921"/>
          </a:xfrm>
        </p:grpSpPr>
        <p:sp>
          <p:nvSpPr>
            <p:cNvPr id="101" name="Block Arc 100">
              <a:extLst>
                <a:ext uri="{FF2B5EF4-FFF2-40B4-BE49-F238E27FC236}">
                  <a16:creationId xmlns:a16="http://schemas.microsoft.com/office/drawing/2014/main" id="{DFBD3BC9-7E5A-4643-90E7-A5CDC7C6EAC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2" name="Block Arc 101">
              <a:extLst>
                <a:ext uri="{FF2B5EF4-FFF2-40B4-BE49-F238E27FC236}">
                  <a16:creationId xmlns:a16="http://schemas.microsoft.com/office/drawing/2014/main" id="{2A55FCAE-3E0F-C648-A867-D49B2D13DB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3" name="Block Arc 102">
              <a:extLst>
                <a:ext uri="{FF2B5EF4-FFF2-40B4-BE49-F238E27FC236}">
                  <a16:creationId xmlns:a16="http://schemas.microsoft.com/office/drawing/2014/main" id="{67B40F74-0334-F94D-A4A6-FC1A645B201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4" name="Block Arc 103">
              <a:extLst>
                <a:ext uri="{FF2B5EF4-FFF2-40B4-BE49-F238E27FC236}">
                  <a16:creationId xmlns:a16="http://schemas.microsoft.com/office/drawing/2014/main" id="{EA89031A-4F1E-3B4B-B3FD-73BD6969A5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5" name="Block Arc 104">
              <a:extLst>
                <a:ext uri="{FF2B5EF4-FFF2-40B4-BE49-F238E27FC236}">
                  <a16:creationId xmlns:a16="http://schemas.microsoft.com/office/drawing/2014/main" id="{BC102F9A-7693-8547-8518-EFB5ADD85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952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6" name="Block Arc 105">
              <a:extLst>
                <a:ext uri="{FF2B5EF4-FFF2-40B4-BE49-F238E27FC236}">
                  <a16:creationId xmlns:a16="http://schemas.microsoft.com/office/drawing/2014/main" id="{2CC5A5AC-8BF0-BA45-9D0A-A9E2B4F5D89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037332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7" name="Block Arc 106">
              <a:extLst>
                <a:ext uri="{FF2B5EF4-FFF2-40B4-BE49-F238E27FC236}">
                  <a16:creationId xmlns:a16="http://schemas.microsoft.com/office/drawing/2014/main" id="{9C353EB8-D92A-1B42-9A1B-48051A61B7B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9163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8" name="Block Arc 107">
              <a:extLst>
                <a:ext uri="{FF2B5EF4-FFF2-40B4-BE49-F238E27FC236}">
                  <a16:creationId xmlns:a16="http://schemas.microsoft.com/office/drawing/2014/main" id="{1C402117-6053-504C-8052-7EAC0B33EB8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81D1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9" name="Block Arc 108">
              <a:extLst>
                <a:ext uri="{FF2B5EF4-FFF2-40B4-BE49-F238E27FC236}">
                  <a16:creationId xmlns:a16="http://schemas.microsoft.com/office/drawing/2014/main" id="{46571C6C-6A6A-DC4C-938E-3A996BFCD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6C0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0" name="Block Arc 109">
              <a:extLst>
                <a:ext uri="{FF2B5EF4-FFF2-40B4-BE49-F238E27FC236}">
                  <a16:creationId xmlns:a16="http://schemas.microsoft.com/office/drawing/2014/main" id="{1937D021-BEEA-E74F-9D71-6852BF32C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7332" y="4907110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2795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8C7850B-F149-0E41-9A41-F0D02FB2B9C3}"/>
                </a:ext>
              </a:extLst>
            </p:cNvPr>
            <p:cNvSpPr txBox="1"/>
            <p:nvPr/>
          </p:nvSpPr>
          <p:spPr>
            <a:xfrm>
              <a:off x="3248482" y="10100696"/>
              <a:ext cx="19271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Mission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9C4BC7A-7D43-1647-99AE-68CD5E078683}"/>
                </a:ext>
              </a:extLst>
            </p:cNvPr>
            <p:cNvSpPr txBox="1"/>
            <p:nvPr/>
          </p:nvSpPr>
          <p:spPr>
            <a:xfrm>
              <a:off x="7357215" y="10100696"/>
              <a:ext cx="15824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Vision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21B2BCF-57D6-7E49-8B6A-8CE063146E7B}"/>
                </a:ext>
              </a:extLst>
            </p:cNvPr>
            <p:cNvSpPr txBox="1"/>
            <p:nvPr/>
          </p:nvSpPr>
          <p:spPr>
            <a:xfrm>
              <a:off x="11461705" y="10100696"/>
              <a:ext cx="14542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Goals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239597B-95B4-224B-8092-02E83F685D0A}"/>
                </a:ext>
              </a:extLst>
            </p:cNvPr>
            <p:cNvSpPr txBox="1"/>
            <p:nvPr/>
          </p:nvSpPr>
          <p:spPr>
            <a:xfrm>
              <a:off x="15369825" y="10100696"/>
              <a:ext cx="1718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Values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32B747A-D6C1-1A44-B024-63125FA7FE49}"/>
                </a:ext>
              </a:extLst>
            </p:cNvPr>
            <p:cNvSpPr txBox="1"/>
            <p:nvPr/>
          </p:nvSpPr>
          <p:spPr>
            <a:xfrm>
              <a:off x="19196192" y="10100696"/>
              <a:ext cx="2146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Strategy</a:t>
              </a:r>
            </a:p>
          </p:txBody>
        </p:sp>
      </p:grpSp>
      <p:sp>
        <p:nvSpPr>
          <p:cNvPr id="131" name="Text Placeholder 17">
            <a:extLst>
              <a:ext uri="{FF2B5EF4-FFF2-40B4-BE49-F238E27FC236}">
                <a16:creationId xmlns:a16="http://schemas.microsoft.com/office/drawing/2014/main" id="{CD6CCE6C-B4E3-C149-902E-39BDA11B0F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69110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2" name="Text Placeholder 17">
            <a:extLst>
              <a:ext uri="{FF2B5EF4-FFF2-40B4-BE49-F238E27FC236}">
                <a16:creationId xmlns:a16="http://schemas.microsoft.com/office/drawing/2014/main" id="{11104F8E-2BBD-8841-8033-FB61C44CE68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33175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3" name="Text Placeholder 17">
            <a:extLst>
              <a:ext uri="{FF2B5EF4-FFF2-40B4-BE49-F238E27FC236}">
                <a16:creationId xmlns:a16="http://schemas.microsoft.com/office/drawing/2014/main" id="{ADA8F331-B773-9A48-9C92-B8D80C9D5D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65569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4" name="Text Placeholder 17">
            <a:extLst>
              <a:ext uri="{FF2B5EF4-FFF2-40B4-BE49-F238E27FC236}">
                <a16:creationId xmlns:a16="http://schemas.microsoft.com/office/drawing/2014/main" id="{8C6EB927-6876-364B-9D8E-642E2160F1F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29634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5" name="Text Placeholder 17">
            <a:extLst>
              <a:ext uri="{FF2B5EF4-FFF2-40B4-BE49-F238E27FC236}">
                <a16:creationId xmlns:a16="http://schemas.microsoft.com/office/drawing/2014/main" id="{01736E27-5CA5-014F-B907-7522BA18CB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1503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4CE074A-C461-B741-A948-84D85A8206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3A2E17B6-0C83-4A41-9329-18B37C169E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FD3A573-F4E4-B140-9727-FAA9C7F1CA0A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30" name="Picture 2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563AD3E-DCCF-704D-B793-981781A099C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32" name="Picture 3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0941594-4EF5-0845-9D61-F0F7DEEA63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3" name="Picture 3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DF60922-A0C7-BC4E-9066-062DFCB17E0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27624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 point icon Graph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9D47C539-7E1F-9A4D-A0E2-0874E257D47F}"/>
              </a:ext>
            </a:extLst>
          </p:cNvPr>
          <p:cNvGrpSpPr/>
          <p:nvPr userDrawn="1"/>
        </p:nvGrpSpPr>
        <p:grpSpPr>
          <a:xfrm>
            <a:off x="1947279" y="1887157"/>
            <a:ext cx="9327612" cy="2798187"/>
            <a:chOff x="1875859" y="4907106"/>
            <a:chExt cx="19467076" cy="5839921"/>
          </a:xfrm>
        </p:grpSpPr>
        <p:sp>
          <p:nvSpPr>
            <p:cNvPr id="101" name="Block Arc 100">
              <a:extLst>
                <a:ext uri="{FF2B5EF4-FFF2-40B4-BE49-F238E27FC236}">
                  <a16:creationId xmlns:a16="http://schemas.microsoft.com/office/drawing/2014/main" id="{DFBD3BC9-7E5A-4643-90E7-A5CDC7C6EAC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2" name="Block Arc 101">
              <a:extLst>
                <a:ext uri="{FF2B5EF4-FFF2-40B4-BE49-F238E27FC236}">
                  <a16:creationId xmlns:a16="http://schemas.microsoft.com/office/drawing/2014/main" id="{2A55FCAE-3E0F-C648-A867-D49B2D13DB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2795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3" name="Block Arc 102">
              <a:extLst>
                <a:ext uri="{FF2B5EF4-FFF2-40B4-BE49-F238E27FC236}">
                  <a16:creationId xmlns:a16="http://schemas.microsoft.com/office/drawing/2014/main" id="{67B40F74-0334-F94D-A4A6-FC1A645B201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4" name="Block Arc 103">
              <a:extLst>
                <a:ext uri="{FF2B5EF4-FFF2-40B4-BE49-F238E27FC236}">
                  <a16:creationId xmlns:a16="http://schemas.microsoft.com/office/drawing/2014/main" id="{EA89031A-4F1E-3B4B-B3FD-73BD6969A5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9C5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5" name="Block Arc 104">
              <a:extLst>
                <a:ext uri="{FF2B5EF4-FFF2-40B4-BE49-F238E27FC236}">
                  <a16:creationId xmlns:a16="http://schemas.microsoft.com/office/drawing/2014/main" id="{BC102F9A-7693-8547-8518-EFB5ADD85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952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7" name="Block Arc 106">
              <a:extLst>
                <a:ext uri="{FF2B5EF4-FFF2-40B4-BE49-F238E27FC236}">
                  <a16:creationId xmlns:a16="http://schemas.microsoft.com/office/drawing/2014/main" id="{9C353EB8-D92A-1B42-9A1B-48051A61B7B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9163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8" name="Block Arc 107">
              <a:extLst>
                <a:ext uri="{FF2B5EF4-FFF2-40B4-BE49-F238E27FC236}">
                  <a16:creationId xmlns:a16="http://schemas.microsoft.com/office/drawing/2014/main" id="{1C402117-6053-504C-8052-7EAC0B33EB8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81D1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9" name="Block Arc 108">
              <a:extLst>
                <a:ext uri="{FF2B5EF4-FFF2-40B4-BE49-F238E27FC236}">
                  <a16:creationId xmlns:a16="http://schemas.microsoft.com/office/drawing/2014/main" id="{46571C6C-6A6A-DC4C-938E-3A996BFCD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6C0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8C7850B-F149-0E41-9A41-F0D02FB2B9C3}"/>
                </a:ext>
              </a:extLst>
            </p:cNvPr>
            <p:cNvSpPr txBox="1"/>
            <p:nvPr/>
          </p:nvSpPr>
          <p:spPr>
            <a:xfrm>
              <a:off x="3248482" y="10100696"/>
              <a:ext cx="19271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Mission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9C4BC7A-7D43-1647-99AE-68CD5E078683}"/>
                </a:ext>
              </a:extLst>
            </p:cNvPr>
            <p:cNvSpPr txBox="1"/>
            <p:nvPr/>
          </p:nvSpPr>
          <p:spPr>
            <a:xfrm>
              <a:off x="7357215" y="10100696"/>
              <a:ext cx="15824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Vision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21B2BCF-57D6-7E49-8B6A-8CE063146E7B}"/>
                </a:ext>
              </a:extLst>
            </p:cNvPr>
            <p:cNvSpPr txBox="1"/>
            <p:nvPr/>
          </p:nvSpPr>
          <p:spPr>
            <a:xfrm>
              <a:off x="11461705" y="10100696"/>
              <a:ext cx="14542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Goals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239597B-95B4-224B-8092-02E83F685D0A}"/>
                </a:ext>
              </a:extLst>
            </p:cNvPr>
            <p:cNvSpPr txBox="1"/>
            <p:nvPr/>
          </p:nvSpPr>
          <p:spPr>
            <a:xfrm>
              <a:off x="15369825" y="10100696"/>
              <a:ext cx="1718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Values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32B747A-D6C1-1A44-B024-63125FA7FE49}"/>
                </a:ext>
              </a:extLst>
            </p:cNvPr>
            <p:cNvSpPr txBox="1"/>
            <p:nvPr/>
          </p:nvSpPr>
          <p:spPr>
            <a:xfrm>
              <a:off x="19196192" y="10100696"/>
              <a:ext cx="2146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Strategy</a:t>
              </a:r>
            </a:p>
          </p:txBody>
        </p:sp>
      </p:grpSp>
      <p:sp>
        <p:nvSpPr>
          <p:cNvPr id="131" name="Text Placeholder 17">
            <a:extLst>
              <a:ext uri="{FF2B5EF4-FFF2-40B4-BE49-F238E27FC236}">
                <a16:creationId xmlns:a16="http://schemas.microsoft.com/office/drawing/2014/main" id="{CD6CCE6C-B4E3-C149-902E-39BDA11B0F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69110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2" name="Text Placeholder 17">
            <a:extLst>
              <a:ext uri="{FF2B5EF4-FFF2-40B4-BE49-F238E27FC236}">
                <a16:creationId xmlns:a16="http://schemas.microsoft.com/office/drawing/2014/main" id="{11104F8E-2BBD-8841-8033-FB61C44CE68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33175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3" name="Text Placeholder 17">
            <a:extLst>
              <a:ext uri="{FF2B5EF4-FFF2-40B4-BE49-F238E27FC236}">
                <a16:creationId xmlns:a16="http://schemas.microsoft.com/office/drawing/2014/main" id="{ADA8F331-B773-9A48-9C92-B8D80C9D5D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65569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4" name="Text Placeholder 17">
            <a:extLst>
              <a:ext uri="{FF2B5EF4-FFF2-40B4-BE49-F238E27FC236}">
                <a16:creationId xmlns:a16="http://schemas.microsoft.com/office/drawing/2014/main" id="{8C6EB927-6876-364B-9D8E-642E2160F1F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29634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5" name="Text Placeholder 17">
            <a:extLst>
              <a:ext uri="{FF2B5EF4-FFF2-40B4-BE49-F238E27FC236}">
                <a16:creationId xmlns:a16="http://schemas.microsoft.com/office/drawing/2014/main" id="{01736E27-5CA5-014F-B907-7522BA18CB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1503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4CE074A-C461-B741-A948-84D85A8206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3A2E17B6-0C83-4A41-9329-18B37C169E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FD3A573-F4E4-B140-9727-FAA9C7F1CA0A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30" name="Picture 2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563AD3E-DCCF-704D-B793-981781A099C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32" name="Picture 3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0941594-4EF5-0845-9D61-F0F7DEEA63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3" name="Picture 3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DF60922-A0C7-BC4E-9066-062DFCB17E0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5901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 point icon Graph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9D47C539-7E1F-9A4D-A0E2-0874E257D47F}"/>
              </a:ext>
            </a:extLst>
          </p:cNvPr>
          <p:cNvGrpSpPr/>
          <p:nvPr userDrawn="1"/>
        </p:nvGrpSpPr>
        <p:grpSpPr>
          <a:xfrm>
            <a:off x="1225117" y="1948195"/>
            <a:ext cx="11256886" cy="2798187"/>
            <a:chOff x="1875856" y="4907106"/>
            <a:chExt cx="19467079" cy="5839921"/>
          </a:xfrm>
        </p:grpSpPr>
        <p:sp>
          <p:nvSpPr>
            <p:cNvPr id="101" name="Block Arc 100">
              <a:extLst>
                <a:ext uri="{FF2B5EF4-FFF2-40B4-BE49-F238E27FC236}">
                  <a16:creationId xmlns:a16="http://schemas.microsoft.com/office/drawing/2014/main" id="{DFBD3BC9-7E5A-4643-90E7-A5CDC7C6EAC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2" name="Block Arc 101">
              <a:extLst>
                <a:ext uri="{FF2B5EF4-FFF2-40B4-BE49-F238E27FC236}">
                  <a16:creationId xmlns:a16="http://schemas.microsoft.com/office/drawing/2014/main" id="{2A55FCAE-3E0F-C648-A867-D49B2D13DB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2795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3" name="Block Arc 102">
              <a:extLst>
                <a:ext uri="{FF2B5EF4-FFF2-40B4-BE49-F238E27FC236}">
                  <a16:creationId xmlns:a16="http://schemas.microsoft.com/office/drawing/2014/main" id="{67B40F74-0334-F94D-A4A6-FC1A645B201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4" name="Block Arc 103">
              <a:extLst>
                <a:ext uri="{FF2B5EF4-FFF2-40B4-BE49-F238E27FC236}">
                  <a16:creationId xmlns:a16="http://schemas.microsoft.com/office/drawing/2014/main" id="{EA89031A-4F1E-3B4B-B3FD-73BD6969A5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9C5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5" name="Block Arc 104">
              <a:extLst>
                <a:ext uri="{FF2B5EF4-FFF2-40B4-BE49-F238E27FC236}">
                  <a16:creationId xmlns:a16="http://schemas.microsoft.com/office/drawing/2014/main" id="{BC102F9A-7693-8547-8518-EFB5ADD85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5856" y="4984003"/>
              <a:ext cx="4390332" cy="4554600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952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7" name="Block Arc 106">
              <a:extLst>
                <a:ext uri="{FF2B5EF4-FFF2-40B4-BE49-F238E27FC236}">
                  <a16:creationId xmlns:a16="http://schemas.microsoft.com/office/drawing/2014/main" id="{9C353EB8-D92A-1B42-9A1B-48051A61B7B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9163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8" name="Block Arc 107">
              <a:extLst>
                <a:ext uri="{FF2B5EF4-FFF2-40B4-BE49-F238E27FC236}">
                  <a16:creationId xmlns:a16="http://schemas.microsoft.com/office/drawing/2014/main" id="{1C402117-6053-504C-8052-7EAC0B33EB8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81D1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9" name="Block Arc 108">
              <a:extLst>
                <a:ext uri="{FF2B5EF4-FFF2-40B4-BE49-F238E27FC236}">
                  <a16:creationId xmlns:a16="http://schemas.microsoft.com/office/drawing/2014/main" id="{46571C6C-6A6A-DC4C-938E-3A996BFCD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030722" y="4984003"/>
              <a:ext cx="4316207" cy="4477703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6C0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8C7850B-F149-0E41-9A41-F0D02FB2B9C3}"/>
                </a:ext>
              </a:extLst>
            </p:cNvPr>
            <p:cNvSpPr txBox="1"/>
            <p:nvPr/>
          </p:nvSpPr>
          <p:spPr>
            <a:xfrm>
              <a:off x="3248482" y="10100696"/>
              <a:ext cx="19271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Mission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9C4BC7A-7D43-1647-99AE-68CD5E078683}"/>
                </a:ext>
              </a:extLst>
            </p:cNvPr>
            <p:cNvSpPr txBox="1"/>
            <p:nvPr/>
          </p:nvSpPr>
          <p:spPr>
            <a:xfrm>
              <a:off x="7357215" y="10100696"/>
              <a:ext cx="15824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Vision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21B2BCF-57D6-7E49-8B6A-8CE063146E7B}"/>
                </a:ext>
              </a:extLst>
            </p:cNvPr>
            <p:cNvSpPr txBox="1"/>
            <p:nvPr/>
          </p:nvSpPr>
          <p:spPr>
            <a:xfrm>
              <a:off x="11461705" y="10100696"/>
              <a:ext cx="14542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Goals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239597B-95B4-224B-8092-02E83F685D0A}"/>
                </a:ext>
              </a:extLst>
            </p:cNvPr>
            <p:cNvSpPr txBox="1"/>
            <p:nvPr/>
          </p:nvSpPr>
          <p:spPr>
            <a:xfrm>
              <a:off x="15369825" y="10100696"/>
              <a:ext cx="1718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Values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32B747A-D6C1-1A44-B024-63125FA7FE49}"/>
                </a:ext>
              </a:extLst>
            </p:cNvPr>
            <p:cNvSpPr txBox="1"/>
            <p:nvPr/>
          </p:nvSpPr>
          <p:spPr>
            <a:xfrm>
              <a:off x="19196192" y="10100696"/>
              <a:ext cx="2146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Strategy</a:t>
              </a:r>
            </a:p>
          </p:txBody>
        </p:sp>
      </p:grpSp>
      <p:sp>
        <p:nvSpPr>
          <p:cNvPr id="131" name="Text Placeholder 17">
            <a:extLst>
              <a:ext uri="{FF2B5EF4-FFF2-40B4-BE49-F238E27FC236}">
                <a16:creationId xmlns:a16="http://schemas.microsoft.com/office/drawing/2014/main" id="{CD6CCE6C-B4E3-C149-902E-39BDA11B0F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69110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2" name="Text Placeholder 17">
            <a:extLst>
              <a:ext uri="{FF2B5EF4-FFF2-40B4-BE49-F238E27FC236}">
                <a16:creationId xmlns:a16="http://schemas.microsoft.com/office/drawing/2014/main" id="{11104F8E-2BBD-8841-8033-FB61C44CE68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33175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3" name="Text Placeholder 17">
            <a:extLst>
              <a:ext uri="{FF2B5EF4-FFF2-40B4-BE49-F238E27FC236}">
                <a16:creationId xmlns:a16="http://schemas.microsoft.com/office/drawing/2014/main" id="{ADA8F331-B773-9A48-9C92-B8D80C9D5D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65569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4" name="Text Placeholder 17">
            <a:extLst>
              <a:ext uri="{FF2B5EF4-FFF2-40B4-BE49-F238E27FC236}">
                <a16:creationId xmlns:a16="http://schemas.microsoft.com/office/drawing/2014/main" id="{8C6EB927-6876-364B-9D8E-642E2160F1F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29634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5" name="Text Placeholder 17">
            <a:extLst>
              <a:ext uri="{FF2B5EF4-FFF2-40B4-BE49-F238E27FC236}">
                <a16:creationId xmlns:a16="http://schemas.microsoft.com/office/drawing/2014/main" id="{01736E27-5CA5-014F-B907-7522BA18CB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1503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4CE074A-C461-B741-A948-84D85A8206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3A2E17B6-0C83-4A41-9329-18B37C169E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150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 point icon Graph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9D47C539-7E1F-9A4D-A0E2-0874E257D47F}"/>
              </a:ext>
            </a:extLst>
          </p:cNvPr>
          <p:cNvGrpSpPr/>
          <p:nvPr userDrawn="1"/>
        </p:nvGrpSpPr>
        <p:grpSpPr>
          <a:xfrm>
            <a:off x="1154562" y="1887157"/>
            <a:ext cx="9882876" cy="2798187"/>
            <a:chOff x="1875859" y="4907106"/>
            <a:chExt cx="20625932" cy="5839921"/>
          </a:xfrm>
        </p:grpSpPr>
        <p:sp>
          <p:nvSpPr>
            <p:cNvPr id="101" name="Block Arc 100">
              <a:extLst>
                <a:ext uri="{FF2B5EF4-FFF2-40B4-BE49-F238E27FC236}">
                  <a16:creationId xmlns:a16="http://schemas.microsoft.com/office/drawing/2014/main" id="{DFBD3BC9-7E5A-4643-90E7-A5CDC7C6EAC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3" name="Block Arc 102">
              <a:extLst>
                <a:ext uri="{FF2B5EF4-FFF2-40B4-BE49-F238E27FC236}">
                  <a16:creationId xmlns:a16="http://schemas.microsoft.com/office/drawing/2014/main" id="{67B40F74-0334-F94D-A4A6-FC1A645B2016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5" name="Block Arc 104">
              <a:extLst>
                <a:ext uri="{FF2B5EF4-FFF2-40B4-BE49-F238E27FC236}">
                  <a16:creationId xmlns:a16="http://schemas.microsoft.com/office/drawing/2014/main" id="{BC102F9A-7693-8547-8518-EFB5ADD85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5859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952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6" name="Block Arc 105">
              <a:extLst>
                <a:ext uri="{FF2B5EF4-FFF2-40B4-BE49-F238E27FC236}">
                  <a16:creationId xmlns:a16="http://schemas.microsoft.com/office/drawing/2014/main" id="{2CC5A5AC-8BF0-BA45-9D0A-A9E2B4F5D89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8037332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EFF1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7" name="Block Arc 106">
              <a:extLst>
                <a:ext uri="{FF2B5EF4-FFF2-40B4-BE49-F238E27FC236}">
                  <a16:creationId xmlns:a16="http://schemas.microsoft.com/office/drawing/2014/main" id="{9C353EB8-D92A-1B42-9A1B-48051A61B7B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916227" y="4907106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9163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8" name="Block Arc 107">
              <a:extLst>
                <a:ext uri="{FF2B5EF4-FFF2-40B4-BE49-F238E27FC236}">
                  <a16:creationId xmlns:a16="http://schemas.microsoft.com/office/drawing/2014/main" id="{1C402117-6053-504C-8052-7EAC0B33EB8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3996964" y="4907111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81D1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09" name="Block Arc 108">
              <a:extLst>
                <a:ext uri="{FF2B5EF4-FFF2-40B4-BE49-F238E27FC236}">
                  <a16:creationId xmlns:a16="http://schemas.microsoft.com/office/drawing/2014/main" id="{46571C6C-6A6A-DC4C-938E-3A996BFCD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56596" y="4907108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76C0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0" name="Block Arc 109">
              <a:extLst>
                <a:ext uri="{FF2B5EF4-FFF2-40B4-BE49-F238E27FC236}">
                  <a16:creationId xmlns:a16="http://schemas.microsoft.com/office/drawing/2014/main" id="{1937D021-BEEA-E74F-9D71-6852BF32C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37332" y="4907110"/>
              <a:ext cx="4464459" cy="463150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solidFill>
              <a:srgbClr val="F2795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98">
                <a:solidFill>
                  <a:schemeClr val="tx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78C7850B-F149-0E41-9A41-F0D02FB2B9C3}"/>
                </a:ext>
              </a:extLst>
            </p:cNvPr>
            <p:cNvSpPr txBox="1"/>
            <p:nvPr/>
          </p:nvSpPr>
          <p:spPr>
            <a:xfrm>
              <a:off x="3248482" y="10100696"/>
              <a:ext cx="19271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Mission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9C4BC7A-7D43-1647-99AE-68CD5E078683}"/>
                </a:ext>
              </a:extLst>
            </p:cNvPr>
            <p:cNvSpPr txBox="1"/>
            <p:nvPr/>
          </p:nvSpPr>
          <p:spPr>
            <a:xfrm>
              <a:off x="7357215" y="10100696"/>
              <a:ext cx="15824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Vision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21B2BCF-57D6-7E49-8B6A-8CE063146E7B}"/>
                </a:ext>
              </a:extLst>
            </p:cNvPr>
            <p:cNvSpPr txBox="1"/>
            <p:nvPr/>
          </p:nvSpPr>
          <p:spPr>
            <a:xfrm>
              <a:off x="11461705" y="10100696"/>
              <a:ext cx="145424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Goals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239597B-95B4-224B-8092-02E83F685D0A}"/>
                </a:ext>
              </a:extLst>
            </p:cNvPr>
            <p:cNvSpPr txBox="1"/>
            <p:nvPr/>
          </p:nvSpPr>
          <p:spPr>
            <a:xfrm>
              <a:off x="15369825" y="10100696"/>
              <a:ext cx="17187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Values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32B747A-D6C1-1A44-B024-63125FA7FE49}"/>
                </a:ext>
              </a:extLst>
            </p:cNvPr>
            <p:cNvSpPr txBox="1"/>
            <p:nvPr/>
          </p:nvSpPr>
          <p:spPr>
            <a:xfrm>
              <a:off x="19196192" y="10100696"/>
              <a:ext cx="2146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Lato Light" panose="020F0502020204030203" pitchFamily="34" charset="0"/>
                  <a:cs typeface="Lato Light" panose="020F0502020204030203" pitchFamily="34" charset="0"/>
                </a:rPr>
                <a:t>Strategy</a:t>
              </a:r>
            </a:p>
          </p:txBody>
        </p:sp>
      </p:grpSp>
      <p:sp>
        <p:nvSpPr>
          <p:cNvPr id="131" name="Text Placeholder 17">
            <a:extLst>
              <a:ext uri="{FF2B5EF4-FFF2-40B4-BE49-F238E27FC236}">
                <a16:creationId xmlns:a16="http://schemas.microsoft.com/office/drawing/2014/main" id="{CD6CCE6C-B4E3-C149-902E-39BDA11B0F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69110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2" name="Text Placeholder 17">
            <a:extLst>
              <a:ext uri="{FF2B5EF4-FFF2-40B4-BE49-F238E27FC236}">
                <a16:creationId xmlns:a16="http://schemas.microsoft.com/office/drawing/2014/main" id="{11104F8E-2BBD-8841-8033-FB61C44CE68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33175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3" name="Text Placeholder 17">
            <a:extLst>
              <a:ext uri="{FF2B5EF4-FFF2-40B4-BE49-F238E27FC236}">
                <a16:creationId xmlns:a16="http://schemas.microsoft.com/office/drawing/2014/main" id="{ADA8F331-B773-9A48-9C92-B8D80C9D5D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65569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4" name="Text Placeholder 17">
            <a:extLst>
              <a:ext uri="{FF2B5EF4-FFF2-40B4-BE49-F238E27FC236}">
                <a16:creationId xmlns:a16="http://schemas.microsoft.com/office/drawing/2014/main" id="{8C6EB927-6876-364B-9D8E-642E2160F1F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29634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135" name="Text Placeholder 17">
            <a:extLst>
              <a:ext uri="{FF2B5EF4-FFF2-40B4-BE49-F238E27FC236}">
                <a16:creationId xmlns:a16="http://schemas.microsoft.com/office/drawing/2014/main" id="{01736E27-5CA5-014F-B907-7522BA18CB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1503" y="4533160"/>
            <a:ext cx="1732731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Title</a:t>
            </a:r>
            <a:endParaRPr lang="en-US" dirty="0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74CE074A-C461-B741-A948-84D85A8206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3A2E17B6-0C83-4A41-9329-18B37C169E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FD3A573-F4E4-B140-9727-FAA9C7F1CA0A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30" name="Picture 2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563AD3E-DCCF-704D-B793-981781A099C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32" name="Picture 3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0941594-4EF5-0845-9D61-F0F7DEEA63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3" name="Picture 3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DF60922-A0C7-BC4E-9066-062DFCB17E0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21591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centage graph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93BA184A-023C-D741-95F2-5828F3502BB6}"/>
              </a:ext>
            </a:extLst>
          </p:cNvPr>
          <p:cNvGrpSpPr/>
          <p:nvPr userDrawn="1"/>
        </p:nvGrpSpPr>
        <p:grpSpPr>
          <a:xfrm>
            <a:off x="958611" y="1840131"/>
            <a:ext cx="10383759" cy="2382415"/>
            <a:chOff x="2122935" y="4949396"/>
            <a:chExt cx="20123405" cy="5001613"/>
          </a:xfrm>
        </p:grpSpPr>
        <p:sp>
          <p:nvSpPr>
            <p:cNvPr id="30" name="Shape 493">
              <a:extLst>
                <a:ext uri="{FF2B5EF4-FFF2-40B4-BE49-F238E27FC236}">
                  <a16:creationId xmlns:a16="http://schemas.microsoft.com/office/drawing/2014/main" id="{FA93A623-AC46-CA41-AB39-3D0015516C37}"/>
                </a:ext>
              </a:extLst>
            </p:cNvPr>
            <p:cNvSpPr/>
            <p:nvPr/>
          </p:nvSpPr>
          <p:spPr>
            <a:xfrm>
              <a:off x="2122935" y="4949396"/>
              <a:ext cx="3790687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36" name="Shape 493">
              <a:extLst>
                <a:ext uri="{FF2B5EF4-FFF2-40B4-BE49-F238E27FC236}">
                  <a16:creationId xmlns:a16="http://schemas.microsoft.com/office/drawing/2014/main" id="{38C420ED-6E9F-674D-A99A-935C1707DBD8}"/>
                </a:ext>
              </a:extLst>
            </p:cNvPr>
            <p:cNvSpPr/>
            <p:nvPr/>
          </p:nvSpPr>
          <p:spPr>
            <a:xfrm>
              <a:off x="7490990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38" name="Shape 493">
              <a:extLst>
                <a:ext uri="{FF2B5EF4-FFF2-40B4-BE49-F238E27FC236}">
                  <a16:creationId xmlns:a16="http://schemas.microsoft.com/office/drawing/2014/main" id="{AC29EF66-7866-244A-901E-6F9DA32957D7}"/>
                </a:ext>
              </a:extLst>
            </p:cNvPr>
            <p:cNvSpPr/>
            <p:nvPr/>
          </p:nvSpPr>
          <p:spPr>
            <a:xfrm>
              <a:off x="12851432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40" name="Shape 493">
              <a:extLst>
                <a:ext uri="{FF2B5EF4-FFF2-40B4-BE49-F238E27FC236}">
                  <a16:creationId xmlns:a16="http://schemas.microsoft.com/office/drawing/2014/main" id="{092AE388-879D-3241-A548-3530A2E53D68}"/>
                </a:ext>
              </a:extLst>
            </p:cNvPr>
            <p:cNvSpPr/>
            <p:nvPr/>
          </p:nvSpPr>
          <p:spPr>
            <a:xfrm>
              <a:off x="18219487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8835238-EF0F-C945-85D9-9B4D8000EB04}"/>
                </a:ext>
              </a:extLst>
            </p:cNvPr>
            <p:cNvSpPr txBox="1"/>
            <p:nvPr/>
          </p:nvSpPr>
          <p:spPr>
            <a:xfrm>
              <a:off x="12638765" y="9304679"/>
              <a:ext cx="421602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Montserrat" charset="0"/>
                  <a:cs typeface="Montserrat" charset="0"/>
                </a:rPr>
                <a:t>Title Three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9C8343-8EBC-0249-A505-2B9597148B52}"/>
                </a:ext>
              </a:extLst>
            </p:cNvPr>
            <p:cNvSpPr txBox="1"/>
            <p:nvPr/>
          </p:nvSpPr>
          <p:spPr>
            <a:xfrm>
              <a:off x="18030317" y="9304679"/>
              <a:ext cx="4216023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  <a:latin typeface="Montserrat" pitchFamily="2" charset="77"/>
                  <a:ea typeface="Montserrat" charset="0"/>
                  <a:cs typeface="Montserrat" charset="0"/>
                </a:rPr>
                <a:t>Title Four</a:t>
              </a:r>
            </a:p>
          </p:txBody>
        </p:sp>
      </p:grp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45DC1254-EFA2-0246-97A8-B695C82306D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3815" y="4265990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1CCAFBB9-7E7E-5240-A8B6-015D5A54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60245" y="4251141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B76C1A38-EC9E-5E4C-8AA6-04B4158CC28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27562" y="4217367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1" name="Text Placeholder 17">
            <a:extLst>
              <a:ext uri="{FF2B5EF4-FFF2-40B4-BE49-F238E27FC236}">
                <a16:creationId xmlns:a16="http://schemas.microsoft.com/office/drawing/2014/main" id="{2A7D1C48-2B49-5F45-B3A3-A718156361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93992" y="4202518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6" name="Text Placeholder 17">
            <a:extLst>
              <a:ext uri="{FF2B5EF4-FFF2-40B4-BE49-F238E27FC236}">
                <a16:creationId xmlns:a16="http://schemas.microsoft.com/office/drawing/2014/main" id="{BF0A50F1-0099-544E-BA47-5E868B197C6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4742" y="2534899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79527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15%</a:t>
            </a:r>
            <a:endParaRPr lang="en-US" dirty="0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1D253296-4B46-D842-847C-C71F08289F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697637" y="2534899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81D1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75%</a:t>
            </a:r>
            <a:endParaRPr lang="en-US" dirty="0"/>
          </a:p>
        </p:txBody>
      </p:sp>
      <p:sp>
        <p:nvSpPr>
          <p:cNvPr id="68" name="Text Placeholder 17">
            <a:extLst>
              <a:ext uri="{FF2B5EF4-FFF2-40B4-BE49-F238E27FC236}">
                <a16:creationId xmlns:a16="http://schemas.microsoft.com/office/drawing/2014/main" id="{1163A095-438E-3846-9D31-7BCF50AB9F4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77675" y="2534899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F2795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40%</a:t>
            </a:r>
            <a:endParaRPr lang="en-US" dirty="0"/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0D07E6F6-7E43-1545-B543-F570FB3E17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270570" y="2534899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91639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60%</a:t>
            </a:r>
            <a:endParaRPr lang="en-US" dirty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1456C76-F262-BA4E-8DBF-271FB5AB03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479E9B88-6DE8-454D-AFD7-A7F97B75CF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E93F104-83BC-9E4A-864E-7C3470F77C8A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23" name="Picture 22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6E8FA08-D740-6B4E-B591-70648AF5ECF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4" name="Picture 2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6875CC8-01D3-1140-AF8B-7FAF12D2678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5" name="Picture 24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E5579A2-1E31-2045-AF2C-37E51B44544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37044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centage graph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93BA184A-023C-D741-95F2-5828F3502BB6}"/>
              </a:ext>
            </a:extLst>
          </p:cNvPr>
          <p:cNvGrpSpPr/>
          <p:nvPr userDrawn="1"/>
        </p:nvGrpSpPr>
        <p:grpSpPr>
          <a:xfrm>
            <a:off x="2282521" y="1805252"/>
            <a:ext cx="7491958" cy="1805615"/>
            <a:chOff x="7490990" y="4949396"/>
            <a:chExt cx="14519185" cy="3790686"/>
          </a:xfrm>
        </p:grpSpPr>
        <p:sp>
          <p:nvSpPr>
            <p:cNvPr id="36" name="Shape 493">
              <a:extLst>
                <a:ext uri="{FF2B5EF4-FFF2-40B4-BE49-F238E27FC236}">
                  <a16:creationId xmlns:a16="http://schemas.microsoft.com/office/drawing/2014/main" id="{38C420ED-6E9F-674D-A99A-935C1707DBD8}"/>
                </a:ext>
              </a:extLst>
            </p:cNvPr>
            <p:cNvSpPr/>
            <p:nvPr/>
          </p:nvSpPr>
          <p:spPr>
            <a:xfrm>
              <a:off x="7490990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38" name="Shape 493">
              <a:extLst>
                <a:ext uri="{FF2B5EF4-FFF2-40B4-BE49-F238E27FC236}">
                  <a16:creationId xmlns:a16="http://schemas.microsoft.com/office/drawing/2014/main" id="{AC29EF66-7866-244A-901E-6F9DA32957D7}"/>
                </a:ext>
              </a:extLst>
            </p:cNvPr>
            <p:cNvSpPr/>
            <p:nvPr/>
          </p:nvSpPr>
          <p:spPr>
            <a:xfrm>
              <a:off x="12851432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  <p:sp>
          <p:nvSpPr>
            <p:cNvPr id="40" name="Shape 493">
              <a:extLst>
                <a:ext uri="{FF2B5EF4-FFF2-40B4-BE49-F238E27FC236}">
                  <a16:creationId xmlns:a16="http://schemas.microsoft.com/office/drawing/2014/main" id="{092AE388-879D-3241-A548-3530A2E53D68}"/>
                </a:ext>
              </a:extLst>
            </p:cNvPr>
            <p:cNvSpPr/>
            <p:nvPr/>
          </p:nvSpPr>
          <p:spPr>
            <a:xfrm>
              <a:off x="18219487" y="4949396"/>
              <a:ext cx="3790688" cy="3790686"/>
            </a:xfrm>
            <a:prstGeom prst="ellipse">
              <a:avLst/>
            </a:prstGeom>
            <a:solidFill>
              <a:schemeClr val="bg2"/>
            </a:solidFill>
            <a:ln w="190500" cap="flat" cmpd="sng">
              <a:solidFill>
                <a:srgbClr val="EFF1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389" tIns="45682" rIns="91389" bIns="45682" anchor="ctr" anchorCtr="0">
              <a:noAutofit/>
            </a:bodyPr>
            <a:lstStyle/>
            <a:p>
              <a:pPr algn="ctr"/>
              <a:endParaRPr sz="1349" dirty="0">
                <a:solidFill>
                  <a:schemeClr val="lt1"/>
                </a:solidFill>
                <a:latin typeface="Montserrat Light" charset="0"/>
                <a:ea typeface="Montserrat Light" charset="0"/>
                <a:cs typeface="Montserrat Light" charset="0"/>
                <a:sym typeface="Calibri"/>
              </a:endParaRPr>
            </a:p>
          </p:txBody>
        </p:sp>
      </p:grp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1CCAFBB9-7E7E-5240-A8B6-015D5A5457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14217" y="4167639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B76C1A38-EC9E-5E4C-8AA6-04B4158CC28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81534" y="4167639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1" name="Text Placeholder 17">
            <a:extLst>
              <a:ext uri="{FF2B5EF4-FFF2-40B4-BE49-F238E27FC236}">
                <a16:creationId xmlns:a16="http://schemas.microsoft.com/office/drawing/2014/main" id="{2A7D1C48-2B49-5F45-B3A3-A718156361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747964" y="4167639"/>
            <a:ext cx="2106525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1D253296-4B46-D842-847C-C71F08289F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51609" y="2500020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79527B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75%</a:t>
            </a:r>
            <a:endParaRPr lang="en-US" dirty="0"/>
          </a:p>
        </p:txBody>
      </p:sp>
      <p:sp>
        <p:nvSpPr>
          <p:cNvPr id="68" name="Text Placeholder 17">
            <a:extLst>
              <a:ext uri="{FF2B5EF4-FFF2-40B4-BE49-F238E27FC236}">
                <a16:creationId xmlns:a16="http://schemas.microsoft.com/office/drawing/2014/main" id="{1163A095-438E-3846-9D31-7BCF50AB9F4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031647" y="2500020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81D1C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40%</a:t>
            </a:r>
            <a:endParaRPr lang="en-US" dirty="0"/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0D07E6F6-7E43-1545-B543-F570FB3E17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24542" y="2500020"/>
            <a:ext cx="2106525" cy="1237497"/>
          </a:xfrm>
        </p:spPr>
        <p:txBody>
          <a:bodyPr/>
          <a:lstStyle>
            <a:lvl1pPr algn="ctr">
              <a:buNone/>
              <a:defRPr sz="3600" b="1" i="0" spc="0">
                <a:solidFill>
                  <a:srgbClr val="F27954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60%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BEB2F77E-FE48-FF4C-81F1-260AA71B061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64" y="446202"/>
            <a:ext cx="12181236" cy="582221"/>
          </a:xfrm>
        </p:spPr>
        <p:txBody>
          <a:bodyPr>
            <a:normAutofit/>
          </a:bodyPr>
          <a:lstStyle>
            <a:lvl1pPr marL="0" indent="0" algn="ctr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46125441-B979-6944-9D51-62A1979A38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2588587" y="5666155"/>
            <a:ext cx="5564883" cy="118182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127E12F-CA73-E545-B95D-E91AA44745A4}"/>
              </a:ext>
            </a:extLst>
          </p:cNvPr>
          <p:cNvGrpSpPr/>
          <p:nvPr userDrawn="1"/>
        </p:nvGrpSpPr>
        <p:grpSpPr>
          <a:xfrm>
            <a:off x="4480947" y="6257070"/>
            <a:ext cx="3144242" cy="374574"/>
            <a:chOff x="301128" y="6151084"/>
            <a:chExt cx="3144242" cy="374574"/>
          </a:xfrm>
        </p:grpSpPr>
        <p:pic>
          <p:nvPicPr>
            <p:cNvPr id="17" name="Picture 1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47B0FDE-4EF6-204A-9241-A375276053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18" name="Picture 1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555014E-6684-DC44-B068-A4A005BC9B3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19" name="Picture 1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ADD1C03-6D79-0F46-8093-825F3D360B5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1076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co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1BCDD55-1DF7-884A-BB9D-948AA2579F83}"/>
              </a:ext>
            </a:extLst>
          </p:cNvPr>
          <p:cNvGrpSpPr/>
          <p:nvPr userDrawn="1"/>
        </p:nvGrpSpPr>
        <p:grpSpPr>
          <a:xfrm flipH="1">
            <a:off x="8729578" y="863758"/>
            <a:ext cx="3462422" cy="4621568"/>
            <a:chOff x="1333421" y="1575267"/>
            <a:chExt cx="7926559" cy="10580207"/>
          </a:xfrm>
        </p:grpSpPr>
        <p:sp>
          <p:nvSpPr>
            <p:cNvPr id="3" name="Freeform 360">
              <a:extLst>
                <a:ext uri="{FF2B5EF4-FFF2-40B4-BE49-F238E27FC236}">
                  <a16:creationId xmlns:a16="http://schemas.microsoft.com/office/drawing/2014/main" id="{444920D1-2F08-AC4B-8699-90F0CFC61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4524" y="5167524"/>
              <a:ext cx="1120431" cy="3380949"/>
            </a:xfrm>
            <a:custGeom>
              <a:avLst/>
              <a:gdLst>
                <a:gd name="T0" fmla="*/ 0 w 1005"/>
                <a:gd name="T1" fmla="*/ 2794 h 3034"/>
                <a:gd name="T2" fmla="*/ 0 w 1005"/>
                <a:gd name="T3" fmla="*/ 2794 h 3034"/>
                <a:gd name="T4" fmla="*/ 16 w 1005"/>
                <a:gd name="T5" fmla="*/ 2738 h 3034"/>
                <a:gd name="T6" fmla="*/ 207 w 1005"/>
                <a:gd name="T7" fmla="*/ 1520 h 3034"/>
                <a:gd name="T8" fmla="*/ 16 w 1005"/>
                <a:gd name="T9" fmla="*/ 294 h 3034"/>
                <a:gd name="T10" fmla="*/ 0 w 1005"/>
                <a:gd name="T11" fmla="*/ 247 h 3034"/>
                <a:gd name="T12" fmla="*/ 757 w 1005"/>
                <a:gd name="T13" fmla="*/ 0 h 3034"/>
                <a:gd name="T14" fmla="*/ 773 w 1005"/>
                <a:gd name="T15" fmla="*/ 48 h 3034"/>
                <a:gd name="T16" fmla="*/ 1004 w 1005"/>
                <a:gd name="T17" fmla="*/ 1520 h 3034"/>
                <a:gd name="T18" fmla="*/ 773 w 1005"/>
                <a:gd name="T19" fmla="*/ 2985 h 3034"/>
                <a:gd name="T20" fmla="*/ 757 w 1005"/>
                <a:gd name="T21" fmla="*/ 3033 h 3034"/>
                <a:gd name="T22" fmla="*/ 0 w 1005"/>
                <a:gd name="T23" fmla="*/ 2794 h 3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5" h="3034">
                  <a:moveTo>
                    <a:pt x="0" y="2794"/>
                  </a:moveTo>
                  <a:lnTo>
                    <a:pt x="0" y="2794"/>
                  </a:lnTo>
                  <a:cubicBezTo>
                    <a:pt x="16" y="2738"/>
                    <a:pt x="16" y="2738"/>
                    <a:pt x="16" y="2738"/>
                  </a:cubicBezTo>
                  <a:cubicBezTo>
                    <a:pt x="144" y="2348"/>
                    <a:pt x="207" y="1934"/>
                    <a:pt x="207" y="1520"/>
                  </a:cubicBezTo>
                  <a:cubicBezTo>
                    <a:pt x="207" y="1099"/>
                    <a:pt x="144" y="693"/>
                    <a:pt x="16" y="294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757" y="0"/>
                    <a:pt x="757" y="0"/>
                    <a:pt x="757" y="0"/>
                  </a:cubicBezTo>
                  <a:cubicBezTo>
                    <a:pt x="773" y="48"/>
                    <a:pt x="773" y="48"/>
                    <a:pt x="773" y="48"/>
                  </a:cubicBezTo>
                  <a:cubicBezTo>
                    <a:pt x="932" y="526"/>
                    <a:pt x="1004" y="1019"/>
                    <a:pt x="1004" y="1520"/>
                  </a:cubicBezTo>
                  <a:cubicBezTo>
                    <a:pt x="1004" y="2022"/>
                    <a:pt x="932" y="2515"/>
                    <a:pt x="773" y="2985"/>
                  </a:cubicBezTo>
                  <a:cubicBezTo>
                    <a:pt x="757" y="3033"/>
                    <a:pt x="757" y="3033"/>
                    <a:pt x="757" y="3033"/>
                  </a:cubicBezTo>
                  <a:lnTo>
                    <a:pt x="0" y="2794"/>
                  </a:lnTo>
                </a:path>
              </a:pathLst>
            </a:custGeom>
            <a:solidFill>
              <a:srgbClr val="76C0B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Freeform 362">
              <a:extLst>
                <a:ext uri="{FF2B5EF4-FFF2-40B4-BE49-F238E27FC236}">
                  <a16:creationId xmlns:a16="http://schemas.microsoft.com/office/drawing/2014/main" id="{7CCCF227-4B75-8E43-B1E3-6224CB19C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421" y="1575267"/>
              <a:ext cx="3223696" cy="1759273"/>
            </a:xfrm>
            <a:custGeom>
              <a:avLst/>
              <a:gdLst>
                <a:gd name="T0" fmla="*/ 2381 w 2891"/>
                <a:gd name="T1" fmla="*/ 1545 h 1577"/>
                <a:gd name="T2" fmla="*/ 2381 w 2891"/>
                <a:gd name="T3" fmla="*/ 1545 h 1577"/>
                <a:gd name="T4" fmla="*/ 55 w 2891"/>
                <a:gd name="T5" fmla="*/ 796 h 1577"/>
                <a:gd name="T6" fmla="*/ 0 w 2891"/>
                <a:gd name="T7" fmla="*/ 796 h 1577"/>
                <a:gd name="T8" fmla="*/ 0 w 2891"/>
                <a:gd name="T9" fmla="*/ 0 h 1577"/>
                <a:gd name="T10" fmla="*/ 55 w 2891"/>
                <a:gd name="T11" fmla="*/ 0 h 1577"/>
                <a:gd name="T12" fmla="*/ 2851 w 2891"/>
                <a:gd name="T13" fmla="*/ 900 h 1577"/>
                <a:gd name="T14" fmla="*/ 2890 w 2891"/>
                <a:gd name="T15" fmla="*/ 931 h 1577"/>
                <a:gd name="T16" fmla="*/ 2420 w 2891"/>
                <a:gd name="T17" fmla="*/ 1576 h 1577"/>
                <a:gd name="T18" fmla="*/ 2381 w 2891"/>
                <a:gd name="T19" fmla="*/ 1545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1" h="1577">
                  <a:moveTo>
                    <a:pt x="2381" y="1545"/>
                  </a:moveTo>
                  <a:lnTo>
                    <a:pt x="2381" y="1545"/>
                  </a:lnTo>
                  <a:cubicBezTo>
                    <a:pt x="1704" y="1051"/>
                    <a:pt x="900" y="796"/>
                    <a:pt x="55" y="796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67" y="0"/>
                    <a:pt x="2030" y="311"/>
                    <a:pt x="2851" y="900"/>
                  </a:cubicBezTo>
                  <a:cubicBezTo>
                    <a:pt x="2890" y="931"/>
                    <a:pt x="2890" y="931"/>
                    <a:pt x="2890" y="931"/>
                  </a:cubicBezTo>
                  <a:cubicBezTo>
                    <a:pt x="2420" y="1576"/>
                    <a:pt x="2420" y="1576"/>
                    <a:pt x="2420" y="1576"/>
                  </a:cubicBezTo>
                  <a:lnTo>
                    <a:pt x="2381" y="1545"/>
                  </a:lnTo>
                </a:path>
              </a:pathLst>
            </a:custGeom>
            <a:solidFill>
              <a:srgbClr val="79527B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Freeform 364">
              <a:extLst>
                <a:ext uri="{FF2B5EF4-FFF2-40B4-BE49-F238E27FC236}">
                  <a16:creationId xmlns:a16="http://schemas.microsoft.com/office/drawing/2014/main" id="{202302F4-CC55-1B49-AF69-5DF0D0B8B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019" y="2543357"/>
              <a:ext cx="2511140" cy="3017301"/>
            </a:xfrm>
            <a:custGeom>
              <a:avLst/>
              <a:gdLst>
                <a:gd name="T0" fmla="*/ 1481 w 2255"/>
                <a:gd name="T1" fmla="*/ 2651 h 2708"/>
                <a:gd name="T2" fmla="*/ 1481 w 2255"/>
                <a:gd name="T3" fmla="*/ 2651 h 2708"/>
                <a:gd name="T4" fmla="*/ 916 w 2255"/>
                <a:gd name="T5" fmla="*/ 1553 h 2708"/>
                <a:gd name="T6" fmla="*/ 48 w 2255"/>
                <a:gd name="T7" fmla="*/ 677 h 2708"/>
                <a:gd name="T8" fmla="*/ 0 w 2255"/>
                <a:gd name="T9" fmla="*/ 645 h 2708"/>
                <a:gd name="T10" fmla="*/ 470 w 2255"/>
                <a:gd name="T11" fmla="*/ 0 h 2708"/>
                <a:gd name="T12" fmla="*/ 518 w 2255"/>
                <a:gd name="T13" fmla="*/ 32 h 2708"/>
                <a:gd name="T14" fmla="*/ 1561 w 2255"/>
                <a:gd name="T15" fmla="*/ 1083 h 2708"/>
                <a:gd name="T16" fmla="*/ 2238 w 2255"/>
                <a:gd name="T17" fmla="*/ 2405 h 2708"/>
                <a:gd name="T18" fmla="*/ 2254 w 2255"/>
                <a:gd name="T19" fmla="*/ 2460 h 2708"/>
                <a:gd name="T20" fmla="*/ 1497 w 2255"/>
                <a:gd name="T21" fmla="*/ 2707 h 2708"/>
                <a:gd name="T22" fmla="*/ 1481 w 2255"/>
                <a:gd name="T23" fmla="*/ 2651 h 2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5" h="2708">
                  <a:moveTo>
                    <a:pt x="1481" y="2651"/>
                  </a:moveTo>
                  <a:lnTo>
                    <a:pt x="1481" y="2651"/>
                  </a:lnTo>
                  <a:cubicBezTo>
                    <a:pt x="1354" y="2261"/>
                    <a:pt x="1163" y="1887"/>
                    <a:pt x="916" y="1553"/>
                  </a:cubicBezTo>
                  <a:cubicBezTo>
                    <a:pt x="669" y="1218"/>
                    <a:pt x="382" y="923"/>
                    <a:pt x="48" y="677"/>
                  </a:cubicBezTo>
                  <a:cubicBezTo>
                    <a:pt x="0" y="645"/>
                    <a:pt x="0" y="645"/>
                    <a:pt x="0" y="645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916" y="326"/>
                    <a:pt x="1266" y="677"/>
                    <a:pt x="1561" y="1083"/>
                  </a:cubicBezTo>
                  <a:cubicBezTo>
                    <a:pt x="1855" y="1489"/>
                    <a:pt x="2086" y="1935"/>
                    <a:pt x="2238" y="2405"/>
                  </a:cubicBezTo>
                  <a:cubicBezTo>
                    <a:pt x="2254" y="2460"/>
                    <a:pt x="2254" y="2460"/>
                    <a:pt x="2254" y="2460"/>
                  </a:cubicBezTo>
                  <a:cubicBezTo>
                    <a:pt x="1497" y="2707"/>
                    <a:pt x="1497" y="2707"/>
                    <a:pt x="1497" y="2707"/>
                  </a:cubicBezTo>
                  <a:lnTo>
                    <a:pt x="1481" y="2651"/>
                  </a:lnTo>
                </a:path>
              </a:pathLst>
            </a:custGeom>
            <a:solidFill>
              <a:srgbClr val="91639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Freeform 366">
              <a:extLst>
                <a:ext uri="{FF2B5EF4-FFF2-40B4-BE49-F238E27FC236}">
                  <a16:creationId xmlns:a16="http://schemas.microsoft.com/office/drawing/2014/main" id="{CB9C6474-133B-844D-9BD8-3E0B449C8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421" y="10386373"/>
              <a:ext cx="3223696" cy="1769101"/>
            </a:xfrm>
            <a:custGeom>
              <a:avLst/>
              <a:gdLst>
                <a:gd name="T0" fmla="*/ 0 w 2891"/>
                <a:gd name="T1" fmla="*/ 1585 h 1586"/>
                <a:gd name="T2" fmla="*/ 0 w 2891"/>
                <a:gd name="T3" fmla="*/ 1585 h 1586"/>
                <a:gd name="T4" fmla="*/ 0 w 2891"/>
                <a:gd name="T5" fmla="*/ 788 h 1586"/>
                <a:gd name="T6" fmla="*/ 55 w 2891"/>
                <a:gd name="T7" fmla="*/ 788 h 1586"/>
                <a:gd name="T8" fmla="*/ 2381 w 2891"/>
                <a:gd name="T9" fmla="*/ 32 h 1586"/>
                <a:gd name="T10" fmla="*/ 2420 w 2891"/>
                <a:gd name="T11" fmla="*/ 0 h 1586"/>
                <a:gd name="T12" fmla="*/ 2890 w 2891"/>
                <a:gd name="T13" fmla="*/ 645 h 1586"/>
                <a:gd name="T14" fmla="*/ 2851 w 2891"/>
                <a:gd name="T15" fmla="*/ 677 h 1586"/>
                <a:gd name="T16" fmla="*/ 55 w 2891"/>
                <a:gd name="T17" fmla="*/ 1585 h 1586"/>
                <a:gd name="T18" fmla="*/ 0 w 2891"/>
                <a:gd name="T19" fmla="*/ 1585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1" h="1586">
                  <a:moveTo>
                    <a:pt x="0" y="1585"/>
                  </a:moveTo>
                  <a:lnTo>
                    <a:pt x="0" y="1585"/>
                  </a:lnTo>
                  <a:cubicBezTo>
                    <a:pt x="0" y="788"/>
                    <a:pt x="0" y="788"/>
                    <a:pt x="0" y="788"/>
                  </a:cubicBezTo>
                  <a:cubicBezTo>
                    <a:pt x="55" y="788"/>
                    <a:pt x="55" y="788"/>
                    <a:pt x="55" y="788"/>
                  </a:cubicBezTo>
                  <a:cubicBezTo>
                    <a:pt x="900" y="788"/>
                    <a:pt x="1704" y="526"/>
                    <a:pt x="2381" y="32"/>
                  </a:cubicBezTo>
                  <a:cubicBezTo>
                    <a:pt x="2420" y="0"/>
                    <a:pt x="2420" y="0"/>
                    <a:pt x="2420" y="0"/>
                  </a:cubicBezTo>
                  <a:cubicBezTo>
                    <a:pt x="2890" y="645"/>
                    <a:pt x="2890" y="645"/>
                    <a:pt x="2890" y="645"/>
                  </a:cubicBezTo>
                  <a:cubicBezTo>
                    <a:pt x="2851" y="677"/>
                    <a:pt x="2851" y="677"/>
                    <a:pt x="2851" y="677"/>
                  </a:cubicBezTo>
                  <a:cubicBezTo>
                    <a:pt x="2030" y="1274"/>
                    <a:pt x="1067" y="1585"/>
                    <a:pt x="55" y="1585"/>
                  </a:cubicBezTo>
                  <a:lnTo>
                    <a:pt x="0" y="1585"/>
                  </a:lnTo>
                </a:path>
              </a:pathLst>
            </a:custGeom>
            <a:solidFill>
              <a:srgbClr val="F27954">
                <a:alpha val="76863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Freeform 368">
              <a:extLst>
                <a:ext uri="{FF2B5EF4-FFF2-40B4-BE49-F238E27FC236}">
                  <a16:creationId xmlns:a16="http://schemas.microsoft.com/office/drawing/2014/main" id="{0A55155F-2169-8148-86C8-080AF2EBA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019" y="8165168"/>
              <a:ext cx="2511140" cy="3012388"/>
            </a:xfrm>
            <a:custGeom>
              <a:avLst/>
              <a:gdLst>
                <a:gd name="T0" fmla="*/ 0 w 2255"/>
                <a:gd name="T1" fmla="*/ 2055 h 2701"/>
                <a:gd name="T2" fmla="*/ 0 w 2255"/>
                <a:gd name="T3" fmla="*/ 2055 h 2701"/>
                <a:gd name="T4" fmla="*/ 48 w 2255"/>
                <a:gd name="T5" fmla="*/ 2023 h 2701"/>
                <a:gd name="T6" fmla="*/ 916 w 2255"/>
                <a:gd name="T7" fmla="*/ 1155 h 2701"/>
                <a:gd name="T8" fmla="*/ 1481 w 2255"/>
                <a:gd name="T9" fmla="*/ 48 h 2701"/>
                <a:gd name="T10" fmla="*/ 1497 w 2255"/>
                <a:gd name="T11" fmla="*/ 0 h 2701"/>
                <a:gd name="T12" fmla="*/ 2254 w 2255"/>
                <a:gd name="T13" fmla="*/ 247 h 2701"/>
                <a:gd name="T14" fmla="*/ 2238 w 2255"/>
                <a:gd name="T15" fmla="*/ 295 h 2701"/>
                <a:gd name="T16" fmla="*/ 1561 w 2255"/>
                <a:gd name="T17" fmla="*/ 1625 h 2701"/>
                <a:gd name="T18" fmla="*/ 518 w 2255"/>
                <a:gd name="T19" fmla="*/ 2668 h 2701"/>
                <a:gd name="T20" fmla="*/ 470 w 2255"/>
                <a:gd name="T21" fmla="*/ 2700 h 2701"/>
                <a:gd name="T22" fmla="*/ 0 w 2255"/>
                <a:gd name="T23" fmla="*/ 2055 h 2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5" h="2701">
                  <a:moveTo>
                    <a:pt x="0" y="2055"/>
                  </a:moveTo>
                  <a:lnTo>
                    <a:pt x="0" y="2055"/>
                  </a:lnTo>
                  <a:cubicBezTo>
                    <a:pt x="48" y="2023"/>
                    <a:pt x="48" y="2023"/>
                    <a:pt x="48" y="2023"/>
                  </a:cubicBezTo>
                  <a:cubicBezTo>
                    <a:pt x="382" y="1784"/>
                    <a:pt x="669" y="1489"/>
                    <a:pt x="916" y="1155"/>
                  </a:cubicBezTo>
                  <a:cubicBezTo>
                    <a:pt x="1163" y="820"/>
                    <a:pt x="1354" y="446"/>
                    <a:pt x="1481" y="48"/>
                  </a:cubicBezTo>
                  <a:cubicBezTo>
                    <a:pt x="1497" y="0"/>
                    <a:pt x="1497" y="0"/>
                    <a:pt x="1497" y="0"/>
                  </a:cubicBezTo>
                  <a:cubicBezTo>
                    <a:pt x="2254" y="247"/>
                    <a:pt x="2254" y="247"/>
                    <a:pt x="2254" y="247"/>
                  </a:cubicBezTo>
                  <a:cubicBezTo>
                    <a:pt x="2238" y="295"/>
                    <a:pt x="2238" y="295"/>
                    <a:pt x="2238" y="295"/>
                  </a:cubicBezTo>
                  <a:cubicBezTo>
                    <a:pt x="2086" y="773"/>
                    <a:pt x="1855" y="1219"/>
                    <a:pt x="1561" y="1625"/>
                  </a:cubicBezTo>
                  <a:cubicBezTo>
                    <a:pt x="1266" y="2023"/>
                    <a:pt x="916" y="2381"/>
                    <a:pt x="518" y="2668"/>
                  </a:cubicBezTo>
                  <a:cubicBezTo>
                    <a:pt x="470" y="2700"/>
                    <a:pt x="470" y="2700"/>
                    <a:pt x="470" y="2700"/>
                  </a:cubicBezTo>
                  <a:lnTo>
                    <a:pt x="0" y="2055"/>
                  </a:lnTo>
                </a:path>
              </a:pathLst>
            </a:custGeom>
            <a:solidFill>
              <a:srgbClr val="81D1C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370">
              <a:extLst>
                <a:ext uri="{FF2B5EF4-FFF2-40B4-BE49-F238E27FC236}">
                  <a16:creationId xmlns:a16="http://schemas.microsoft.com/office/drawing/2014/main" id="{32F6DF3F-2938-BD4D-BF51-EE02DE58C7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4567" y="1678463"/>
              <a:ext cx="152338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371">
              <a:extLst>
                <a:ext uri="{FF2B5EF4-FFF2-40B4-BE49-F238E27FC236}">
                  <a16:creationId xmlns:a16="http://schemas.microsoft.com/office/drawing/2014/main" id="{FD695B73-B2F8-604F-9235-05D969A31D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54458" y="1678463"/>
              <a:ext cx="152341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372">
              <a:extLst>
                <a:ext uri="{FF2B5EF4-FFF2-40B4-BE49-F238E27FC236}">
                  <a16:creationId xmlns:a16="http://schemas.microsoft.com/office/drawing/2014/main" id="{CE8F5863-1C31-E94A-872C-236AA09360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69436" y="1678463"/>
              <a:ext cx="152341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373">
              <a:extLst>
                <a:ext uri="{FF2B5EF4-FFF2-40B4-BE49-F238E27FC236}">
                  <a16:creationId xmlns:a16="http://schemas.microsoft.com/office/drawing/2014/main" id="{3F78E116-88BE-424F-8426-F5289049A1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84414" y="1678463"/>
              <a:ext cx="152341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374">
              <a:extLst>
                <a:ext uri="{FF2B5EF4-FFF2-40B4-BE49-F238E27FC236}">
                  <a16:creationId xmlns:a16="http://schemas.microsoft.com/office/drawing/2014/main" id="{6ECB9C51-5512-D341-8DEE-25BC594A98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99393" y="1678463"/>
              <a:ext cx="152341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375">
              <a:extLst>
                <a:ext uri="{FF2B5EF4-FFF2-40B4-BE49-F238E27FC236}">
                  <a16:creationId xmlns:a16="http://schemas.microsoft.com/office/drawing/2014/main" id="{60BBF185-F8E8-A64F-9824-29CD570133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19286" y="1678463"/>
              <a:ext cx="152338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376">
              <a:extLst>
                <a:ext uri="{FF2B5EF4-FFF2-40B4-BE49-F238E27FC236}">
                  <a16:creationId xmlns:a16="http://schemas.microsoft.com/office/drawing/2014/main" id="{0B44548D-0436-1B4D-82BA-3F36597C0B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34264" y="1678463"/>
              <a:ext cx="152338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377">
              <a:extLst>
                <a:ext uri="{FF2B5EF4-FFF2-40B4-BE49-F238E27FC236}">
                  <a16:creationId xmlns:a16="http://schemas.microsoft.com/office/drawing/2014/main" id="{1B930512-8211-0549-8411-C7237814C2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49243" y="1678463"/>
              <a:ext cx="152338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378">
              <a:extLst>
                <a:ext uri="{FF2B5EF4-FFF2-40B4-BE49-F238E27FC236}">
                  <a16:creationId xmlns:a16="http://schemas.microsoft.com/office/drawing/2014/main" id="{97AF0131-21D4-1D48-8255-173B0EE6F7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64221" y="1678463"/>
              <a:ext cx="152338" cy="4916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379">
              <a:extLst>
                <a:ext uri="{FF2B5EF4-FFF2-40B4-BE49-F238E27FC236}">
                  <a16:creationId xmlns:a16="http://schemas.microsoft.com/office/drawing/2014/main" id="{E06F29DA-7B97-804D-A43F-12391EF18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3768" y="1678463"/>
              <a:ext cx="127768" cy="44229"/>
            </a:xfrm>
            <a:custGeom>
              <a:avLst/>
              <a:gdLst>
                <a:gd name="T0" fmla="*/ 112 w 113"/>
                <a:gd name="T1" fmla="*/ 0 h 41"/>
                <a:gd name="T2" fmla="*/ 40 w 113"/>
                <a:gd name="T3" fmla="*/ 0 h 41"/>
                <a:gd name="T4" fmla="*/ 0 w 113"/>
                <a:gd name="T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41">
                  <a:moveTo>
                    <a:pt x="112" y="0"/>
                  </a:moveTo>
                  <a:lnTo>
                    <a:pt x="40" y="0"/>
                  </a:lnTo>
                  <a:lnTo>
                    <a:pt x="0" y="40"/>
                  </a:lnTo>
                </a:path>
              </a:pathLst>
            </a:cu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380">
              <a:extLst>
                <a:ext uri="{FF2B5EF4-FFF2-40B4-BE49-F238E27FC236}">
                  <a16:creationId xmlns:a16="http://schemas.microsoft.com/office/drawing/2014/main" id="{39489DCB-CD4C-5840-B2C1-7D81D07BE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12117" y="1830804"/>
              <a:ext cx="98283" cy="108112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381">
              <a:extLst>
                <a:ext uri="{FF2B5EF4-FFF2-40B4-BE49-F238E27FC236}">
                  <a16:creationId xmlns:a16="http://schemas.microsoft.com/office/drawing/2014/main" id="{95643E82-7587-DC49-BC30-C0E6E404B9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6861" y="3924240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82">
              <a:extLst>
                <a:ext uri="{FF2B5EF4-FFF2-40B4-BE49-F238E27FC236}">
                  <a16:creationId xmlns:a16="http://schemas.microsoft.com/office/drawing/2014/main" id="{D358734F-B9C8-BE43-A8DC-AC5B032EB0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01883" y="3924240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83">
              <a:extLst>
                <a:ext uri="{FF2B5EF4-FFF2-40B4-BE49-F238E27FC236}">
                  <a16:creationId xmlns:a16="http://schemas.microsoft.com/office/drawing/2014/main" id="{AA567CB0-C7D0-4546-8B67-2094E0252F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1993" y="3924240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84">
              <a:extLst>
                <a:ext uri="{FF2B5EF4-FFF2-40B4-BE49-F238E27FC236}">
                  <a16:creationId xmlns:a16="http://schemas.microsoft.com/office/drawing/2014/main" id="{EA681CC9-5ABA-3248-A4A7-CB9CD72FD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67014" y="3924240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85">
              <a:extLst>
                <a:ext uri="{FF2B5EF4-FFF2-40B4-BE49-F238E27FC236}">
                  <a16:creationId xmlns:a16="http://schemas.microsoft.com/office/drawing/2014/main" id="{91F26741-DBCE-384F-B4F7-C04E11D093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52036" y="3924240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86">
              <a:extLst>
                <a:ext uri="{FF2B5EF4-FFF2-40B4-BE49-F238E27FC236}">
                  <a16:creationId xmlns:a16="http://schemas.microsoft.com/office/drawing/2014/main" id="{6F66E14C-E7D6-D147-95EB-7B8BEE4DDF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7058" y="3924240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87">
              <a:extLst>
                <a:ext uri="{FF2B5EF4-FFF2-40B4-BE49-F238E27FC236}">
                  <a16:creationId xmlns:a16="http://schemas.microsoft.com/office/drawing/2014/main" id="{7AE857E7-44C1-BA4F-8375-C42C5C52C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2080" y="3924240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88">
              <a:extLst>
                <a:ext uri="{FF2B5EF4-FFF2-40B4-BE49-F238E27FC236}">
                  <a16:creationId xmlns:a16="http://schemas.microsoft.com/office/drawing/2014/main" id="{A214FDBA-4EC5-5241-8B30-1FE689861B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02186" y="3924240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89">
              <a:extLst>
                <a:ext uri="{FF2B5EF4-FFF2-40B4-BE49-F238E27FC236}">
                  <a16:creationId xmlns:a16="http://schemas.microsoft.com/office/drawing/2014/main" id="{7C5E9A8F-8FDD-1A44-BF04-D0F310267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87208" y="3924240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390">
              <a:extLst>
                <a:ext uri="{FF2B5EF4-FFF2-40B4-BE49-F238E27FC236}">
                  <a16:creationId xmlns:a16="http://schemas.microsoft.com/office/drawing/2014/main" id="{0EA9B8C0-EDFD-1046-AD55-42F87E6170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2230" y="3924240"/>
              <a:ext cx="78627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391">
              <a:extLst>
                <a:ext uri="{FF2B5EF4-FFF2-40B4-BE49-F238E27FC236}">
                  <a16:creationId xmlns:a16="http://schemas.microsoft.com/office/drawing/2014/main" id="{6A9289EF-1274-C94D-8B8B-4554E3135E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30897" y="6862914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392">
              <a:extLst>
                <a:ext uri="{FF2B5EF4-FFF2-40B4-BE49-F238E27FC236}">
                  <a16:creationId xmlns:a16="http://schemas.microsoft.com/office/drawing/2014/main" id="{ED83F3A6-9F88-3742-A5D4-543111D2D5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15919" y="6862914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393">
              <a:extLst>
                <a:ext uri="{FF2B5EF4-FFF2-40B4-BE49-F238E27FC236}">
                  <a16:creationId xmlns:a16="http://schemas.microsoft.com/office/drawing/2014/main" id="{16BB54F5-8C56-B548-B2EF-F47C4745EC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0941" y="6862914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394">
              <a:extLst>
                <a:ext uri="{FF2B5EF4-FFF2-40B4-BE49-F238E27FC236}">
                  <a16:creationId xmlns:a16="http://schemas.microsoft.com/office/drawing/2014/main" id="{9C62878D-2275-144A-8646-33C664400D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1050" y="6862914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395">
              <a:extLst>
                <a:ext uri="{FF2B5EF4-FFF2-40B4-BE49-F238E27FC236}">
                  <a16:creationId xmlns:a16="http://schemas.microsoft.com/office/drawing/2014/main" id="{6A2E1EEE-E9D7-8046-88D4-F7BD7218B3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66072" y="6862914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396">
              <a:extLst>
                <a:ext uri="{FF2B5EF4-FFF2-40B4-BE49-F238E27FC236}">
                  <a16:creationId xmlns:a16="http://schemas.microsoft.com/office/drawing/2014/main" id="{0BAC68DC-5BAC-B440-B154-FC2AB78A8D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51094" y="6862914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397">
              <a:extLst>
                <a:ext uri="{FF2B5EF4-FFF2-40B4-BE49-F238E27FC236}">
                  <a16:creationId xmlns:a16="http://schemas.microsoft.com/office/drawing/2014/main" id="{C84BCC2E-BE5E-1245-AA45-C11AA6F0B5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6116" y="6862914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398">
              <a:extLst>
                <a:ext uri="{FF2B5EF4-FFF2-40B4-BE49-F238E27FC236}">
                  <a16:creationId xmlns:a16="http://schemas.microsoft.com/office/drawing/2014/main" id="{8024D14E-8A2F-384A-96B7-48EC820B6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138" y="6862914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99">
              <a:extLst>
                <a:ext uri="{FF2B5EF4-FFF2-40B4-BE49-F238E27FC236}">
                  <a16:creationId xmlns:a16="http://schemas.microsoft.com/office/drawing/2014/main" id="{FC644DFB-6F5B-9846-8E31-E325594B76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1244" y="6862914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400">
              <a:extLst>
                <a:ext uri="{FF2B5EF4-FFF2-40B4-BE49-F238E27FC236}">
                  <a16:creationId xmlns:a16="http://schemas.microsoft.com/office/drawing/2014/main" id="{8CFFFD75-3458-AA4C-837A-8E3E1FEA5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86266" y="6862914"/>
              <a:ext cx="73714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401">
              <a:extLst>
                <a:ext uri="{FF2B5EF4-FFF2-40B4-BE49-F238E27FC236}">
                  <a16:creationId xmlns:a16="http://schemas.microsoft.com/office/drawing/2014/main" id="{64DA56AE-9533-3946-8D43-552F0D722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6861" y="9663991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402">
              <a:extLst>
                <a:ext uri="{FF2B5EF4-FFF2-40B4-BE49-F238E27FC236}">
                  <a16:creationId xmlns:a16="http://schemas.microsoft.com/office/drawing/2014/main" id="{23E0164A-EDFA-D947-9627-70AE9E22BC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01883" y="9663991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403">
              <a:extLst>
                <a:ext uri="{FF2B5EF4-FFF2-40B4-BE49-F238E27FC236}">
                  <a16:creationId xmlns:a16="http://schemas.microsoft.com/office/drawing/2014/main" id="{55D7BF5B-A0F1-5B45-8A0C-513859E3C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1993" y="9663991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404">
              <a:extLst>
                <a:ext uri="{FF2B5EF4-FFF2-40B4-BE49-F238E27FC236}">
                  <a16:creationId xmlns:a16="http://schemas.microsoft.com/office/drawing/2014/main" id="{9226F207-3C9C-4A4E-AC2F-68AF8098AC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67014" y="9663991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405">
              <a:extLst>
                <a:ext uri="{FF2B5EF4-FFF2-40B4-BE49-F238E27FC236}">
                  <a16:creationId xmlns:a16="http://schemas.microsoft.com/office/drawing/2014/main" id="{8AE3256E-6B01-E94F-83AD-0640469CBA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52036" y="9663991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406">
              <a:extLst>
                <a:ext uri="{FF2B5EF4-FFF2-40B4-BE49-F238E27FC236}">
                  <a16:creationId xmlns:a16="http://schemas.microsoft.com/office/drawing/2014/main" id="{CFE84471-1439-E24B-8F5F-88A991330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7058" y="9663991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407">
              <a:extLst>
                <a:ext uri="{FF2B5EF4-FFF2-40B4-BE49-F238E27FC236}">
                  <a16:creationId xmlns:a16="http://schemas.microsoft.com/office/drawing/2014/main" id="{7CDC9049-3589-0A4F-8C41-0B15E6E51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2080" y="9663991"/>
              <a:ext cx="142509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408">
              <a:extLst>
                <a:ext uri="{FF2B5EF4-FFF2-40B4-BE49-F238E27FC236}">
                  <a16:creationId xmlns:a16="http://schemas.microsoft.com/office/drawing/2014/main" id="{9FCE5874-AB01-B548-8426-B63F8BD5E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02186" y="9663991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409">
              <a:extLst>
                <a:ext uri="{FF2B5EF4-FFF2-40B4-BE49-F238E27FC236}">
                  <a16:creationId xmlns:a16="http://schemas.microsoft.com/office/drawing/2014/main" id="{5B0A45E2-43F1-4245-BE74-B8DDB9149A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87208" y="9663991"/>
              <a:ext cx="142512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410">
              <a:extLst>
                <a:ext uri="{FF2B5EF4-FFF2-40B4-BE49-F238E27FC236}">
                  <a16:creationId xmlns:a16="http://schemas.microsoft.com/office/drawing/2014/main" id="{A4325D27-2F2A-4549-9938-093400ED8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2230" y="9663991"/>
              <a:ext cx="78627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411">
              <a:extLst>
                <a:ext uri="{FF2B5EF4-FFF2-40B4-BE49-F238E27FC236}">
                  <a16:creationId xmlns:a16="http://schemas.microsoft.com/office/drawing/2014/main" id="{D2CE3B69-9FD0-8644-BCD2-6DA75B4E10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09995" y="12042450"/>
              <a:ext cx="152341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412">
              <a:extLst>
                <a:ext uri="{FF2B5EF4-FFF2-40B4-BE49-F238E27FC236}">
                  <a16:creationId xmlns:a16="http://schemas.microsoft.com/office/drawing/2014/main" id="{A694A40C-F6C2-E148-9EC3-A2A831B333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24973" y="12042450"/>
              <a:ext cx="152341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413">
              <a:extLst>
                <a:ext uri="{FF2B5EF4-FFF2-40B4-BE49-F238E27FC236}">
                  <a16:creationId xmlns:a16="http://schemas.microsoft.com/office/drawing/2014/main" id="{41F59115-16B6-2E43-AC26-21E4ACD6C0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44867" y="12042450"/>
              <a:ext cx="152338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414">
              <a:extLst>
                <a:ext uri="{FF2B5EF4-FFF2-40B4-BE49-F238E27FC236}">
                  <a16:creationId xmlns:a16="http://schemas.microsoft.com/office/drawing/2014/main" id="{0537ECC0-D32A-764E-A96A-3552CAE6DC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9845" y="12042450"/>
              <a:ext cx="152338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415">
              <a:extLst>
                <a:ext uri="{FF2B5EF4-FFF2-40B4-BE49-F238E27FC236}">
                  <a16:creationId xmlns:a16="http://schemas.microsoft.com/office/drawing/2014/main" id="{15FAE838-7622-654D-AED9-C2EB0B6AA9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74823" y="12042450"/>
              <a:ext cx="152338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416">
              <a:extLst>
                <a:ext uri="{FF2B5EF4-FFF2-40B4-BE49-F238E27FC236}">
                  <a16:creationId xmlns:a16="http://schemas.microsoft.com/office/drawing/2014/main" id="{6972A018-20F0-EF44-AE4C-DF35274893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89801" y="12042450"/>
              <a:ext cx="152338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417">
              <a:extLst>
                <a:ext uri="{FF2B5EF4-FFF2-40B4-BE49-F238E27FC236}">
                  <a16:creationId xmlns:a16="http://schemas.microsoft.com/office/drawing/2014/main" id="{420F8A13-E165-CE4F-9717-74AA01E94E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04779" y="12042450"/>
              <a:ext cx="152338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418">
              <a:extLst>
                <a:ext uri="{FF2B5EF4-FFF2-40B4-BE49-F238E27FC236}">
                  <a16:creationId xmlns:a16="http://schemas.microsoft.com/office/drawing/2014/main" id="{290207CA-790D-4F42-A915-852BFBF8AB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24670" y="12042450"/>
              <a:ext cx="152341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419">
              <a:extLst>
                <a:ext uri="{FF2B5EF4-FFF2-40B4-BE49-F238E27FC236}">
                  <a16:creationId xmlns:a16="http://schemas.microsoft.com/office/drawing/2014/main" id="{AEDEFB3B-2FE6-0849-AB96-115C6B0DD2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39648" y="12042450"/>
              <a:ext cx="152341" cy="4913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420">
              <a:extLst>
                <a:ext uri="{FF2B5EF4-FFF2-40B4-BE49-F238E27FC236}">
                  <a16:creationId xmlns:a16="http://schemas.microsoft.com/office/drawing/2014/main" id="{826C0850-C623-2B48-916E-BC3BE18BE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940" y="11988392"/>
              <a:ext cx="108112" cy="54057"/>
            </a:xfrm>
            <a:custGeom>
              <a:avLst/>
              <a:gdLst>
                <a:gd name="T0" fmla="*/ 96 w 97"/>
                <a:gd name="T1" fmla="*/ 48 h 49"/>
                <a:gd name="T2" fmla="*/ 32 w 97"/>
                <a:gd name="T3" fmla="*/ 48 h 49"/>
                <a:gd name="T4" fmla="*/ 0 w 97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49">
                  <a:moveTo>
                    <a:pt x="96" y="48"/>
                  </a:moveTo>
                  <a:lnTo>
                    <a:pt x="32" y="48"/>
                  </a:lnTo>
                  <a:lnTo>
                    <a:pt x="0" y="0"/>
                  </a:lnTo>
                </a:path>
              </a:pathLst>
            </a:cu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421">
              <a:extLst>
                <a:ext uri="{FF2B5EF4-FFF2-40B4-BE49-F238E27FC236}">
                  <a16:creationId xmlns:a16="http://schemas.microsoft.com/office/drawing/2014/main" id="{E52B94A8-404A-0D4F-812A-80BA84B137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41602" y="11737771"/>
              <a:ext cx="88455" cy="132681"/>
            </a:xfrm>
            <a:prstGeom prst="line">
              <a:avLst/>
            </a:prstGeom>
            <a:noFill/>
            <a:ln w="14400" cap="flat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" name="Text Placeholder 17">
            <a:extLst>
              <a:ext uri="{FF2B5EF4-FFF2-40B4-BE49-F238E27FC236}">
                <a16:creationId xmlns:a16="http://schemas.microsoft.com/office/drawing/2014/main" id="{34F0C302-0D8D-5843-989D-B63B49CEDB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715" y="1476869"/>
            <a:ext cx="4312551" cy="4147846"/>
          </a:xfrm>
        </p:spPr>
        <p:txBody>
          <a:bodyPr/>
          <a:lstStyle>
            <a:lvl1pPr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B45A437-6B55-9146-AED4-CA97F69F3CC4}"/>
              </a:ext>
            </a:extLst>
          </p:cNvPr>
          <p:cNvSpPr/>
          <p:nvPr userDrawn="1"/>
        </p:nvSpPr>
        <p:spPr>
          <a:xfrm>
            <a:off x="818862" y="1340326"/>
            <a:ext cx="792000" cy="21410"/>
          </a:xfrm>
          <a:prstGeom prst="rect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 Light" charset="0"/>
            </a:endParaRPr>
          </a:p>
        </p:txBody>
      </p:sp>
      <p:sp>
        <p:nvSpPr>
          <p:cNvPr id="90" name="Text Placeholder 23">
            <a:extLst>
              <a:ext uri="{FF2B5EF4-FFF2-40B4-BE49-F238E27FC236}">
                <a16:creationId xmlns:a16="http://schemas.microsoft.com/office/drawing/2014/main" id="{B4FF05A9-F886-404C-B3C2-76E4EDBDFD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4715" y="642972"/>
            <a:ext cx="4308887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02" name="Text Placeholder 23">
            <a:extLst>
              <a:ext uri="{FF2B5EF4-FFF2-40B4-BE49-F238E27FC236}">
                <a16:creationId xmlns:a16="http://schemas.microsoft.com/office/drawing/2014/main" id="{4F90DD39-208A-0846-AC92-FAC36CE191A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3587" y="2953714"/>
            <a:ext cx="2219219" cy="442320"/>
          </a:xfrm>
        </p:spPr>
        <p:txBody>
          <a:bodyPr>
            <a:normAutofit/>
          </a:bodyPr>
          <a:lstStyle>
            <a:lvl1pPr marL="0" indent="0" algn="r">
              <a:buNone/>
              <a:defRPr sz="2200" b="1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4" name="Text Placeholder 23">
            <a:extLst>
              <a:ext uri="{FF2B5EF4-FFF2-40B4-BE49-F238E27FC236}">
                <a16:creationId xmlns:a16="http://schemas.microsoft.com/office/drawing/2014/main" id="{DFCB3FD5-E40F-CE48-A411-1E3CAE3E9A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378" y="706995"/>
            <a:ext cx="2219219" cy="442320"/>
          </a:xfrm>
        </p:spPr>
        <p:txBody>
          <a:bodyPr>
            <a:normAutofit/>
          </a:bodyPr>
          <a:lstStyle>
            <a:lvl1pPr marL="0" indent="0" algn="r">
              <a:buNone/>
              <a:defRPr sz="2200" b="1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6" name="Text Placeholder 23">
            <a:extLst>
              <a:ext uri="{FF2B5EF4-FFF2-40B4-BE49-F238E27FC236}">
                <a16:creationId xmlns:a16="http://schemas.microsoft.com/office/drawing/2014/main" id="{3C479639-2B37-234D-B21C-737A15B076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67059" y="5252705"/>
            <a:ext cx="2219219" cy="442320"/>
          </a:xfrm>
        </p:spPr>
        <p:txBody>
          <a:bodyPr>
            <a:normAutofit/>
          </a:bodyPr>
          <a:lstStyle>
            <a:lvl1pPr marL="0" indent="0" algn="r">
              <a:buNone/>
              <a:defRPr sz="2200" b="1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8" name="Text Placeholder 23">
            <a:extLst>
              <a:ext uri="{FF2B5EF4-FFF2-40B4-BE49-F238E27FC236}">
                <a16:creationId xmlns:a16="http://schemas.microsoft.com/office/drawing/2014/main" id="{AF91F0CE-C7DF-B74F-B4D7-25C7ADC9046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31325" y="4198813"/>
            <a:ext cx="2219219" cy="442320"/>
          </a:xfrm>
        </p:spPr>
        <p:txBody>
          <a:bodyPr>
            <a:normAutofit/>
          </a:bodyPr>
          <a:lstStyle>
            <a:lvl1pPr marL="0" indent="0" algn="r">
              <a:buNone/>
              <a:defRPr sz="2200" b="1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0" name="Text Placeholder 23">
            <a:extLst>
              <a:ext uri="{FF2B5EF4-FFF2-40B4-BE49-F238E27FC236}">
                <a16:creationId xmlns:a16="http://schemas.microsoft.com/office/drawing/2014/main" id="{9D34396D-AAEA-8941-B9FA-2158B9F5BCD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779230" y="1711325"/>
            <a:ext cx="2219219" cy="442320"/>
          </a:xfrm>
        </p:spPr>
        <p:txBody>
          <a:bodyPr>
            <a:normAutofit/>
          </a:bodyPr>
          <a:lstStyle>
            <a:lvl1pPr marL="0" indent="0" algn="r">
              <a:buNone/>
              <a:defRPr sz="2200" b="1" i="0">
                <a:solidFill>
                  <a:srgbClr val="595A59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75" name="Picture 74" descr="Background pattern&#10;&#10;Description automatically generated">
            <a:extLst>
              <a:ext uri="{FF2B5EF4-FFF2-40B4-BE49-F238E27FC236}">
                <a16:creationId xmlns:a16="http://schemas.microsoft.com/office/drawing/2014/main" id="{2C9ACBC7-24B1-C444-9224-434275C1A3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-815415" y="5718931"/>
            <a:ext cx="5564883" cy="1181829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D64F2DB8-459C-704C-A786-40E72B4290B2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79" name="Picture 7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03FC1F4D-6043-3E48-8C8E-4CE00785D89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80" name="Picture 7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1BD9014-E1B3-7649-8D5C-9DEAA17B4F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81" name="Picture 8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0F97C3EE-A966-BD42-B950-50D2A0785CB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25312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 number graph with icon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 Placeholder 23">
            <a:extLst>
              <a:ext uri="{FF2B5EF4-FFF2-40B4-BE49-F238E27FC236}">
                <a16:creationId xmlns:a16="http://schemas.microsoft.com/office/drawing/2014/main" id="{B4FF05A9-F886-404C-B3C2-76E4EDBDFD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1246" y="429619"/>
            <a:ext cx="4308887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79527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76" name="Freeform 169">
            <a:extLst>
              <a:ext uri="{FF2B5EF4-FFF2-40B4-BE49-F238E27FC236}">
                <a16:creationId xmlns:a16="http://schemas.microsoft.com/office/drawing/2014/main" id="{38720E63-EB1C-BB42-A9BC-BBD00E84B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4303" y="2144026"/>
            <a:ext cx="2066436" cy="2071148"/>
          </a:xfrm>
          <a:custGeom>
            <a:avLst/>
            <a:gdLst>
              <a:gd name="T0" fmla="*/ 3867 w 3868"/>
              <a:gd name="T1" fmla="*/ 1932 h 3876"/>
              <a:gd name="T2" fmla="*/ 3867 w 3868"/>
              <a:gd name="T3" fmla="*/ 1932 h 3876"/>
              <a:gd name="T4" fmla="*/ 1933 w 3868"/>
              <a:gd name="T5" fmla="*/ 3875 h 3876"/>
              <a:gd name="T6" fmla="*/ 0 w 3868"/>
              <a:gd name="T7" fmla="*/ 1932 h 3876"/>
              <a:gd name="T8" fmla="*/ 1933 w 3868"/>
              <a:gd name="T9" fmla="*/ 0 h 3876"/>
              <a:gd name="T10" fmla="*/ 3867 w 3868"/>
              <a:gd name="T11" fmla="*/ 1932 h 3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68" h="3876">
                <a:moveTo>
                  <a:pt x="3867" y="1932"/>
                </a:moveTo>
                <a:lnTo>
                  <a:pt x="3867" y="1932"/>
                </a:lnTo>
                <a:cubicBezTo>
                  <a:pt x="3867" y="3007"/>
                  <a:pt x="3000" y="3875"/>
                  <a:pt x="1933" y="3875"/>
                </a:cubicBezTo>
                <a:cubicBezTo>
                  <a:pt x="867" y="3875"/>
                  <a:pt x="0" y="3007"/>
                  <a:pt x="0" y="1932"/>
                </a:cubicBezTo>
                <a:cubicBezTo>
                  <a:pt x="0" y="866"/>
                  <a:pt x="867" y="0"/>
                  <a:pt x="1933" y="0"/>
                </a:cubicBezTo>
                <a:cubicBezTo>
                  <a:pt x="3000" y="0"/>
                  <a:pt x="3867" y="866"/>
                  <a:pt x="3867" y="1932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70">
            <a:extLst>
              <a:ext uri="{FF2B5EF4-FFF2-40B4-BE49-F238E27FC236}">
                <a16:creationId xmlns:a16="http://schemas.microsoft.com/office/drawing/2014/main" id="{C82BD997-3E2D-3F4D-A216-D21A3434D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5324" y="2733089"/>
            <a:ext cx="2365680" cy="2365680"/>
          </a:xfrm>
          <a:custGeom>
            <a:avLst/>
            <a:gdLst>
              <a:gd name="T0" fmla="*/ 4427 w 4428"/>
              <a:gd name="T1" fmla="*/ 2213 h 4428"/>
              <a:gd name="T2" fmla="*/ 4427 w 4428"/>
              <a:gd name="T3" fmla="*/ 2213 h 4428"/>
              <a:gd name="T4" fmla="*/ 2213 w 4428"/>
              <a:gd name="T5" fmla="*/ 4427 h 4428"/>
              <a:gd name="T6" fmla="*/ 0 w 4428"/>
              <a:gd name="T7" fmla="*/ 2213 h 4428"/>
              <a:gd name="T8" fmla="*/ 2213 w 4428"/>
              <a:gd name="T9" fmla="*/ 0 h 4428"/>
              <a:gd name="T10" fmla="*/ 4427 w 4428"/>
              <a:gd name="T11" fmla="*/ 2213 h 4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28" h="4428">
                <a:moveTo>
                  <a:pt x="4427" y="2213"/>
                </a:moveTo>
                <a:lnTo>
                  <a:pt x="4427" y="2213"/>
                </a:lnTo>
                <a:cubicBezTo>
                  <a:pt x="4427" y="3433"/>
                  <a:pt x="3433" y="4427"/>
                  <a:pt x="2213" y="4427"/>
                </a:cubicBezTo>
                <a:cubicBezTo>
                  <a:pt x="984" y="4427"/>
                  <a:pt x="0" y="3433"/>
                  <a:pt x="0" y="2213"/>
                </a:cubicBezTo>
                <a:cubicBezTo>
                  <a:pt x="0" y="985"/>
                  <a:pt x="984" y="0"/>
                  <a:pt x="2213" y="0"/>
                </a:cubicBezTo>
                <a:cubicBezTo>
                  <a:pt x="3433" y="0"/>
                  <a:pt x="4427" y="985"/>
                  <a:pt x="4427" y="2213"/>
                </a:cubicBezTo>
              </a:path>
            </a:pathLst>
          </a:custGeom>
          <a:solidFill>
            <a:srgbClr val="91639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71">
            <a:extLst>
              <a:ext uri="{FF2B5EF4-FFF2-40B4-BE49-F238E27FC236}">
                <a16:creationId xmlns:a16="http://schemas.microsoft.com/office/drawing/2014/main" id="{C68FEA06-8C7F-9F49-990B-23D42094A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538" y="3013484"/>
            <a:ext cx="2313842" cy="2313842"/>
          </a:xfrm>
          <a:custGeom>
            <a:avLst/>
            <a:gdLst>
              <a:gd name="T0" fmla="*/ 4329 w 4330"/>
              <a:gd name="T1" fmla="*/ 2168 h 4329"/>
              <a:gd name="T2" fmla="*/ 4329 w 4330"/>
              <a:gd name="T3" fmla="*/ 2168 h 4329"/>
              <a:gd name="T4" fmla="*/ 2169 w 4330"/>
              <a:gd name="T5" fmla="*/ 4328 h 4329"/>
              <a:gd name="T6" fmla="*/ 0 w 4330"/>
              <a:gd name="T7" fmla="*/ 2168 h 4329"/>
              <a:gd name="T8" fmla="*/ 2169 w 4330"/>
              <a:gd name="T9" fmla="*/ 0 h 4329"/>
              <a:gd name="T10" fmla="*/ 4329 w 4330"/>
              <a:gd name="T11" fmla="*/ 2168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0" h="4329">
                <a:moveTo>
                  <a:pt x="4329" y="2168"/>
                </a:moveTo>
                <a:lnTo>
                  <a:pt x="4329" y="2168"/>
                </a:lnTo>
                <a:cubicBezTo>
                  <a:pt x="4329" y="3361"/>
                  <a:pt x="3362" y="4328"/>
                  <a:pt x="2169" y="4328"/>
                </a:cubicBezTo>
                <a:cubicBezTo>
                  <a:pt x="967" y="4328"/>
                  <a:pt x="0" y="3361"/>
                  <a:pt x="0" y="2168"/>
                </a:cubicBezTo>
                <a:cubicBezTo>
                  <a:pt x="0" y="976"/>
                  <a:pt x="967" y="0"/>
                  <a:pt x="2169" y="0"/>
                </a:cubicBezTo>
                <a:cubicBezTo>
                  <a:pt x="3362" y="0"/>
                  <a:pt x="4329" y="976"/>
                  <a:pt x="4329" y="2168"/>
                </a:cubicBezTo>
              </a:path>
            </a:pathLst>
          </a:custGeom>
          <a:solidFill>
            <a:srgbClr val="81D1C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172">
            <a:extLst>
              <a:ext uri="{FF2B5EF4-FFF2-40B4-BE49-F238E27FC236}">
                <a16:creationId xmlns:a16="http://schemas.microsoft.com/office/drawing/2014/main" id="{4AC9A4FA-A4A1-1F44-874C-8BE1E0CAE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1127" y="1536112"/>
            <a:ext cx="2690842" cy="2688487"/>
          </a:xfrm>
          <a:custGeom>
            <a:avLst/>
            <a:gdLst>
              <a:gd name="T0" fmla="*/ 5033 w 5034"/>
              <a:gd name="T1" fmla="*/ 2511 h 5033"/>
              <a:gd name="T2" fmla="*/ 5033 w 5034"/>
              <a:gd name="T3" fmla="*/ 2511 h 5033"/>
              <a:gd name="T4" fmla="*/ 2521 w 5034"/>
              <a:gd name="T5" fmla="*/ 5032 h 5033"/>
              <a:gd name="T6" fmla="*/ 0 w 5034"/>
              <a:gd name="T7" fmla="*/ 2511 h 5033"/>
              <a:gd name="T8" fmla="*/ 2521 w 5034"/>
              <a:gd name="T9" fmla="*/ 0 h 5033"/>
              <a:gd name="T10" fmla="*/ 5033 w 5034"/>
              <a:gd name="T11" fmla="*/ 2511 h 5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34" h="5033">
                <a:moveTo>
                  <a:pt x="5033" y="2511"/>
                </a:moveTo>
                <a:lnTo>
                  <a:pt x="5033" y="2511"/>
                </a:lnTo>
                <a:cubicBezTo>
                  <a:pt x="5033" y="3902"/>
                  <a:pt x="3904" y="5032"/>
                  <a:pt x="2521" y="5032"/>
                </a:cubicBezTo>
                <a:cubicBezTo>
                  <a:pt x="1130" y="5032"/>
                  <a:pt x="0" y="3902"/>
                  <a:pt x="0" y="2511"/>
                </a:cubicBezTo>
                <a:cubicBezTo>
                  <a:pt x="0" y="1120"/>
                  <a:pt x="1130" y="0"/>
                  <a:pt x="2521" y="0"/>
                </a:cubicBezTo>
                <a:cubicBezTo>
                  <a:pt x="3904" y="0"/>
                  <a:pt x="5033" y="1120"/>
                  <a:pt x="5033" y="2511"/>
                </a:cubicBezTo>
              </a:path>
            </a:pathLst>
          </a:custGeom>
          <a:solidFill>
            <a:srgbClr val="76C0B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173">
            <a:extLst>
              <a:ext uri="{FF2B5EF4-FFF2-40B4-BE49-F238E27FC236}">
                <a16:creationId xmlns:a16="http://schemas.microsoft.com/office/drawing/2014/main" id="{27FCD08C-F550-D545-95E5-ACCEF5163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4671" y="1498412"/>
            <a:ext cx="1983966" cy="1979254"/>
          </a:xfrm>
          <a:custGeom>
            <a:avLst/>
            <a:gdLst>
              <a:gd name="T0" fmla="*/ 3713 w 3714"/>
              <a:gd name="T1" fmla="*/ 1851 h 3704"/>
              <a:gd name="T2" fmla="*/ 3713 w 3714"/>
              <a:gd name="T3" fmla="*/ 1851 h 3704"/>
              <a:gd name="T4" fmla="*/ 1862 w 3714"/>
              <a:gd name="T5" fmla="*/ 3703 h 3704"/>
              <a:gd name="T6" fmla="*/ 0 w 3714"/>
              <a:gd name="T7" fmla="*/ 1851 h 3704"/>
              <a:gd name="T8" fmla="*/ 1862 w 3714"/>
              <a:gd name="T9" fmla="*/ 0 h 3704"/>
              <a:gd name="T10" fmla="*/ 3713 w 3714"/>
              <a:gd name="T11" fmla="*/ 1851 h 3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14" h="3704">
                <a:moveTo>
                  <a:pt x="3713" y="1851"/>
                </a:moveTo>
                <a:lnTo>
                  <a:pt x="3713" y="1851"/>
                </a:lnTo>
                <a:cubicBezTo>
                  <a:pt x="3713" y="2872"/>
                  <a:pt x="2883" y="3703"/>
                  <a:pt x="1862" y="3703"/>
                </a:cubicBezTo>
                <a:cubicBezTo>
                  <a:pt x="832" y="3703"/>
                  <a:pt x="0" y="2872"/>
                  <a:pt x="0" y="1851"/>
                </a:cubicBezTo>
                <a:cubicBezTo>
                  <a:pt x="0" y="831"/>
                  <a:pt x="832" y="0"/>
                  <a:pt x="1862" y="0"/>
                </a:cubicBezTo>
                <a:cubicBezTo>
                  <a:pt x="2883" y="0"/>
                  <a:pt x="3713" y="831"/>
                  <a:pt x="3713" y="1851"/>
                </a:cubicBezTo>
              </a:path>
            </a:pathLst>
          </a:custGeom>
          <a:solidFill>
            <a:srgbClr val="F27954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74">
            <a:extLst>
              <a:ext uri="{FF2B5EF4-FFF2-40B4-BE49-F238E27FC236}">
                <a16:creationId xmlns:a16="http://schemas.microsoft.com/office/drawing/2014/main" id="{4A9CE79B-4F97-2642-817C-4F0E7F93E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622" y="3272672"/>
            <a:ext cx="791702" cy="791702"/>
          </a:xfrm>
          <a:custGeom>
            <a:avLst/>
            <a:gdLst>
              <a:gd name="T0" fmla="*/ 1482 w 1483"/>
              <a:gd name="T1" fmla="*/ 740 h 1482"/>
              <a:gd name="T2" fmla="*/ 1482 w 1483"/>
              <a:gd name="T3" fmla="*/ 740 h 1482"/>
              <a:gd name="T4" fmla="*/ 741 w 1483"/>
              <a:gd name="T5" fmla="*/ 1481 h 1482"/>
              <a:gd name="T6" fmla="*/ 0 w 1483"/>
              <a:gd name="T7" fmla="*/ 740 h 1482"/>
              <a:gd name="T8" fmla="*/ 741 w 1483"/>
              <a:gd name="T9" fmla="*/ 0 h 1482"/>
              <a:gd name="T10" fmla="*/ 1482 w 1483"/>
              <a:gd name="T11" fmla="*/ 74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3" h="1482">
                <a:moveTo>
                  <a:pt x="1482" y="740"/>
                </a:moveTo>
                <a:lnTo>
                  <a:pt x="1482" y="740"/>
                </a:lnTo>
                <a:cubicBezTo>
                  <a:pt x="1482" y="1147"/>
                  <a:pt x="1147" y="1481"/>
                  <a:pt x="741" y="1481"/>
                </a:cubicBezTo>
                <a:cubicBezTo>
                  <a:pt x="334" y="1481"/>
                  <a:pt x="0" y="1147"/>
                  <a:pt x="0" y="740"/>
                </a:cubicBezTo>
                <a:cubicBezTo>
                  <a:pt x="0" y="334"/>
                  <a:pt x="334" y="0"/>
                  <a:pt x="741" y="0"/>
                </a:cubicBezTo>
                <a:cubicBezTo>
                  <a:pt x="1147" y="0"/>
                  <a:pt x="1482" y="334"/>
                  <a:pt x="1482" y="740"/>
                </a:cubicBezTo>
              </a:path>
            </a:pathLst>
          </a:custGeom>
          <a:solidFill>
            <a:srgbClr val="79527B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75">
            <a:extLst>
              <a:ext uri="{FF2B5EF4-FFF2-40B4-BE49-F238E27FC236}">
                <a16:creationId xmlns:a16="http://schemas.microsoft.com/office/drawing/2014/main" id="{06142319-C95F-814A-BCD5-AFEE8A7720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3397" y="4495568"/>
            <a:ext cx="791702" cy="791702"/>
          </a:xfrm>
          <a:custGeom>
            <a:avLst/>
            <a:gdLst>
              <a:gd name="T0" fmla="*/ 1482 w 1483"/>
              <a:gd name="T1" fmla="*/ 741 h 1482"/>
              <a:gd name="T2" fmla="*/ 1482 w 1483"/>
              <a:gd name="T3" fmla="*/ 741 h 1482"/>
              <a:gd name="T4" fmla="*/ 741 w 1483"/>
              <a:gd name="T5" fmla="*/ 1481 h 1482"/>
              <a:gd name="T6" fmla="*/ 0 w 1483"/>
              <a:gd name="T7" fmla="*/ 741 h 1482"/>
              <a:gd name="T8" fmla="*/ 741 w 1483"/>
              <a:gd name="T9" fmla="*/ 0 h 1482"/>
              <a:gd name="T10" fmla="*/ 1482 w 1483"/>
              <a:gd name="T11" fmla="*/ 741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3" h="1482">
                <a:moveTo>
                  <a:pt x="1482" y="741"/>
                </a:moveTo>
                <a:lnTo>
                  <a:pt x="1482" y="741"/>
                </a:lnTo>
                <a:cubicBezTo>
                  <a:pt x="1482" y="1147"/>
                  <a:pt x="1148" y="1481"/>
                  <a:pt x="741" y="1481"/>
                </a:cubicBezTo>
                <a:cubicBezTo>
                  <a:pt x="334" y="1481"/>
                  <a:pt x="0" y="1147"/>
                  <a:pt x="0" y="741"/>
                </a:cubicBezTo>
                <a:cubicBezTo>
                  <a:pt x="0" y="334"/>
                  <a:pt x="334" y="0"/>
                  <a:pt x="741" y="0"/>
                </a:cubicBezTo>
                <a:cubicBezTo>
                  <a:pt x="1148" y="0"/>
                  <a:pt x="1482" y="334"/>
                  <a:pt x="1482" y="741"/>
                </a:cubicBezTo>
              </a:path>
            </a:pathLst>
          </a:custGeom>
          <a:solidFill>
            <a:srgbClr val="81D1C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176">
            <a:extLst>
              <a:ext uri="{FF2B5EF4-FFF2-40B4-BE49-F238E27FC236}">
                <a16:creationId xmlns:a16="http://schemas.microsoft.com/office/drawing/2014/main" id="{91B82CE6-EFD3-C44A-97DF-D00B51610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546" y="1342899"/>
            <a:ext cx="791702" cy="786989"/>
          </a:xfrm>
          <a:custGeom>
            <a:avLst/>
            <a:gdLst>
              <a:gd name="T0" fmla="*/ 1482 w 1483"/>
              <a:gd name="T1" fmla="*/ 731 h 1473"/>
              <a:gd name="T2" fmla="*/ 1482 w 1483"/>
              <a:gd name="T3" fmla="*/ 731 h 1473"/>
              <a:gd name="T4" fmla="*/ 741 w 1483"/>
              <a:gd name="T5" fmla="*/ 1472 h 1473"/>
              <a:gd name="T6" fmla="*/ 0 w 1483"/>
              <a:gd name="T7" fmla="*/ 731 h 1473"/>
              <a:gd name="T8" fmla="*/ 741 w 1483"/>
              <a:gd name="T9" fmla="*/ 0 h 1473"/>
              <a:gd name="T10" fmla="*/ 1482 w 1483"/>
              <a:gd name="T11" fmla="*/ 731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3" h="1473">
                <a:moveTo>
                  <a:pt x="1482" y="731"/>
                </a:moveTo>
                <a:lnTo>
                  <a:pt x="1482" y="731"/>
                </a:lnTo>
                <a:cubicBezTo>
                  <a:pt x="1482" y="1147"/>
                  <a:pt x="1148" y="1472"/>
                  <a:pt x="741" y="1472"/>
                </a:cubicBezTo>
                <a:cubicBezTo>
                  <a:pt x="334" y="1472"/>
                  <a:pt x="0" y="1147"/>
                  <a:pt x="0" y="731"/>
                </a:cubicBezTo>
                <a:cubicBezTo>
                  <a:pt x="0" y="325"/>
                  <a:pt x="334" y="0"/>
                  <a:pt x="741" y="0"/>
                </a:cubicBezTo>
                <a:cubicBezTo>
                  <a:pt x="1148" y="0"/>
                  <a:pt x="1482" y="325"/>
                  <a:pt x="1482" y="731"/>
                </a:cubicBezTo>
              </a:path>
            </a:pathLst>
          </a:custGeom>
          <a:solidFill>
            <a:srgbClr val="F27954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177">
            <a:extLst>
              <a:ext uri="{FF2B5EF4-FFF2-40B4-BE49-F238E27FC236}">
                <a16:creationId xmlns:a16="http://schemas.microsoft.com/office/drawing/2014/main" id="{93A80B2C-5FD5-C347-BBB3-F9F251C50D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8164" y="2400858"/>
            <a:ext cx="786989" cy="786989"/>
          </a:xfrm>
          <a:custGeom>
            <a:avLst/>
            <a:gdLst>
              <a:gd name="T0" fmla="*/ 1473 w 1474"/>
              <a:gd name="T1" fmla="*/ 740 h 1473"/>
              <a:gd name="T2" fmla="*/ 1473 w 1474"/>
              <a:gd name="T3" fmla="*/ 740 h 1473"/>
              <a:gd name="T4" fmla="*/ 741 w 1474"/>
              <a:gd name="T5" fmla="*/ 1472 h 1473"/>
              <a:gd name="T6" fmla="*/ 0 w 1474"/>
              <a:gd name="T7" fmla="*/ 740 h 1473"/>
              <a:gd name="T8" fmla="*/ 741 w 1474"/>
              <a:gd name="T9" fmla="*/ 0 h 1473"/>
              <a:gd name="T10" fmla="*/ 1473 w 1474"/>
              <a:gd name="T11" fmla="*/ 740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4" h="1473">
                <a:moveTo>
                  <a:pt x="1473" y="740"/>
                </a:moveTo>
                <a:lnTo>
                  <a:pt x="1473" y="740"/>
                </a:lnTo>
                <a:cubicBezTo>
                  <a:pt x="1473" y="1147"/>
                  <a:pt x="1147" y="1472"/>
                  <a:pt x="741" y="1472"/>
                </a:cubicBezTo>
                <a:cubicBezTo>
                  <a:pt x="325" y="1472"/>
                  <a:pt x="0" y="1147"/>
                  <a:pt x="0" y="740"/>
                </a:cubicBezTo>
                <a:cubicBezTo>
                  <a:pt x="0" y="325"/>
                  <a:pt x="325" y="0"/>
                  <a:pt x="741" y="0"/>
                </a:cubicBezTo>
                <a:cubicBezTo>
                  <a:pt x="1147" y="0"/>
                  <a:pt x="1473" y="325"/>
                  <a:pt x="1473" y="740"/>
                </a:cubicBezTo>
              </a:path>
            </a:pathLst>
          </a:custGeom>
          <a:solidFill>
            <a:srgbClr val="91639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178">
            <a:extLst>
              <a:ext uri="{FF2B5EF4-FFF2-40B4-BE49-F238E27FC236}">
                <a16:creationId xmlns:a16="http://schemas.microsoft.com/office/drawing/2014/main" id="{57E238EC-5E3B-724B-824A-991294CD7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2680" y="1609156"/>
            <a:ext cx="786989" cy="791702"/>
          </a:xfrm>
          <a:custGeom>
            <a:avLst/>
            <a:gdLst>
              <a:gd name="T0" fmla="*/ 1473 w 1474"/>
              <a:gd name="T1" fmla="*/ 740 h 1482"/>
              <a:gd name="T2" fmla="*/ 1473 w 1474"/>
              <a:gd name="T3" fmla="*/ 740 h 1482"/>
              <a:gd name="T4" fmla="*/ 733 w 1474"/>
              <a:gd name="T5" fmla="*/ 1481 h 1482"/>
              <a:gd name="T6" fmla="*/ 0 w 1474"/>
              <a:gd name="T7" fmla="*/ 740 h 1482"/>
              <a:gd name="T8" fmla="*/ 733 w 1474"/>
              <a:gd name="T9" fmla="*/ 0 h 1482"/>
              <a:gd name="T10" fmla="*/ 1473 w 1474"/>
              <a:gd name="T11" fmla="*/ 74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4" h="1482">
                <a:moveTo>
                  <a:pt x="1473" y="740"/>
                </a:moveTo>
                <a:lnTo>
                  <a:pt x="1473" y="740"/>
                </a:lnTo>
                <a:cubicBezTo>
                  <a:pt x="1473" y="1147"/>
                  <a:pt x="1148" y="1481"/>
                  <a:pt x="733" y="1481"/>
                </a:cubicBezTo>
                <a:cubicBezTo>
                  <a:pt x="326" y="1481"/>
                  <a:pt x="0" y="1147"/>
                  <a:pt x="0" y="740"/>
                </a:cubicBezTo>
                <a:cubicBezTo>
                  <a:pt x="0" y="334"/>
                  <a:pt x="326" y="0"/>
                  <a:pt x="733" y="0"/>
                </a:cubicBezTo>
                <a:cubicBezTo>
                  <a:pt x="1148" y="0"/>
                  <a:pt x="1473" y="334"/>
                  <a:pt x="1473" y="740"/>
                </a:cubicBezTo>
              </a:path>
            </a:pathLst>
          </a:custGeom>
          <a:solidFill>
            <a:srgbClr val="76C0B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Text Placeholder 17">
            <a:extLst>
              <a:ext uri="{FF2B5EF4-FFF2-40B4-BE49-F238E27FC236}">
                <a16:creationId xmlns:a16="http://schemas.microsoft.com/office/drawing/2014/main" id="{43A9646D-E0E8-9B4E-9F77-3E844CAD8BDC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505115" y="2803265"/>
            <a:ext cx="1740791" cy="697634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46" name="Text Placeholder 17">
            <a:extLst>
              <a:ext uri="{FF2B5EF4-FFF2-40B4-BE49-F238E27FC236}">
                <a16:creationId xmlns:a16="http://schemas.microsoft.com/office/drawing/2014/main" id="{4967DA91-F81D-4447-97B2-6C673397EF5C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4451914" y="3788978"/>
            <a:ext cx="1853076" cy="839438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48" name="Text Placeholder 17">
            <a:extLst>
              <a:ext uri="{FF2B5EF4-FFF2-40B4-BE49-F238E27FC236}">
                <a16:creationId xmlns:a16="http://schemas.microsoft.com/office/drawing/2014/main" id="{B53006D1-ED98-8C47-8186-B2BFCF6FB790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950565" y="3500899"/>
            <a:ext cx="2130961" cy="880763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50" name="Text Placeholder 17">
            <a:extLst>
              <a:ext uri="{FF2B5EF4-FFF2-40B4-BE49-F238E27FC236}">
                <a16:creationId xmlns:a16="http://schemas.microsoft.com/office/drawing/2014/main" id="{FD8DCD0D-631E-D748-A38B-01AB4591DC09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9067268" y="2446428"/>
            <a:ext cx="2333958" cy="880763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52" name="Text Placeholder 17">
            <a:extLst>
              <a:ext uri="{FF2B5EF4-FFF2-40B4-BE49-F238E27FC236}">
                <a16:creationId xmlns:a16="http://schemas.microsoft.com/office/drawing/2014/main" id="{504933AA-9772-824C-B12A-884D2266FA72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5645112" y="2214208"/>
            <a:ext cx="1740791" cy="880763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54" name="Text Placeholder 17">
            <a:extLst>
              <a:ext uri="{FF2B5EF4-FFF2-40B4-BE49-F238E27FC236}">
                <a16:creationId xmlns:a16="http://schemas.microsoft.com/office/drawing/2014/main" id="{43222CA0-2E78-6A40-979E-1DAE10272C7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38039" y="3421579"/>
            <a:ext cx="695250" cy="734798"/>
          </a:xfrm>
        </p:spPr>
        <p:txBody>
          <a:bodyPr/>
          <a:lstStyle>
            <a:lvl1pPr algn="ctr">
              <a:buNone/>
              <a:defRPr sz="36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1</a:t>
            </a:r>
            <a:endParaRPr lang="en-US" dirty="0"/>
          </a:p>
        </p:txBody>
      </p:sp>
      <p:pic>
        <p:nvPicPr>
          <p:cNvPr id="32" name="Picture 31" descr="Background pattern&#10;&#10;Description automatically generated">
            <a:extLst>
              <a:ext uri="{FF2B5EF4-FFF2-40B4-BE49-F238E27FC236}">
                <a16:creationId xmlns:a16="http://schemas.microsoft.com/office/drawing/2014/main" id="{86082134-F67D-1B43-B573-E83A85ABF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-815415" y="5718931"/>
            <a:ext cx="5564883" cy="1181829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CC0FF58B-0A14-4541-9BFA-8940EC5B8047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37" name="Picture 3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C5FF409-16BF-DA45-B703-C9A7A027EF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38" name="Picture 3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F661B42-ABAD-AD4E-98C2-D6BF9AB3A95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9" name="Picture 3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842A0DF2-226F-1945-8C73-70D512F2B9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4C27E1F7-AB4B-8248-A351-91D3BC13370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3355" y="4641816"/>
            <a:ext cx="695250" cy="734798"/>
          </a:xfrm>
          <a:noFill/>
        </p:spPr>
        <p:txBody>
          <a:bodyPr/>
          <a:lstStyle>
            <a:lvl1pPr algn="ctr">
              <a:buNone/>
              <a:defRPr sz="36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</a:t>
            </a:r>
            <a:endParaRPr lang="en-US" dirty="0"/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21D5E517-A4FB-344E-9AFB-933FD5A1B0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75772" y="1390066"/>
            <a:ext cx="695250" cy="734798"/>
          </a:xfrm>
        </p:spPr>
        <p:txBody>
          <a:bodyPr/>
          <a:lstStyle>
            <a:lvl1pPr algn="ctr">
              <a:buNone/>
              <a:defRPr sz="36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3</a:t>
            </a:r>
            <a:endParaRPr lang="en-US" dirty="0"/>
          </a:p>
        </p:txBody>
      </p:sp>
      <p:sp>
        <p:nvSpPr>
          <p:cNvPr id="42" name="Text Placeholder 17">
            <a:extLst>
              <a:ext uri="{FF2B5EF4-FFF2-40B4-BE49-F238E27FC236}">
                <a16:creationId xmlns:a16="http://schemas.microsoft.com/office/drawing/2014/main" id="{700D390C-DEFF-7B4C-9752-5D3269B62BC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19887" y="2463875"/>
            <a:ext cx="695250" cy="734798"/>
          </a:xfrm>
        </p:spPr>
        <p:txBody>
          <a:bodyPr/>
          <a:lstStyle>
            <a:lvl1pPr algn="ctr">
              <a:buNone/>
              <a:defRPr sz="36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4</a:t>
            </a:r>
            <a:endParaRPr lang="en-US" dirty="0"/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7BCFCD34-BCDB-0E4B-ACDE-FDA7D0D42A4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942078" y="1707788"/>
            <a:ext cx="695250" cy="734798"/>
          </a:xfrm>
        </p:spPr>
        <p:txBody>
          <a:bodyPr/>
          <a:lstStyle>
            <a:lvl1pPr algn="ctr">
              <a:buNone/>
              <a:defRPr sz="3600" b="1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714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11856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 number graph with ico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 Placeholder 23">
            <a:extLst>
              <a:ext uri="{FF2B5EF4-FFF2-40B4-BE49-F238E27FC236}">
                <a16:creationId xmlns:a16="http://schemas.microsoft.com/office/drawing/2014/main" id="{B4FF05A9-F886-404C-B3C2-76E4EDBDFD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1246" y="429619"/>
            <a:ext cx="4308887" cy="58222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rgbClr val="595A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B02BD7-70AD-D749-AB02-A773D9584280}"/>
              </a:ext>
            </a:extLst>
          </p:cNvPr>
          <p:cNvSpPr/>
          <p:nvPr/>
        </p:nvSpPr>
        <p:spPr>
          <a:xfrm>
            <a:off x="2089889" y="2141094"/>
            <a:ext cx="2664102" cy="2664102"/>
          </a:xfrm>
          <a:prstGeom prst="ellipse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D30D462-B88D-4645-A255-F2108DEBADF2}"/>
              </a:ext>
            </a:extLst>
          </p:cNvPr>
          <p:cNvSpPr/>
          <p:nvPr/>
        </p:nvSpPr>
        <p:spPr>
          <a:xfrm>
            <a:off x="4385115" y="2141094"/>
            <a:ext cx="2664102" cy="2664102"/>
          </a:xfrm>
          <a:prstGeom prst="ellipse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030B4BB-AEAA-B74F-9C0C-375C2CEE4D88}"/>
              </a:ext>
            </a:extLst>
          </p:cNvPr>
          <p:cNvSpPr/>
          <p:nvPr/>
        </p:nvSpPr>
        <p:spPr>
          <a:xfrm>
            <a:off x="6680341" y="2141094"/>
            <a:ext cx="2664102" cy="2664102"/>
          </a:xfrm>
          <a:prstGeom prst="ellipse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9A6A2A1-61AE-EA42-82A0-137FB4195E3E}"/>
              </a:ext>
            </a:extLst>
          </p:cNvPr>
          <p:cNvSpPr/>
          <p:nvPr/>
        </p:nvSpPr>
        <p:spPr>
          <a:xfrm>
            <a:off x="8975567" y="2141094"/>
            <a:ext cx="2664102" cy="2664102"/>
          </a:xfrm>
          <a:prstGeom prst="ellipse">
            <a:avLst/>
          </a:prstGeom>
          <a:solidFill>
            <a:srgbClr val="916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9116FB9-51EC-4D4B-AECA-B8C5CE39EA90}"/>
              </a:ext>
            </a:extLst>
          </p:cNvPr>
          <p:cNvSpPr/>
          <p:nvPr/>
        </p:nvSpPr>
        <p:spPr>
          <a:xfrm>
            <a:off x="2458765" y="1698686"/>
            <a:ext cx="1268168" cy="1268168"/>
          </a:xfrm>
          <a:prstGeom prst="ellipse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DAB1F1D-D494-B64C-B788-EA224F69D000}"/>
              </a:ext>
            </a:extLst>
          </p:cNvPr>
          <p:cNvSpPr/>
          <p:nvPr/>
        </p:nvSpPr>
        <p:spPr>
          <a:xfrm>
            <a:off x="4753991" y="1698686"/>
            <a:ext cx="1268168" cy="1268168"/>
          </a:xfrm>
          <a:prstGeom prst="ellipse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ACA38CC-B881-B64C-986A-7396F7157B4A}"/>
              </a:ext>
            </a:extLst>
          </p:cNvPr>
          <p:cNvSpPr/>
          <p:nvPr userDrawn="1"/>
        </p:nvSpPr>
        <p:spPr>
          <a:xfrm>
            <a:off x="7049217" y="1698686"/>
            <a:ext cx="1268168" cy="1268168"/>
          </a:xfrm>
          <a:prstGeom prst="ellipse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602613E-7EEE-C347-90CD-3FD01C4F925E}"/>
              </a:ext>
            </a:extLst>
          </p:cNvPr>
          <p:cNvSpPr/>
          <p:nvPr/>
        </p:nvSpPr>
        <p:spPr>
          <a:xfrm>
            <a:off x="9344443" y="1698686"/>
            <a:ext cx="1268168" cy="1268168"/>
          </a:xfrm>
          <a:prstGeom prst="ellipse">
            <a:avLst/>
          </a:prstGeom>
          <a:solidFill>
            <a:srgbClr val="91639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E668048-3D1A-0944-9382-E43B157DF0C1}"/>
              </a:ext>
            </a:extLst>
          </p:cNvPr>
          <p:cNvSpPr/>
          <p:nvPr/>
        </p:nvSpPr>
        <p:spPr>
          <a:xfrm>
            <a:off x="2562014" y="1786976"/>
            <a:ext cx="1054660" cy="1054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1DD726-B492-8E44-9918-192EF5BA2D3D}"/>
              </a:ext>
            </a:extLst>
          </p:cNvPr>
          <p:cNvSpPr/>
          <p:nvPr/>
        </p:nvSpPr>
        <p:spPr>
          <a:xfrm>
            <a:off x="4860745" y="1805440"/>
            <a:ext cx="1054660" cy="1054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626D483-2F4C-9149-AE75-A1DB204AF180}"/>
              </a:ext>
            </a:extLst>
          </p:cNvPr>
          <p:cNvSpPr/>
          <p:nvPr/>
        </p:nvSpPr>
        <p:spPr>
          <a:xfrm>
            <a:off x="7155971" y="1805439"/>
            <a:ext cx="1054660" cy="1054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CC52548-81E9-E848-ACC2-147DFAA24991}"/>
              </a:ext>
            </a:extLst>
          </p:cNvPr>
          <p:cNvSpPr/>
          <p:nvPr/>
        </p:nvSpPr>
        <p:spPr>
          <a:xfrm>
            <a:off x="9451197" y="1805439"/>
            <a:ext cx="1054660" cy="1054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15F96DE-6B77-E34D-972D-58623A9BC87D}"/>
              </a:ext>
            </a:extLst>
          </p:cNvPr>
          <p:cNvSpPr/>
          <p:nvPr/>
        </p:nvSpPr>
        <p:spPr>
          <a:xfrm>
            <a:off x="3435379" y="4279578"/>
            <a:ext cx="879736" cy="879735"/>
          </a:xfrm>
          <a:prstGeom prst="ellipse">
            <a:avLst/>
          </a:prstGeom>
          <a:solidFill>
            <a:srgbClr val="795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4673B41-433E-E44D-900C-5050C967F29E}"/>
              </a:ext>
            </a:extLst>
          </p:cNvPr>
          <p:cNvSpPr/>
          <p:nvPr/>
        </p:nvSpPr>
        <p:spPr>
          <a:xfrm>
            <a:off x="5798873" y="4279578"/>
            <a:ext cx="879736" cy="879735"/>
          </a:xfrm>
          <a:prstGeom prst="ellipse">
            <a:avLst/>
          </a:prstGeom>
          <a:solidFill>
            <a:srgbClr val="81D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4773E4C-32A9-DB4E-BCDC-F968258A12B8}"/>
              </a:ext>
            </a:extLst>
          </p:cNvPr>
          <p:cNvSpPr/>
          <p:nvPr/>
        </p:nvSpPr>
        <p:spPr>
          <a:xfrm>
            <a:off x="8095831" y="4279578"/>
            <a:ext cx="879736" cy="879735"/>
          </a:xfrm>
          <a:prstGeom prst="ellipse">
            <a:avLst/>
          </a:prstGeom>
          <a:solidFill>
            <a:srgbClr val="F27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F264980-2C35-3447-8873-1AA9114E2FDB}"/>
              </a:ext>
            </a:extLst>
          </p:cNvPr>
          <p:cNvSpPr/>
          <p:nvPr/>
        </p:nvSpPr>
        <p:spPr>
          <a:xfrm>
            <a:off x="10526240" y="4279578"/>
            <a:ext cx="879736" cy="879735"/>
          </a:xfrm>
          <a:prstGeom prst="ellipse">
            <a:avLst/>
          </a:prstGeom>
          <a:solidFill>
            <a:srgbClr val="916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Placeholder 17">
            <a:extLst>
              <a:ext uri="{FF2B5EF4-FFF2-40B4-BE49-F238E27FC236}">
                <a16:creationId xmlns:a16="http://schemas.microsoft.com/office/drawing/2014/main" id="{6ADBD416-235E-8042-9F21-FF4E75B4608C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2747941" y="1946907"/>
            <a:ext cx="695250" cy="734798"/>
          </a:xfrm>
        </p:spPr>
        <p:txBody>
          <a:bodyPr/>
          <a:lstStyle>
            <a:lvl1pPr algn="ctr">
              <a:buNone/>
              <a:defRPr sz="4800" b="1" i="0" spc="0">
                <a:solidFill>
                  <a:srgbClr val="79527B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1</a:t>
            </a:r>
            <a:endParaRPr lang="en-US" dirty="0"/>
          </a:p>
        </p:txBody>
      </p:sp>
      <p:sp>
        <p:nvSpPr>
          <p:cNvPr id="63" name="Text Placeholder 17">
            <a:extLst>
              <a:ext uri="{FF2B5EF4-FFF2-40B4-BE49-F238E27FC236}">
                <a16:creationId xmlns:a16="http://schemas.microsoft.com/office/drawing/2014/main" id="{2BBAC9AE-474F-0D44-9EBA-0537E6983137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5064548" y="1949503"/>
            <a:ext cx="695250" cy="734798"/>
          </a:xfrm>
        </p:spPr>
        <p:txBody>
          <a:bodyPr/>
          <a:lstStyle>
            <a:lvl1pPr algn="ctr">
              <a:buNone/>
              <a:defRPr sz="4800" b="1" i="0" spc="0">
                <a:solidFill>
                  <a:srgbClr val="81D1C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2</a:t>
            </a:r>
            <a:endParaRPr lang="en-US" dirty="0"/>
          </a:p>
        </p:txBody>
      </p:sp>
      <p:sp>
        <p:nvSpPr>
          <p:cNvPr id="64" name="Text Placeholder 17">
            <a:extLst>
              <a:ext uri="{FF2B5EF4-FFF2-40B4-BE49-F238E27FC236}">
                <a16:creationId xmlns:a16="http://schemas.microsoft.com/office/drawing/2014/main" id="{BF9CAB18-1D38-D644-A81F-70E5466D0389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7338393" y="1962861"/>
            <a:ext cx="695250" cy="734798"/>
          </a:xfrm>
        </p:spPr>
        <p:txBody>
          <a:bodyPr/>
          <a:lstStyle>
            <a:lvl1pPr algn="ctr">
              <a:buNone/>
              <a:defRPr sz="4800" b="1" i="0" spc="0">
                <a:solidFill>
                  <a:srgbClr val="F27954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3</a:t>
            </a:r>
            <a:endParaRPr lang="en-US" dirty="0"/>
          </a:p>
        </p:txBody>
      </p:sp>
      <p:sp>
        <p:nvSpPr>
          <p:cNvPr id="65" name="Text Placeholder 17">
            <a:extLst>
              <a:ext uri="{FF2B5EF4-FFF2-40B4-BE49-F238E27FC236}">
                <a16:creationId xmlns:a16="http://schemas.microsoft.com/office/drawing/2014/main" id="{A8A502A8-834D-C94A-9859-BACB55444207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9655000" y="1965457"/>
            <a:ext cx="695250" cy="734798"/>
          </a:xfrm>
        </p:spPr>
        <p:txBody>
          <a:bodyPr/>
          <a:lstStyle>
            <a:lvl1pPr algn="ctr">
              <a:buNone/>
              <a:defRPr sz="4800" b="1" i="0" spc="0">
                <a:solidFill>
                  <a:srgbClr val="916395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4</a:t>
            </a:r>
            <a:endParaRPr lang="en-US" dirty="0"/>
          </a:p>
        </p:txBody>
      </p:sp>
      <p:sp>
        <p:nvSpPr>
          <p:cNvPr id="70" name="Text Placeholder 17">
            <a:extLst>
              <a:ext uri="{FF2B5EF4-FFF2-40B4-BE49-F238E27FC236}">
                <a16:creationId xmlns:a16="http://schemas.microsoft.com/office/drawing/2014/main" id="{084B4BE7-DD1C-1743-85E4-D3ED17FE67F2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291885" y="3135867"/>
            <a:ext cx="2093228" cy="120208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1" name="Text Placeholder 17">
            <a:extLst>
              <a:ext uri="{FF2B5EF4-FFF2-40B4-BE49-F238E27FC236}">
                <a16:creationId xmlns:a16="http://schemas.microsoft.com/office/drawing/2014/main" id="{5E862C59-ABDF-FB45-866F-C33FB45F9EE7}"/>
              </a:ext>
            </a:extLst>
          </p:cNvPr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4623112" y="3117069"/>
            <a:ext cx="2093228" cy="120208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2" name="Text Placeholder 17">
            <a:extLst>
              <a:ext uri="{FF2B5EF4-FFF2-40B4-BE49-F238E27FC236}">
                <a16:creationId xmlns:a16="http://schemas.microsoft.com/office/drawing/2014/main" id="{16252092-110B-DF41-BAA1-24D8CA1DA645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6878370" y="3121537"/>
            <a:ext cx="2093228" cy="120208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73" name="Text Placeholder 17">
            <a:extLst>
              <a:ext uri="{FF2B5EF4-FFF2-40B4-BE49-F238E27FC236}">
                <a16:creationId xmlns:a16="http://schemas.microsoft.com/office/drawing/2014/main" id="{6BE3560E-17BA-CF47-9892-C7DA0E586994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9209597" y="3102739"/>
            <a:ext cx="2093228" cy="1202080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06186F3B-2AFF-4346-942C-585AF26F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-815415" y="5718931"/>
            <a:ext cx="5564883" cy="1181829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D5EDB684-CD36-0140-A48B-73E83AE2C52D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50" name="Picture 4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ACD3B0C5-CFB3-B04F-AC62-7FFA3AF6274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51" name="Picture 5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479B3AD-6B7A-584E-8F28-61AC5C01D21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52" name="Picture 5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CF27B34D-F7DE-9F4C-92D3-6BF627175DE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99968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 icon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Background pattern&#10;&#10;Description automatically generated">
            <a:extLst>
              <a:ext uri="{FF2B5EF4-FFF2-40B4-BE49-F238E27FC236}">
                <a16:creationId xmlns:a16="http://schemas.microsoft.com/office/drawing/2014/main" id="{D9300ACB-C92D-664B-A68C-9FC1C82B0B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773" t="-4018" r="-5883" b="83247"/>
          <a:stretch/>
        </p:blipFill>
        <p:spPr>
          <a:xfrm>
            <a:off x="-815415" y="5718931"/>
            <a:ext cx="5564883" cy="1181829"/>
          </a:xfrm>
          <a:prstGeom prst="rect">
            <a:avLst/>
          </a:prstGeom>
        </p:spPr>
      </p:pic>
      <p:sp>
        <p:nvSpPr>
          <p:cNvPr id="49" name="Freeform 48">
            <a:extLst>
              <a:ext uri="{FF2B5EF4-FFF2-40B4-BE49-F238E27FC236}">
                <a16:creationId xmlns:a16="http://schemas.microsoft.com/office/drawing/2014/main" id="{C2DB8636-C798-AD47-8DC9-47814E3387DD}"/>
              </a:ext>
            </a:extLst>
          </p:cNvPr>
          <p:cNvSpPr/>
          <p:nvPr/>
        </p:nvSpPr>
        <p:spPr>
          <a:xfrm>
            <a:off x="4292836" y="2475929"/>
            <a:ext cx="1660392" cy="23370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8" h="154">
                <a:moveTo>
                  <a:pt x="1066" y="76"/>
                </a:moveTo>
                <a:cubicBezTo>
                  <a:pt x="1066" y="49"/>
                  <a:pt x="1073" y="23"/>
                  <a:pt x="1087" y="0"/>
                </a:cubicBezTo>
                <a:lnTo>
                  <a:pt x="1" y="0"/>
                </a:lnTo>
                <a:cubicBezTo>
                  <a:pt x="14" y="23"/>
                  <a:pt x="22" y="49"/>
                  <a:pt x="22" y="76"/>
                </a:cubicBezTo>
                <a:cubicBezTo>
                  <a:pt x="22" y="106"/>
                  <a:pt x="14" y="131"/>
                  <a:pt x="0" y="154"/>
                </a:cubicBezTo>
                <a:lnTo>
                  <a:pt x="1088" y="154"/>
                </a:lnTo>
                <a:cubicBezTo>
                  <a:pt x="1075" y="131"/>
                  <a:pt x="1066" y="106"/>
                  <a:pt x="1066" y="76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A5ECD853-1DE4-6A49-83BF-BE872511E6E0}"/>
              </a:ext>
            </a:extLst>
          </p:cNvPr>
          <p:cNvSpPr/>
          <p:nvPr/>
        </p:nvSpPr>
        <p:spPr>
          <a:xfrm>
            <a:off x="3846806" y="2428576"/>
            <a:ext cx="323830" cy="32688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3" h="215">
                <a:moveTo>
                  <a:pt x="213" y="107"/>
                </a:moveTo>
                <a:cubicBezTo>
                  <a:pt x="213" y="166"/>
                  <a:pt x="166" y="215"/>
                  <a:pt x="106" y="215"/>
                </a:cubicBezTo>
                <a:cubicBezTo>
                  <a:pt x="48" y="215"/>
                  <a:pt x="0" y="166"/>
                  <a:pt x="0" y="107"/>
                </a:cubicBezTo>
                <a:cubicBezTo>
                  <a:pt x="0" y="48"/>
                  <a:pt x="48" y="0"/>
                  <a:pt x="106" y="0"/>
                </a:cubicBezTo>
                <a:cubicBezTo>
                  <a:pt x="166" y="0"/>
                  <a:pt x="213" y="48"/>
                  <a:pt x="213" y="107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1FB605EC-FC6D-3D40-A5B0-5C7A5B28222F}"/>
              </a:ext>
            </a:extLst>
          </p:cNvPr>
          <p:cNvSpPr/>
          <p:nvPr/>
        </p:nvSpPr>
        <p:spPr>
          <a:xfrm>
            <a:off x="3912488" y="2494259"/>
            <a:ext cx="192465" cy="19399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" h="128">
                <a:moveTo>
                  <a:pt x="127" y="64"/>
                </a:moveTo>
                <a:cubicBezTo>
                  <a:pt x="127" y="100"/>
                  <a:pt x="99" y="128"/>
                  <a:pt x="63" y="128"/>
                </a:cubicBezTo>
                <a:cubicBezTo>
                  <a:pt x="28" y="128"/>
                  <a:pt x="0" y="100"/>
                  <a:pt x="0" y="64"/>
                </a:cubicBezTo>
                <a:cubicBezTo>
                  <a:pt x="0" y="30"/>
                  <a:pt x="28" y="0"/>
                  <a:pt x="63" y="0"/>
                </a:cubicBezTo>
                <a:cubicBezTo>
                  <a:pt x="99" y="0"/>
                  <a:pt x="127" y="30"/>
                  <a:pt x="127" y="64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813784D3-D312-744B-8BF6-8D3D764C1FF8}"/>
              </a:ext>
            </a:extLst>
          </p:cNvPr>
          <p:cNvSpPr/>
          <p:nvPr/>
        </p:nvSpPr>
        <p:spPr>
          <a:xfrm>
            <a:off x="3324401" y="800258"/>
            <a:ext cx="1370167" cy="15106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8" h="990">
                <a:moveTo>
                  <a:pt x="898" y="447"/>
                </a:moveTo>
                <a:cubicBezTo>
                  <a:pt x="898" y="649"/>
                  <a:pt x="765" y="819"/>
                  <a:pt x="583" y="875"/>
                </a:cubicBezTo>
                <a:cubicBezTo>
                  <a:pt x="541" y="889"/>
                  <a:pt x="471" y="936"/>
                  <a:pt x="448" y="990"/>
                </a:cubicBezTo>
                <a:cubicBezTo>
                  <a:pt x="427" y="941"/>
                  <a:pt x="357" y="889"/>
                  <a:pt x="314" y="875"/>
                </a:cubicBezTo>
                <a:cubicBezTo>
                  <a:pt x="131" y="817"/>
                  <a:pt x="0" y="649"/>
                  <a:pt x="0" y="447"/>
                </a:cubicBezTo>
                <a:cubicBezTo>
                  <a:pt x="0" y="200"/>
                  <a:pt x="201" y="0"/>
                  <a:pt x="448" y="0"/>
                </a:cubicBezTo>
                <a:cubicBezTo>
                  <a:pt x="696" y="0"/>
                  <a:pt x="898" y="200"/>
                  <a:pt x="898" y="447"/>
                </a:cubicBez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C952250C-2D0F-064B-B9BE-BB9EECA238E4}"/>
              </a:ext>
            </a:extLst>
          </p:cNvPr>
          <p:cNvSpPr/>
          <p:nvPr/>
        </p:nvSpPr>
        <p:spPr>
          <a:xfrm>
            <a:off x="6055570" y="2428576"/>
            <a:ext cx="325357" cy="32688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" h="215">
                <a:moveTo>
                  <a:pt x="214" y="107"/>
                </a:moveTo>
                <a:cubicBezTo>
                  <a:pt x="214" y="166"/>
                  <a:pt x="165" y="215"/>
                  <a:pt x="106" y="215"/>
                </a:cubicBezTo>
                <a:cubicBezTo>
                  <a:pt x="46" y="215"/>
                  <a:pt x="0" y="166"/>
                  <a:pt x="0" y="107"/>
                </a:cubicBezTo>
                <a:cubicBezTo>
                  <a:pt x="0" y="48"/>
                  <a:pt x="46" y="0"/>
                  <a:pt x="106" y="0"/>
                </a:cubicBezTo>
                <a:cubicBezTo>
                  <a:pt x="165" y="0"/>
                  <a:pt x="214" y="48"/>
                  <a:pt x="214" y="107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1383608B-3ED7-074D-A0C2-469C4A907A53}"/>
              </a:ext>
            </a:extLst>
          </p:cNvPr>
          <p:cNvSpPr/>
          <p:nvPr/>
        </p:nvSpPr>
        <p:spPr>
          <a:xfrm>
            <a:off x="6119725" y="2494259"/>
            <a:ext cx="193993" cy="19399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" h="128">
                <a:moveTo>
                  <a:pt x="128" y="64"/>
                </a:moveTo>
                <a:cubicBezTo>
                  <a:pt x="128" y="100"/>
                  <a:pt x="100" y="128"/>
                  <a:pt x="64" y="128"/>
                </a:cubicBezTo>
                <a:cubicBezTo>
                  <a:pt x="28" y="128"/>
                  <a:pt x="0" y="100"/>
                  <a:pt x="0" y="64"/>
                </a:cubicBezTo>
                <a:cubicBezTo>
                  <a:pt x="0" y="30"/>
                  <a:pt x="28" y="0"/>
                  <a:pt x="64" y="0"/>
                </a:cubicBezTo>
                <a:cubicBezTo>
                  <a:pt x="100" y="0"/>
                  <a:pt x="128" y="30"/>
                  <a:pt x="128" y="64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49B34B02-D6BF-B143-85D1-021CEA346336}"/>
              </a:ext>
            </a:extLst>
          </p:cNvPr>
          <p:cNvSpPr/>
          <p:nvPr/>
        </p:nvSpPr>
        <p:spPr>
          <a:xfrm>
            <a:off x="5531638" y="2921959"/>
            <a:ext cx="1368640" cy="151222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7" h="991">
                <a:moveTo>
                  <a:pt x="897" y="542"/>
                </a:moveTo>
                <a:cubicBezTo>
                  <a:pt x="897" y="341"/>
                  <a:pt x="766" y="172"/>
                  <a:pt x="584" y="114"/>
                </a:cubicBezTo>
                <a:cubicBezTo>
                  <a:pt x="541" y="101"/>
                  <a:pt x="471" y="54"/>
                  <a:pt x="449" y="0"/>
                </a:cubicBezTo>
                <a:cubicBezTo>
                  <a:pt x="426" y="50"/>
                  <a:pt x="357" y="101"/>
                  <a:pt x="315" y="114"/>
                </a:cubicBezTo>
                <a:cubicBezTo>
                  <a:pt x="132" y="172"/>
                  <a:pt x="0" y="342"/>
                  <a:pt x="0" y="542"/>
                </a:cubicBezTo>
                <a:cubicBezTo>
                  <a:pt x="0" y="789"/>
                  <a:pt x="202" y="991"/>
                  <a:pt x="449" y="991"/>
                </a:cubicBezTo>
                <a:cubicBezTo>
                  <a:pt x="697" y="991"/>
                  <a:pt x="897" y="789"/>
                  <a:pt x="897" y="542"/>
                </a:cubicBezTo>
                <a:close/>
              </a:path>
            </a:pathLst>
          </a:custGeom>
          <a:solidFill>
            <a:srgbClr val="81D1C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8BCF563E-9283-AC4E-8512-9E60AF0E8397}"/>
              </a:ext>
            </a:extLst>
          </p:cNvPr>
          <p:cNvSpPr/>
          <p:nvPr/>
        </p:nvSpPr>
        <p:spPr>
          <a:xfrm>
            <a:off x="6489380" y="2475929"/>
            <a:ext cx="1660392" cy="23370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8" h="154">
                <a:moveTo>
                  <a:pt x="1066" y="76"/>
                </a:moveTo>
                <a:cubicBezTo>
                  <a:pt x="1066" y="49"/>
                  <a:pt x="1074" y="23"/>
                  <a:pt x="1087" y="0"/>
                </a:cubicBezTo>
                <a:lnTo>
                  <a:pt x="1" y="0"/>
                </a:lnTo>
                <a:cubicBezTo>
                  <a:pt x="14" y="23"/>
                  <a:pt x="22" y="49"/>
                  <a:pt x="22" y="76"/>
                </a:cubicBezTo>
                <a:cubicBezTo>
                  <a:pt x="22" y="106"/>
                  <a:pt x="14" y="131"/>
                  <a:pt x="0" y="154"/>
                </a:cubicBezTo>
                <a:lnTo>
                  <a:pt x="1088" y="154"/>
                </a:lnTo>
                <a:cubicBezTo>
                  <a:pt x="1075" y="131"/>
                  <a:pt x="1066" y="106"/>
                  <a:pt x="1066" y="76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017F71C7-97C2-574F-826D-B09EC5C3194C}"/>
              </a:ext>
            </a:extLst>
          </p:cNvPr>
          <p:cNvSpPr/>
          <p:nvPr/>
        </p:nvSpPr>
        <p:spPr>
          <a:xfrm>
            <a:off x="8249060" y="2428576"/>
            <a:ext cx="326885" cy="32688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5" h="215">
                <a:moveTo>
                  <a:pt x="215" y="107"/>
                </a:moveTo>
                <a:cubicBezTo>
                  <a:pt x="215" y="166"/>
                  <a:pt x="167" y="215"/>
                  <a:pt x="108" y="215"/>
                </a:cubicBezTo>
                <a:cubicBezTo>
                  <a:pt x="49" y="215"/>
                  <a:pt x="0" y="166"/>
                  <a:pt x="0" y="107"/>
                </a:cubicBezTo>
                <a:cubicBezTo>
                  <a:pt x="0" y="48"/>
                  <a:pt x="49" y="0"/>
                  <a:pt x="108" y="0"/>
                </a:cubicBezTo>
                <a:cubicBezTo>
                  <a:pt x="167" y="0"/>
                  <a:pt x="215" y="48"/>
                  <a:pt x="215" y="107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96F4A2A0-18C8-F044-A431-537EB66CDFB7}"/>
              </a:ext>
            </a:extLst>
          </p:cNvPr>
          <p:cNvSpPr/>
          <p:nvPr/>
        </p:nvSpPr>
        <p:spPr>
          <a:xfrm>
            <a:off x="8316270" y="2494259"/>
            <a:ext cx="192465" cy="19399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" h="128">
                <a:moveTo>
                  <a:pt x="127" y="64"/>
                </a:moveTo>
                <a:cubicBezTo>
                  <a:pt x="127" y="100"/>
                  <a:pt x="98" y="128"/>
                  <a:pt x="64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30"/>
                  <a:pt x="29" y="0"/>
                  <a:pt x="64" y="0"/>
                </a:cubicBezTo>
                <a:cubicBezTo>
                  <a:pt x="98" y="0"/>
                  <a:pt x="127" y="30"/>
                  <a:pt x="127" y="64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4EE984EA-0E9E-E246-B144-9A6FBED36A0D}"/>
              </a:ext>
            </a:extLst>
          </p:cNvPr>
          <p:cNvSpPr/>
          <p:nvPr/>
        </p:nvSpPr>
        <p:spPr>
          <a:xfrm>
            <a:off x="7728183" y="800258"/>
            <a:ext cx="1367112" cy="15106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6" h="990">
                <a:moveTo>
                  <a:pt x="896" y="447"/>
                </a:moveTo>
                <a:cubicBezTo>
                  <a:pt x="896" y="649"/>
                  <a:pt x="764" y="819"/>
                  <a:pt x="582" y="875"/>
                </a:cubicBezTo>
                <a:cubicBezTo>
                  <a:pt x="541" y="889"/>
                  <a:pt x="471" y="936"/>
                  <a:pt x="449" y="990"/>
                </a:cubicBezTo>
                <a:cubicBezTo>
                  <a:pt x="427" y="941"/>
                  <a:pt x="357" y="889"/>
                  <a:pt x="314" y="875"/>
                </a:cubicBezTo>
                <a:cubicBezTo>
                  <a:pt x="132" y="817"/>
                  <a:pt x="0" y="649"/>
                  <a:pt x="0" y="447"/>
                </a:cubicBezTo>
                <a:cubicBezTo>
                  <a:pt x="0" y="200"/>
                  <a:pt x="202" y="0"/>
                  <a:pt x="449" y="0"/>
                </a:cubicBezTo>
                <a:cubicBezTo>
                  <a:pt x="696" y="0"/>
                  <a:pt x="896" y="200"/>
                  <a:pt x="896" y="447"/>
                </a:cubicBezTo>
                <a:close/>
              </a:path>
            </a:pathLst>
          </a:custGeom>
          <a:solidFill>
            <a:srgbClr val="F2795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33B7BA85-0535-9D4E-9ABA-CAF119D02F9C}"/>
              </a:ext>
            </a:extLst>
          </p:cNvPr>
          <p:cNvSpPr/>
          <p:nvPr/>
        </p:nvSpPr>
        <p:spPr>
          <a:xfrm>
            <a:off x="8684398" y="2475929"/>
            <a:ext cx="1661920" cy="23370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9" h="154">
                <a:moveTo>
                  <a:pt x="1067" y="76"/>
                </a:moveTo>
                <a:cubicBezTo>
                  <a:pt x="1067" y="49"/>
                  <a:pt x="1074" y="23"/>
                  <a:pt x="1088" y="0"/>
                </a:cubicBezTo>
                <a:lnTo>
                  <a:pt x="2" y="0"/>
                </a:lnTo>
                <a:cubicBezTo>
                  <a:pt x="16" y="23"/>
                  <a:pt x="23" y="49"/>
                  <a:pt x="23" y="76"/>
                </a:cubicBezTo>
                <a:cubicBezTo>
                  <a:pt x="23" y="106"/>
                  <a:pt x="14" y="131"/>
                  <a:pt x="0" y="154"/>
                </a:cubicBezTo>
                <a:lnTo>
                  <a:pt x="1089" y="154"/>
                </a:lnTo>
                <a:cubicBezTo>
                  <a:pt x="1074" y="131"/>
                  <a:pt x="1067" y="106"/>
                  <a:pt x="1067" y="76"/>
                </a:cubicBezTo>
                <a:close/>
              </a:path>
            </a:pathLst>
          </a:custGeom>
          <a:solidFill>
            <a:srgbClr val="79527B">
              <a:alpha val="90000"/>
            </a:srgbClr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02BE76FA-A18A-5C43-8289-F22F35416D17}"/>
              </a:ext>
            </a:extLst>
          </p:cNvPr>
          <p:cNvSpPr/>
          <p:nvPr/>
        </p:nvSpPr>
        <p:spPr>
          <a:xfrm>
            <a:off x="10445605" y="2428576"/>
            <a:ext cx="325357" cy="32688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4" h="215">
                <a:moveTo>
                  <a:pt x="214" y="107"/>
                </a:moveTo>
                <a:cubicBezTo>
                  <a:pt x="214" y="166"/>
                  <a:pt x="167" y="215"/>
                  <a:pt x="108" y="215"/>
                </a:cubicBezTo>
                <a:cubicBezTo>
                  <a:pt x="49" y="215"/>
                  <a:pt x="0" y="166"/>
                  <a:pt x="0" y="107"/>
                </a:cubicBezTo>
                <a:cubicBezTo>
                  <a:pt x="0" y="48"/>
                  <a:pt x="49" y="0"/>
                  <a:pt x="108" y="0"/>
                </a:cubicBezTo>
                <a:cubicBezTo>
                  <a:pt x="167" y="0"/>
                  <a:pt x="214" y="48"/>
                  <a:pt x="214" y="107"/>
                </a:cubicBezTo>
                <a:close/>
              </a:path>
            </a:pathLst>
          </a:custGeom>
          <a:solidFill>
            <a:srgbClr val="79527B">
              <a:alpha val="90000"/>
            </a:srgbClr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30B312E8-A919-B644-AE39-4333DF830601}"/>
              </a:ext>
            </a:extLst>
          </p:cNvPr>
          <p:cNvSpPr/>
          <p:nvPr/>
        </p:nvSpPr>
        <p:spPr>
          <a:xfrm>
            <a:off x="10512815" y="2494259"/>
            <a:ext cx="190937" cy="19399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" h="128">
                <a:moveTo>
                  <a:pt x="126" y="64"/>
                </a:moveTo>
                <a:cubicBezTo>
                  <a:pt x="126" y="100"/>
                  <a:pt x="98" y="128"/>
                  <a:pt x="64" y="128"/>
                </a:cubicBezTo>
                <a:cubicBezTo>
                  <a:pt x="28" y="128"/>
                  <a:pt x="0" y="100"/>
                  <a:pt x="0" y="64"/>
                </a:cubicBezTo>
                <a:cubicBezTo>
                  <a:pt x="0" y="30"/>
                  <a:pt x="28" y="0"/>
                  <a:pt x="64" y="0"/>
                </a:cubicBezTo>
                <a:cubicBezTo>
                  <a:pt x="98" y="0"/>
                  <a:pt x="126" y="30"/>
                  <a:pt x="126" y="64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F46B9467-BABF-064B-910D-2C704D814251}"/>
              </a:ext>
            </a:extLst>
          </p:cNvPr>
          <p:cNvSpPr/>
          <p:nvPr/>
        </p:nvSpPr>
        <p:spPr>
          <a:xfrm>
            <a:off x="9924727" y="2921959"/>
            <a:ext cx="1367112" cy="151222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6" h="991">
                <a:moveTo>
                  <a:pt x="896" y="542"/>
                </a:moveTo>
                <a:cubicBezTo>
                  <a:pt x="896" y="341"/>
                  <a:pt x="764" y="172"/>
                  <a:pt x="582" y="114"/>
                </a:cubicBezTo>
                <a:cubicBezTo>
                  <a:pt x="541" y="101"/>
                  <a:pt x="471" y="54"/>
                  <a:pt x="449" y="0"/>
                </a:cubicBezTo>
                <a:cubicBezTo>
                  <a:pt x="427" y="50"/>
                  <a:pt x="355" y="101"/>
                  <a:pt x="314" y="114"/>
                </a:cubicBezTo>
                <a:cubicBezTo>
                  <a:pt x="132" y="172"/>
                  <a:pt x="0" y="342"/>
                  <a:pt x="0" y="542"/>
                </a:cubicBezTo>
                <a:cubicBezTo>
                  <a:pt x="0" y="789"/>
                  <a:pt x="200" y="991"/>
                  <a:pt x="449" y="991"/>
                </a:cubicBezTo>
                <a:cubicBezTo>
                  <a:pt x="696" y="991"/>
                  <a:pt x="896" y="789"/>
                  <a:pt x="896" y="542"/>
                </a:cubicBezTo>
                <a:close/>
              </a:path>
            </a:pathLst>
          </a:custGeom>
          <a:solidFill>
            <a:srgbClr val="79527B">
              <a:alpha val="90000"/>
            </a:srgbClr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4634976-744C-254F-BE6F-6EB202B92360}"/>
              </a:ext>
            </a:extLst>
          </p:cNvPr>
          <p:cNvSpPr txBox="1"/>
          <p:nvPr/>
        </p:nvSpPr>
        <p:spPr>
          <a:xfrm>
            <a:off x="5691808" y="1322650"/>
            <a:ext cx="1045245" cy="286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  <a:ea typeface="Roboto Medium" panose="02000000000000000000" pitchFamily="2" charset="0"/>
                <a:cs typeface="Lato" panose="020F0502020204030203" pitchFamily="34" charset="0"/>
              </a:rPr>
              <a:t>Your Title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0E5118A-8174-6649-9B3B-D77A8707F876}"/>
              </a:ext>
            </a:extLst>
          </p:cNvPr>
          <p:cNvSpPr txBox="1"/>
          <p:nvPr/>
        </p:nvSpPr>
        <p:spPr>
          <a:xfrm>
            <a:off x="10092535" y="1322650"/>
            <a:ext cx="1045245" cy="286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  <a:ea typeface="Roboto Medium" panose="02000000000000000000" pitchFamily="2" charset="0"/>
                <a:cs typeface="Lato" panose="020F0502020204030203" pitchFamily="34" charset="0"/>
              </a:rPr>
              <a:t>Your Title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3C43E96-4B36-3748-B67A-4817918F0204}"/>
              </a:ext>
            </a:extLst>
          </p:cNvPr>
          <p:cNvSpPr txBox="1"/>
          <p:nvPr/>
        </p:nvSpPr>
        <p:spPr>
          <a:xfrm>
            <a:off x="7895149" y="3013347"/>
            <a:ext cx="1045245" cy="286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Montserrat" pitchFamily="2" charset="77"/>
                <a:ea typeface="Roboto Medium" panose="02000000000000000000" pitchFamily="2" charset="0"/>
                <a:cs typeface="Lato" panose="020F0502020204030203" pitchFamily="34" charset="0"/>
              </a:rPr>
              <a:t>Your Title</a:t>
            </a:r>
          </a:p>
        </p:txBody>
      </p:sp>
      <p:sp>
        <p:nvSpPr>
          <p:cNvPr id="98" name="Text Placeholder 17">
            <a:extLst>
              <a:ext uri="{FF2B5EF4-FFF2-40B4-BE49-F238E27FC236}">
                <a16:creationId xmlns:a16="http://schemas.microsoft.com/office/drawing/2014/main" id="{3DED761C-20FA-594A-9976-CFD8D1D382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33955" y="2984923"/>
            <a:ext cx="2253709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99" name="Text Placeholder 17">
            <a:extLst>
              <a:ext uri="{FF2B5EF4-FFF2-40B4-BE49-F238E27FC236}">
                <a16:creationId xmlns:a16="http://schemas.microsoft.com/office/drawing/2014/main" id="{ADC51583-6324-9C45-9B98-7374A9499F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261647" y="2951026"/>
            <a:ext cx="2253709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00" name="Text Placeholder 17">
            <a:extLst>
              <a:ext uri="{FF2B5EF4-FFF2-40B4-BE49-F238E27FC236}">
                <a16:creationId xmlns:a16="http://schemas.microsoft.com/office/drawing/2014/main" id="{5D6484B6-6A23-DA4C-AFB8-4A3877BAEB9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51398" y="1028522"/>
            <a:ext cx="2253709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01" name="Text Placeholder 17">
            <a:extLst>
              <a:ext uri="{FF2B5EF4-FFF2-40B4-BE49-F238E27FC236}">
                <a16:creationId xmlns:a16="http://schemas.microsoft.com/office/drawing/2014/main" id="{17E014FD-573A-CD4A-8E06-A12C82D41C3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377489" y="994625"/>
            <a:ext cx="2253709" cy="1237497"/>
          </a:xfrm>
        </p:spPr>
        <p:txBody>
          <a:bodyPr>
            <a:normAutofit/>
          </a:bodyPr>
          <a:lstStyle>
            <a:lvl1pPr algn="ctr">
              <a:buNone/>
              <a:defRPr sz="2400" b="0" i="0" spc="0">
                <a:solidFill>
                  <a:srgbClr val="595A59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</a:t>
            </a:r>
            <a:endParaRPr lang="en-US" dirty="0"/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337311E9-3EFE-D343-B68E-E469AF748125}"/>
              </a:ext>
            </a:extLst>
          </p:cNvPr>
          <p:cNvSpPr/>
          <p:nvPr userDrawn="1"/>
        </p:nvSpPr>
        <p:spPr>
          <a:xfrm>
            <a:off x="0" y="2489789"/>
            <a:ext cx="3733642" cy="233707"/>
          </a:xfrm>
          <a:custGeom>
            <a:avLst/>
            <a:gdLst>
              <a:gd name="connsiteX0" fmla="*/ 0 w 3733642"/>
              <a:gd name="connsiteY0" fmla="*/ 0 h 233707"/>
              <a:gd name="connsiteX1" fmla="*/ 2074776 w 3733642"/>
              <a:gd name="connsiteY1" fmla="*/ 0 h 233707"/>
              <a:gd name="connsiteX2" fmla="*/ 2492280 w 3733642"/>
              <a:gd name="connsiteY2" fmla="*/ 0 h 233707"/>
              <a:gd name="connsiteX3" fmla="*/ 3732116 w 3733642"/>
              <a:gd name="connsiteY3" fmla="*/ 0 h 233707"/>
              <a:gd name="connsiteX4" fmla="*/ 3700068 w 3733642"/>
              <a:gd name="connsiteY4" fmla="*/ 115336 h 233707"/>
              <a:gd name="connsiteX5" fmla="*/ 3733642 w 3733642"/>
              <a:gd name="connsiteY5" fmla="*/ 233707 h 233707"/>
              <a:gd name="connsiteX6" fmla="*/ 2494674 w 3733642"/>
              <a:gd name="connsiteY6" fmla="*/ 233707 h 233707"/>
              <a:gd name="connsiteX7" fmla="*/ 2073250 w 3733642"/>
              <a:gd name="connsiteY7" fmla="*/ 233707 h 233707"/>
              <a:gd name="connsiteX8" fmla="*/ 0 w 3733642"/>
              <a:gd name="connsiteY8" fmla="*/ 233707 h 23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3642" h="233707">
                <a:moveTo>
                  <a:pt x="0" y="0"/>
                </a:moveTo>
                <a:lnTo>
                  <a:pt x="2074776" y="0"/>
                </a:lnTo>
                <a:lnTo>
                  <a:pt x="2492280" y="0"/>
                </a:lnTo>
                <a:lnTo>
                  <a:pt x="3732116" y="0"/>
                </a:lnTo>
                <a:cubicBezTo>
                  <a:pt x="3710751" y="34904"/>
                  <a:pt x="3700068" y="74361"/>
                  <a:pt x="3700068" y="115336"/>
                </a:cubicBezTo>
                <a:cubicBezTo>
                  <a:pt x="3700068" y="160863"/>
                  <a:pt x="3713803" y="198803"/>
                  <a:pt x="3733642" y="233707"/>
                </a:cubicBezTo>
                <a:lnTo>
                  <a:pt x="2494674" y="233707"/>
                </a:lnTo>
                <a:lnTo>
                  <a:pt x="2073250" y="233707"/>
                </a:lnTo>
                <a:lnTo>
                  <a:pt x="0" y="233707"/>
                </a:lnTo>
                <a:close/>
              </a:path>
            </a:pathLst>
          </a:custGeom>
          <a:solidFill>
            <a:srgbClr val="79527B"/>
          </a:solidFill>
          <a:ln cap="flat">
            <a:noFill/>
            <a:prstDash val="solid"/>
          </a:ln>
        </p:spPr>
        <p:txBody>
          <a:bodyPr vert="horz" wrap="square" lIns="90000" tIns="45000" rIns="90000" bIns="45000" anchor="ctr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5B40CD0-7A91-CF4A-AD77-9398E53ED4C2}"/>
              </a:ext>
            </a:extLst>
          </p:cNvPr>
          <p:cNvGrpSpPr/>
          <p:nvPr userDrawn="1"/>
        </p:nvGrpSpPr>
        <p:grpSpPr>
          <a:xfrm>
            <a:off x="389965" y="6092742"/>
            <a:ext cx="3144242" cy="374574"/>
            <a:chOff x="301128" y="6151084"/>
            <a:chExt cx="3144242" cy="374574"/>
          </a:xfrm>
        </p:grpSpPr>
        <p:pic>
          <p:nvPicPr>
            <p:cNvPr id="30" name="Picture 29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9567171-8F5D-2246-9C70-6C5AF6CA3AD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31" name="Picture 30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13B666C6-CC20-A44F-A5A6-1297BB75A76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32" name="Picture 3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351A8E25-A44E-9E48-BC47-C499B6C3C26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26889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118F66A6-DC24-5F49-A669-B4008D361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972" t="10416" r="16408" b="3452"/>
          <a:stretch/>
        </p:blipFill>
        <p:spPr>
          <a:xfrm>
            <a:off x="6816681" y="0"/>
            <a:ext cx="5375319" cy="6857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18D471C-0C8F-0146-83F3-CAF71642C847}"/>
              </a:ext>
            </a:extLst>
          </p:cNvPr>
          <p:cNvSpPr/>
          <p:nvPr userDrawn="1"/>
        </p:nvSpPr>
        <p:spPr>
          <a:xfrm flipV="1">
            <a:off x="3843" y="2769245"/>
            <a:ext cx="12188157" cy="2832760"/>
          </a:xfrm>
          <a:prstGeom prst="rect">
            <a:avLst/>
          </a:prstGeom>
          <a:solidFill>
            <a:srgbClr val="79527B"/>
          </a:solidFill>
          <a:ln>
            <a:solidFill>
              <a:srgbClr val="BFCA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5" name="Google Shape;482;p39">
            <a:extLst>
              <a:ext uri="{FF2B5EF4-FFF2-40B4-BE49-F238E27FC236}">
                <a16:creationId xmlns:a16="http://schemas.microsoft.com/office/drawing/2014/main" id="{EEC38ED6-50FB-8743-88C0-96E8A16C20B3}"/>
              </a:ext>
            </a:extLst>
          </p:cNvPr>
          <p:cNvSpPr/>
          <p:nvPr userDrawn="1"/>
        </p:nvSpPr>
        <p:spPr>
          <a:xfrm>
            <a:off x="7312226" y="3314699"/>
            <a:ext cx="229290" cy="200087"/>
          </a:xfrm>
          <a:custGeom>
            <a:avLst/>
            <a:gdLst/>
            <a:ahLst/>
            <a:cxnLst/>
            <a:rect l="l" t="t" r="r" b="b"/>
            <a:pathLst>
              <a:path w="18365" h="16026" fill="none" extrusionOk="0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w="19050" cap="rnd" cmpd="sng">
            <a:solidFill>
              <a:srgbClr val="81D1C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664;p39">
            <a:extLst>
              <a:ext uri="{FF2B5EF4-FFF2-40B4-BE49-F238E27FC236}">
                <a16:creationId xmlns:a16="http://schemas.microsoft.com/office/drawing/2014/main" id="{CC85109A-A3EC-3D46-89F2-96E07506BA98}"/>
              </a:ext>
            </a:extLst>
          </p:cNvPr>
          <p:cNvGrpSpPr/>
          <p:nvPr userDrawn="1"/>
        </p:nvGrpSpPr>
        <p:grpSpPr>
          <a:xfrm>
            <a:off x="7296026" y="4560883"/>
            <a:ext cx="233548" cy="233548"/>
            <a:chOff x="5941025" y="3634400"/>
            <a:chExt cx="467650" cy="467650"/>
          </a:xfrm>
          <a:noFill/>
        </p:grpSpPr>
        <p:sp>
          <p:nvSpPr>
            <p:cNvPr id="7" name="Google Shape;665;p39">
              <a:extLst>
                <a:ext uri="{FF2B5EF4-FFF2-40B4-BE49-F238E27FC236}">
                  <a16:creationId xmlns:a16="http://schemas.microsoft.com/office/drawing/2014/main" id="{8AE5DE59-CD7E-C247-8CC4-585D7EEC5EE4}"/>
                </a:ext>
              </a:extLst>
            </p:cNvPr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66;p39">
              <a:extLst>
                <a:ext uri="{FF2B5EF4-FFF2-40B4-BE49-F238E27FC236}">
                  <a16:creationId xmlns:a16="http://schemas.microsoft.com/office/drawing/2014/main" id="{141E336F-B4CC-8243-BF7F-1553C0EA509D}"/>
                </a:ext>
              </a:extLst>
            </p:cNvPr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67;p39">
              <a:extLst>
                <a:ext uri="{FF2B5EF4-FFF2-40B4-BE49-F238E27FC236}">
                  <a16:creationId xmlns:a16="http://schemas.microsoft.com/office/drawing/2014/main" id="{B7F1A6A5-0657-E242-BDC1-9059DBA33F9C}"/>
                </a:ext>
              </a:extLst>
            </p:cNvPr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68;p39">
              <a:extLst>
                <a:ext uri="{FF2B5EF4-FFF2-40B4-BE49-F238E27FC236}">
                  <a16:creationId xmlns:a16="http://schemas.microsoft.com/office/drawing/2014/main" id="{C110D7FA-7DD5-4C43-80F0-95CFFA5A8617}"/>
                </a:ext>
              </a:extLst>
            </p:cNvPr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69;p39">
              <a:extLst>
                <a:ext uri="{FF2B5EF4-FFF2-40B4-BE49-F238E27FC236}">
                  <a16:creationId xmlns:a16="http://schemas.microsoft.com/office/drawing/2014/main" id="{695A813B-B96B-044E-9680-414DFC05A657}"/>
                </a:ext>
              </a:extLst>
            </p:cNvPr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70;p39">
              <a:extLst>
                <a:ext uri="{FF2B5EF4-FFF2-40B4-BE49-F238E27FC236}">
                  <a16:creationId xmlns:a16="http://schemas.microsoft.com/office/drawing/2014/main" id="{FF65CAE6-8287-454E-9FEF-03CB5CBA73CB}"/>
                </a:ext>
              </a:extLst>
            </p:cNvPr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506;p39">
            <a:extLst>
              <a:ext uri="{FF2B5EF4-FFF2-40B4-BE49-F238E27FC236}">
                <a16:creationId xmlns:a16="http://schemas.microsoft.com/office/drawing/2014/main" id="{BE36E1A7-274E-E141-9C59-C21A3978818E}"/>
              </a:ext>
            </a:extLst>
          </p:cNvPr>
          <p:cNvGrpSpPr/>
          <p:nvPr userDrawn="1"/>
        </p:nvGrpSpPr>
        <p:grpSpPr>
          <a:xfrm>
            <a:off x="7301260" y="3950821"/>
            <a:ext cx="232323" cy="156913"/>
            <a:chOff x="564675" y="1700625"/>
            <a:chExt cx="465200" cy="314200"/>
          </a:xfrm>
          <a:noFill/>
        </p:grpSpPr>
        <p:sp>
          <p:nvSpPr>
            <p:cNvPr id="14" name="Google Shape;507;p39">
              <a:extLst>
                <a:ext uri="{FF2B5EF4-FFF2-40B4-BE49-F238E27FC236}">
                  <a16:creationId xmlns:a16="http://schemas.microsoft.com/office/drawing/2014/main" id="{78B620C8-3961-A24A-95ED-BD7768E16E1D}"/>
                </a:ext>
              </a:extLst>
            </p:cNvPr>
            <p:cNvSpPr/>
            <p:nvPr/>
          </p:nvSpPr>
          <p:spPr>
            <a:xfrm>
              <a:off x="564675" y="1700625"/>
              <a:ext cx="465200" cy="29250"/>
            </a:xfrm>
            <a:custGeom>
              <a:avLst/>
              <a:gdLst/>
              <a:ahLst/>
              <a:cxnLst/>
              <a:rect l="l" t="t" r="r" b="b"/>
              <a:pathLst>
                <a:path w="18608" h="1170" fill="none" extrusionOk="0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08;p39">
              <a:extLst>
                <a:ext uri="{FF2B5EF4-FFF2-40B4-BE49-F238E27FC236}">
                  <a16:creationId xmlns:a16="http://schemas.microsoft.com/office/drawing/2014/main" id="{D0414B44-6B53-BF4D-B0DF-78956131704E}"/>
                </a:ext>
              </a:extLst>
            </p:cNvPr>
            <p:cNvSpPr/>
            <p:nvPr/>
          </p:nvSpPr>
          <p:spPr>
            <a:xfrm>
              <a:off x="564675" y="1732300"/>
              <a:ext cx="465200" cy="272175"/>
            </a:xfrm>
            <a:custGeom>
              <a:avLst/>
              <a:gdLst/>
              <a:ahLst/>
              <a:cxnLst/>
              <a:rect l="l" t="t" r="r" b="b"/>
              <a:pathLst>
                <a:path w="18608" h="10887" fill="none" extrusionOk="0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09;p39">
              <a:extLst>
                <a:ext uri="{FF2B5EF4-FFF2-40B4-BE49-F238E27FC236}">
                  <a16:creationId xmlns:a16="http://schemas.microsoft.com/office/drawing/2014/main" id="{81197B7C-6E1B-B64F-995D-EA99DBC8C50F}"/>
                </a:ext>
              </a:extLst>
            </p:cNvPr>
            <p:cNvSpPr/>
            <p:nvPr/>
          </p:nvSpPr>
          <p:spPr>
            <a:xfrm>
              <a:off x="572600" y="201420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grpFill/>
            <a:ln w="19050" cap="rnd" cmpd="sng">
              <a:solidFill>
                <a:srgbClr val="81D1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C149A2ED-4CA8-C043-B50B-8D1817BB1A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23301" y="3283370"/>
            <a:ext cx="3704362" cy="361924"/>
          </a:xfrm>
        </p:spPr>
        <p:txBody>
          <a:bodyPr anchor="t"/>
          <a:lstStyle>
            <a:lvl1pPr algn="l">
              <a:buNone/>
              <a:defRPr sz="1400" b="0" i="0" spc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B3B235D2-8B53-D94D-AB40-46FCD68B0F6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23301" y="3906329"/>
            <a:ext cx="3704362" cy="361924"/>
          </a:xfrm>
        </p:spPr>
        <p:txBody>
          <a:bodyPr anchor="t"/>
          <a:lstStyle>
            <a:lvl1pPr algn="l">
              <a:buNone/>
              <a:defRPr sz="1400" b="0" i="0" spc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38C72918-A963-5543-BE47-6799D21FAF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31465" y="4549892"/>
            <a:ext cx="3704362" cy="361924"/>
          </a:xfrm>
        </p:spPr>
        <p:txBody>
          <a:bodyPr anchor="t"/>
          <a:lstStyle>
            <a:lvl1pPr algn="l">
              <a:buNone/>
              <a:defRPr sz="1400" b="0" i="0" spc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Sub-heading</a:t>
            </a:r>
            <a:endParaRPr lang="en-US" dirty="0"/>
          </a:p>
        </p:txBody>
      </p:sp>
      <p:sp>
        <p:nvSpPr>
          <p:cNvPr id="38" name="Text Placeholder 23">
            <a:extLst>
              <a:ext uri="{FF2B5EF4-FFF2-40B4-BE49-F238E27FC236}">
                <a16:creationId xmlns:a16="http://schemas.microsoft.com/office/drawing/2014/main" id="{28AA1DCD-E2D1-AB4F-9525-3C7A8492D0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7062" y="4154268"/>
            <a:ext cx="3195486" cy="73114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Any Questions?</a:t>
            </a:r>
          </a:p>
        </p:txBody>
      </p:sp>
      <p:sp>
        <p:nvSpPr>
          <p:cNvPr id="39" name="Text Placeholder 23">
            <a:extLst>
              <a:ext uri="{FF2B5EF4-FFF2-40B4-BE49-F238E27FC236}">
                <a16:creationId xmlns:a16="http://schemas.microsoft.com/office/drawing/2014/main" id="{15F19531-BE71-324A-B2F4-BCED970EE5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7062" y="3344692"/>
            <a:ext cx="3195485" cy="837258"/>
          </a:xfrm>
        </p:spPr>
        <p:txBody>
          <a:bodyPr anchor="ctr">
            <a:normAutofit/>
          </a:bodyPr>
          <a:lstStyle>
            <a:lvl1pPr marL="0" indent="0" algn="l">
              <a:buNone/>
              <a:defRPr sz="5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779220D5-E881-5F4F-B934-02FD4F4206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86" y="473530"/>
            <a:ext cx="4899073" cy="215456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275E8263-0477-5645-B634-01AF59D540E4}"/>
              </a:ext>
            </a:extLst>
          </p:cNvPr>
          <p:cNvGrpSpPr/>
          <p:nvPr userDrawn="1"/>
        </p:nvGrpSpPr>
        <p:grpSpPr>
          <a:xfrm>
            <a:off x="9456007" y="5836660"/>
            <a:ext cx="2735993" cy="679345"/>
            <a:chOff x="0" y="0"/>
            <a:chExt cx="2301694" cy="5715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D522520-FDCE-8442-9D71-202E6368C4F3}"/>
                </a:ext>
              </a:extLst>
            </p:cNvPr>
            <p:cNvSpPr/>
            <p:nvPr/>
          </p:nvSpPr>
          <p:spPr>
            <a:xfrm>
              <a:off x="0" y="0"/>
              <a:ext cx="230169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9C25753-B4D7-6849-9A91-5984DB1A8A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4449"/>
            <a:stretch/>
          </p:blipFill>
          <p:spPr bwMode="auto">
            <a:xfrm>
              <a:off x="312965" y="96237"/>
              <a:ext cx="1675765" cy="3848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9706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52FF19B-F26A-EC40-9F99-C10D1E505E59}"/>
              </a:ext>
            </a:extLst>
          </p:cNvPr>
          <p:cNvSpPr/>
          <p:nvPr userDrawn="1"/>
        </p:nvSpPr>
        <p:spPr>
          <a:xfrm>
            <a:off x="6642832" y="992114"/>
            <a:ext cx="771474" cy="771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CAF61B17-26D4-B14D-97CA-EAAECA6A74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81160" y="1049309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8522547-A08F-EE44-A9AD-5FABBDCD549F}"/>
              </a:ext>
            </a:extLst>
          </p:cNvPr>
          <p:cNvCxnSpPr>
            <a:cxnSpLocks/>
          </p:cNvCxnSpPr>
          <p:nvPr userDrawn="1"/>
        </p:nvCxnSpPr>
        <p:spPr>
          <a:xfrm>
            <a:off x="6051115" y="1382085"/>
            <a:ext cx="59171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5A1E8056-B0BB-444E-9F56-12D2DD4B85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1069" y="992114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0359091-EF1E-5347-86A8-664FF906AFA2}"/>
              </a:ext>
            </a:extLst>
          </p:cNvPr>
          <p:cNvSpPr/>
          <p:nvPr userDrawn="1"/>
        </p:nvSpPr>
        <p:spPr>
          <a:xfrm>
            <a:off x="6642832" y="2066740"/>
            <a:ext cx="771474" cy="771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29FF15AB-A467-5248-AA8B-EA7E9FC37B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81160" y="2123935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453B8E-02A0-D945-99F3-A46F3D8AA698}"/>
              </a:ext>
            </a:extLst>
          </p:cNvPr>
          <p:cNvCxnSpPr>
            <a:cxnSpLocks/>
          </p:cNvCxnSpPr>
          <p:nvPr userDrawn="1"/>
        </p:nvCxnSpPr>
        <p:spPr>
          <a:xfrm>
            <a:off x="6051115" y="2456711"/>
            <a:ext cx="59171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F2455212-2D5D-E648-802A-B9EB354595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11069" y="2066740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DF1992D-B7D5-8E4B-BDA5-761CB37D3675}"/>
              </a:ext>
            </a:extLst>
          </p:cNvPr>
          <p:cNvSpPr/>
          <p:nvPr userDrawn="1"/>
        </p:nvSpPr>
        <p:spPr>
          <a:xfrm>
            <a:off x="6642832" y="3126504"/>
            <a:ext cx="771474" cy="771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25">
            <a:extLst>
              <a:ext uri="{FF2B5EF4-FFF2-40B4-BE49-F238E27FC236}">
                <a16:creationId xmlns:a16="http://schemas.microsoft.com/office/drawing/2014/main" id="{D5D057F3-7821-E04C-AEF9-9BAF88BFC8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81160" y="3183699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01686CB-AFC3-2E42-8385-6797A30142D9}"/>
              </a:ext>
            </a:extLst>
          </p:cNvPr>
          <p:cNvCxnSpPr>
            <a:cxnSpLocks/>
          </p:cNvCxnSpPr>
          <p:nvPr userDrawn="1"/>
        </p:nvCxnSpPr>
        <p:spPr>
          <a:xfrm>
            <a:off x="6051115" y="3516475"/>
            <a:ext cx="59171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5">
            <a:extLst>
              <a:ext uri="{FF2B5EF4-FFF2-40B4-BE49-F238E27FC236}">
                <a16:creationId xmlns:a16="http://schemas.microsoft.com/office/drawing/2014/main" id="{3EBAF954-82F2-CC42-82E9-A190647556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11069" y="3126504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212A528-3E55-3E4C-A29B-933FD36CD4AA}"/>
              </a:ext>
            </a:extLst>
          </p:cNvPr>
          <p:cNvSpPr/>
          <p:nvPr userDrawn="1"/>
        </p:nvSpPr>
        <p:spPr>
          <a:xfrm>
            <a:off x="6628977" y="4184690"/>
            <a:ext cx="771474" cy="771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25">
            <a:extLst>
              <a:ext uri="{FF2B5EF4-FFF2-40B4-BE49-F238E27FC236}">
                <a16:creationId xmlns:a16="http://schemas.microsoft.com/office/drawing/2014/main" id="{5C41E408-2BE8-184D-BAE4-AEB73C241B6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67305" y="4241885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B1EA6CF-9EE0-6148-AA67-CE0598A3805A}"/>
              </a:ext>
            </a:extLst>
          </p:cNvPr>
          <p:cNvCxnSpPr>
            <a:cxnSpLocks/>
          </p:cNvCxnSpPr>
          <p:nvPr userDrawn="1"/>
        </p:nvCxnSpPr>
        <p:spPr>
          <a:xfrm>
            <a:off x="6037260" y="4574661"/>
            <a:ext cx="59171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25">
            <a:extLst>
              <a:ext uri="{FF2B5EF4-FFF2-40B4-BE49-F238E27FC236}">
                <a16:creationId xmlns:a16="http://schemas.microsoft.com/office/drawing/2014/main" id="{5A47AF7F-E736-2640-98D0-99CBD669AF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97214" y="4184690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CA01ECA-9BBA-EE4B-8E28-5EE6A1A3E11D}"/>
              </a:ext>
            </a:extLst>
          </p:cNvPr>
          <p:cNvSpPr/>
          <p:nvPr userDrawn="1"/>
        </p:nvSpPr>
        <p:spPr>
          <a:xfrm>
            <a:off x="6642832" y="5261992"/>
            <a:ext cx="771474" cy="7714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5">
            <a:extLst>
              <a:ext uri="{FF2B5EF4-FFF2-40B4-BE49-F238E27FC236}">
                <a16:creationId xmlns:a16="http://schemas.microsoft.com/office/drawing/2014/main" id="{981C64DC-4A52-6744-8327-31289AFCBA9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81160" y="5319187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2514181-21FC-3442-AF04-713C37001620}"/>
              </a:ext>
            </a:extLst>
          </p:cNvPr>
          <p:cNvCxnSpPr>
            <a:cxnSpLocks/>
          </p:cNvCxnSpPr>
          <p:nvPr userDrawn="1"/>
        </p:nvCxnSpPr>
        <p:spPr>
          <a:xfrm>
            <a:off x="6051115" y="5651963"/>
            <a:ext cx="59171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25">
            <a:extLst>
              <a:ext uri="{FF2B5EF4-FFF2-40B4-BE49-F238E27FC236}">
                <a16:creationId xmlns:a16="http://schemas.microsoft.com/office/drawing/2014/main" id="{41215D43-08A5-AA4E-8D46-F8BEBABD63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511069" y="5261992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F962A0-A2EA-DC4C-8389-AD163244EE8B}"/>
              </a:ext>
            </a:extLst>
          </p:cNvPr>
          <p:cNvGrpSpPr/>
          <p:nvPr userDrawn="1"/>
        </p:nvGrpSpPr>
        <p:grpSpPr>
          <a:xfrm rot="16200000">
            <a:off x="-1025447" y="4518095"/>
            <a:ext cx="3445636" cy="410479"/>
            <a:chOff x="301128" y="6151084"/>
            <a:chExt cx="3144242" cy="374574"/>
          </a:xfrm>
        </p:grpSpPr>
        <p:pic>
          <p:nvPicPr>
            <p:cNvPr id="27" name="Picture 2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9F9E868-EEEC-CF4D-97B5-1E7AA7219A0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8" name="Picture 2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0D2222E-FECD-C940-8C21-8E56311CC7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9" name="Picture 2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AA49679-8673-7C43-9836-AE06179A6C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F8DF3840-EDCD-4B47-B492-D9F24116159A}"/>
              </a:ext>
            </a:extLst>
          </p:cNvPr>
          <p:cNvSpPr/>
          <p:nvPr userDrawn="1"/>
        </p:nvSpPr>
        <p:spPr>
          <a:xfrm flipV="1">
            <a:off x="1286010" y="-4"/>
            <a:ext cx="4809990" cy="6892757"/>
          </a:xfrm>
          <a:prstGeom prst="rect">
            <a:avLst/>
          </a:prstGeom>
          <a:solidFill>
            <a:srgbClr val="7952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8EC99E19-5C6F-0E42-9D44-703CC975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75582" y="1899687"/>
            <a:ext cx="4180325" cy="4546458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BC66613-CDA2-A74A-9395-2463EF11F2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8092" y="628636"/>
            <a:ext cx="4250272" cy="60363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Overview Slide</a:t>
            </a:r>
          </a:p>
        </p:txBody>
      </p:sp>
    </p:spTree>
    <p:extLst>
      <p:ext uri="{BB962C8B-B14F-4D97-AF65-F5344CB8AC3E}">
        <p14:creationId xmlns:p14="http://schemas.microsoft.com/office/powerpoint/2010/main" val="247650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verview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52FF19B-F26A-EC40-9F99-C10D1E505E59}"/>
              </a:ext>
            </a:extLst>
          </p:cNvPr>
          <p:cNvSpPr/>
          <p:nvPr userDrawn="1"/>
        </p:nvSpPr>
        <p:spPr>
          <a:xfrm>
            <a:off x="6642832" y="992114"/>
            <a:ext cx="771474" cy="771474"/>
          </a:xfrm>
          <a:prstGeom prst="ellipse">
            <a:avLst/>
          </a:prstGeom>
          <a:solidFill>
            <a:srgbClr val="7A5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CAF61B17-26D4-B14D-97CA-EAAECA6A74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81160" y="1049309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8522547-A08F-EE44-A9AD-5FABBDCD549F}"/>
              </a:ext>
            </a:extLst>
          </p:cNvPr>
          <p:cNvCxnSpPr>
            <a:cxnSpLocks/>
          </p:cNvCxnSpPr>
          <p:nvPr userDrawn="1"/>
        </p:nvCxnSpPr>
        <p:spPr>
          <a:xfrm>
            <a:off x="6051115" y="1382085"/>
            <a:ext cx="591717" cy="0"/>
          </a:xfrm>
          <a:prstGeom prst="line">
            <a:avLst/>
          </a:prstGeom>
          <a:ln w="19050">
            <a:solidFill>
              <a:srgbClr val="7A5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5A1E8056-B0BB-444E-9F56-12D2DD4B85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1069" y="992114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0359091-EF1E-5347-86A8-664FF906AFA2}"/>
              </a:ext>
            </a:extLst>
          </p:cNvPr>
          <p:cNvSpPr/>
          <p:nvPr userDrawn="1"/>
        </p:nvSpPr>
        <p:spPr>
          <a:xfrm>
            <a:off x="6642832" y="2066740"/>
            <a:ext cx="771474" cy="771474"/>
          </a:xfrm>
          <a:prstGeom prst="ellipse">
            <a:avLst/>
          </a:prstGeom>
          <a:solidFill>
            <a:srgbClr val="7A5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29FF15AB-A467-5248-AA8B-EA7E9FC37B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81160" y="2123935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3453B8E-02A0-D945-99F3-A46F3D8AA698}"/>
              </a:ext>
            </a:extLst>
          </p:cNvPr>
          <p:cNvCxnSpPr>
            <a:cxnSpLocks/>
          </p:cNvCxnSpPr>
          <p:nvPr userDrawn="1"/>
        </p:nvCxnSpPr>
        <p:spPr>
          <a:xfrm>
            <a:off x="6051115" y="2456711"/>
            <a:ext cx="591717" cy="0"/>
          </a:xfrm>
          <a:prstGeom prst="line">
            <a:avLst/>
          </a:prstGeom>
          <a:ln w="19050">
            <a:solidFill>
              <a:srgbClr val="7A5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F2455212-2D5D-E648-802A-B9EB354595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11069" y="2066740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DF1992D-B7D5-8E4B-BDA5-761CB37D3675}"/>
              </a:ext>
            </a:extLst>
          </p:cNvPr>
          <p:cNvSpPr/>
          <p:nvPr userDrawn="1"/>
        </p:nvSpPr>
        <p:spPr>
          <a:xfrm>
            <a:off x="6642832" y="3126504"/>
            <a:ext cx="771474" cy="771474"/>
          </a:xfrm>
          <a:prstGeom prst="ellipse">
            <a:avLst/>
          </a:prstGeom>
          <a:solidFill>
            <a:srgbClr val="7A5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25">
            <a:extLst>
              <a:ext uri="{FF2B5EF4-FFF2-40B4-BE49-F238E27FC236}">
                <a16:creationId xmlns:a16="http://schemas.microsoft.com/office/drawing/2014/main" id="{D5D057F3-7821-E04C-AEF9-9BAF88BFC8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81160" y="3183699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01686CB-AFC3-2E42-8385-6797A30142D9}"/>
              </a:ext>
            </a:extLst>
          </p:cNvPr>
          <p:cNvCxnSpPr>
            <a:cxnSpLocks/>
          </p:cNvCxnSpPr>
          <p:nvPr userDrawn="1"/>
        </p:nvCxnSpPr>
        <p:spPr>
          <a:xfrm>
            <a:off x="6051115" y="3516475"/>
            <a:ext cx="591717" cy="0"/>
          </a:xfrm>
          <a:prstGeom prst="line">
            <a:avLst/>
          </a:prstGeom>
          <a:ln w="19050">
            <a:solidFill>
              <a:srgbClr val="7A5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5">
            <a:extLst>
              <a:ext uri="{FF2B5EF4-FFF2-40B4-BE49-F238E27FC236}">
                <a16:creationId xmlns:a16="http://schemas.microsoft.com/office/drawing/2014/main" id="{3EBAF954-82F2-CC42-82E9-A190647556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11069" y="3126504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212A528-3E55-3E4C-A29B-933FD36CD4AA}"/>
              </a:ext>
            </a:extLst>
          </p:cNvPr>
          <p:cNvSpPr/>
          <p:nvPr userDrawn="1"/>
        </p:nvSpPr>
        <p:spPr>
          <a:xfrm>
            <a:off x="6628977" y="4184690"/>
            <a:ext cx="771474" cy="771474"/>
          </a:xfrm>
          <a:prstGeom prst="ellipse">
            <a:avLst/>
          </a:prstGeom>
          <a:solidFill>
            <a:srgbClr val="7A5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25">
            <a:extLst>
              <a:ext uri="{FF2B5EF4-FFF2-40B4-BE49-F238E27FC236}">
                <a16:creationId xmlns:a16="http://schemas.microsoft.com/office/drawing/2014/main" id="{5C41E408-2BE8-184D-BAE4-AEB73C241B6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67305" y="4241885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B1EA6CF-9EE0-6148-AA67-CE0598A3805A}"/>
              </a:ext>
            </a:extLst>
          </p:cNvPr>
          <p:cNvCxnSpPr>
            <a:cxnSpLocks/>
          </p:cNvCxnSpPr>
          <p:nvPr userDrawn="1"/>
        </p:nvCxnSpPr>
        <p:spPr>
          <a:xfrm>
            <a:off x="6037260" y="4574661"/>
            <a:ext cx="591717" cy="0"/>
          </a:xfrm>
          <a:prstGeom prst="line">
            <a:avLst/>
          </a:prstGeom>
          <a:ln w="19050">
            <a:solidFill>
              <a:srgbClr val="7A5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25">
            <a:extLst>
              <a:ext uri="{FF2B5EF4-FFF2-40B4-BE49-F238E27FC236}">
                <a16:creationId xmlns:a16="http://schemas.microsoft.com/office/drawing/2014/main" id="{5A47AF7F-E736-2640-98D0-99CBD669AFB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97214" y="4184690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CA01ECA-9BBA-EE4B-8E28-5EE6A1A3E11D}"/>
              </a:ext>
            </a:extLst>
          </p:cNvPr>
          <p:cNvSpPr/>
          <p:nvPr userDrawn="1"/>
        </p:nvSpPr>
        <p:spPr>
          <a:xfrm>
            <a:off x="6642832" y="5261992"/>
            <a:ext cx="771474" cy="771474"/>
          </a:xfrm>
          <a:prstGeom prst="ellipse">
            <a:avLst/>
          </a:prstGeom>
          <a:solidFill>
            <a:srgbClr val="7A5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5">
            <a:extLst>
              <a:ext uri="{FF2B5EF4-FFF2-40B4-BE49-F238E27FC236}">
                <a16:creationId xmlns:a16="http://schemas.microsoft.com/office/drawing/2014/main" id="{981C64DC-4A52-6744-8327-31289AFCBA9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81160" y="5319187"/>
            <a:ext cx="511077" cy="6350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28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2514181-21FC-3442-AF04-713C37001620}"/>
              </a:ext>
            </a:extLst>
          </p:cNvPr>
          <p:cNvCxnSpPr>
            <a:cxnSpLocks/>
          </p:cNvCxnSpPr>
          <p:nvPr userDrawn="1"/>
        </p:nvCxnSpPr>
        <p:spPr>
          <a:xfrm>
            <a:off x="6051115" y="5651963"/>
            <a:ext cx="591717" cy="0"/>
          </a:xfrm>
          <a:prstGeom prst="line">
            <a:avLst/>
          </a:prstGeom>
          <a:ln w="19050">
            <a:solidFill>
              <a:srgbClr val="7A5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25">
            <a:extLst>
              <a:ext uri="{FF2B5EF4-FFF2-40B4-BE49-F238E27FC236}">
                <a16:creationId xmlns:a16="http://schemas.microsoft.com/office/drawing/2014/main" id="{41215D43-08A5-AA4E-8D46-F8BEBABD63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511069" y="5261992"/>
            <a:ext cx="4465067" cy="822373"/>
          </a:xfr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595A59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F962A0-A2EA-DC4C-8389-AD163244EE8B}"/>
              </a:ext>
            </a:extLst>
          </p:cNvPr>
          <p:cNvGrpSpPr/>
          <p:nvPr userDrawn="1"/>
        </p:nvGrpSpPr>
        <p:grpSpPr>
          <a:xfrm rot="16200000">
            <a:off x="-1025447" y="4518095"/>
            <a:ext cx="3445636" cy="410479"/>
            <a:chOff x="301128" y="6151084"/>
            <a:chExt cx="3144242" cy="374574"/>
          </a:xfrm>
        </p:grpSpPr>
        <p:pic>
          <p:nvPicPr>
            <p:cNvPr id="27" name="Picture 26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F9F9E868-EEEC-CF4D-97B5-1E7AA7219A0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6" t="34675" r="96166" b="30712"/>
            <a:stretch/>
          </p:blipFill>
          <p:spPr>
            <a:xfrm>
              <a:off x="301128" y="6151084"/>
              <a:ext cx="286437" cy="374574"/>
            </a:xfrm>
            <a:prstGeom prst="rect">
              <a:avLst/>
            </a:prstGeom>
          </p:spPr>
        </p:pic>
        <p:pic>
          <p:nvPicPr>
            <p:cNvPr id="28" name="Picture 2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E0D2222E-FECD-C940-8C21-8E56311CC7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" t="36094" r="60657" b="26595"/>
            <a:stretch/>
          </p:blipFill>
          <p:spPr>
            <a:xfrm>
              <a:off x="598968" y="6190727"/>
              <a:ext cx="1832298" cy="295289"/>
            </a:xfrm>
            <a:prstGeom prst="rect">
              <a:avLst/>
            </a:prstGeom>
          </p:spPr>
        </p:pic>
        <p:pic>
          <p:nvPicPr>
            <p:cNvPr id="29" name="Picture 2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BAA49679-8673-7C43-9836-AE06179A6C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1067" t="46853" r="-424" b="22085"/>
            <a:stretch/>
          </p:blipFill>
          <p:spPr>
            <a:xfrm>
              <a:off x="2421327" y="6245274"/>
              <a:ext cx="1024043" cy="245829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F8DF3840-EDCD-4B47-B492-D9F24116159A}"/>
              </a:ext>
            </a:extLst>
          </p:cNvPr>
          <p:cNvSpPr/>
          <p:nvPr userDrawn="1"/>
        </p:nvSpPr>
        <p:spPr>
          <a:xfrm flipV="1">
            <a:off x="1286010" y="-4"/>
            <a:ext cx="4809990" cy="6892757"/>
          </a:xfrm>
          <a:prstGeom prst="rect">
            <a:avLst/>
          </a:prstGeom>
          <a:solidFill>
            <a:srgbClr val="086D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 Light" charset="0"/>
            </a:endParaRP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8EC99E19-5C6F-0E42-9D44-703CC975D6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75582" y="1899687"/>
            <a:ext cx="4180325" cy="4546458"/>
          </a:xfrm>
        </p:spPr>
        <p:txBody>
          <a:bodyPr/>
          <a:lstStyle>
            <a:lvl1pPr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5BC66613-CDA2-A74A-9395-2463EF11F2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48092" y="628636"/>
            <a:ext cx="4250272" cy="603631"/>
          </a:xfrm>
        </p:spPr>
        <p:txBody>
          <a:bodyPr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Overview Slide</a:t>
            </a:r>
          </a:p>
        </p:txBody>
      </p:sp>
    </p:spTree>
    <p:extLst>
      <p:ext uri="{BB962C8B-B14F-4D97-AF65-F5344CB8AC3E}">
        <p14:creationId xmlns:p14="http://schemas.microsoft.com/office/powerpoint/2010/main" val="2594899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F337BB-9F57-1B43-913A-21BC65FF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57024-83C6-E440-928C-6196DF32B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4A238-6532-A840-B650-EB91262EE6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D578-4D8C-F94D-9569-CDE05732EEA7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9FE06-AD7A-EE46-8712-1181F535E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DBF10-9497-BF4E-8AAE-86407B9184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60C49-C21F-C349-B509-93C281143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29" r:id="rId3"/>
    <p:sldLayoutId id="2147483880" r:id="rId4"/>
    <p:sldLayoutId id="2147483882" r:id="rId5"/>
    <p:sldLayoutId id="2147483881" r:id="rId6"/>
    <p:sldLayoutId id="2147483830" r:id="rId7"/>
    <p:sldLayoutId id="2147483842" r:id="rId8"/>
    <p:sldLayoutId id="2147483910" r:id="rId9"/>
    <p:sldLayoutId id="2147483840" r:id="rId10"/>
    <p:sldLayoutId id="2147483841" r:id="rId11"/>
    <p:sldLayoutId id="2147483883" r:id="rId12"/>
    <p:sldLayoutId id="2147483891" r:id="rId13"/>
    <p:sldLayoutId id="2147483862" r:id="rId14"/>
    <p:sldLayoutId id="2147483907" r:id="rId15"/>
    <p:sldLayoutId id="2147483861" r:id="rId16"/>
    <p:sldLayoutId id="2147483906" r:id="rId17"/>
    <p:sldLayoutId id="2147483874" r:id="rId18"/>
    <p:sldLayoutId id="2147483863" r:id="rId19"/>
    <p:sldLayoutId id="2147483835" r:id="rId20"/>
    <p:sldLayoutId id="2147483875" r:id="rId21"/>
    <p:sldLayoutId id="2147483901" r:id="rId22"/>
    <p:sldLayoutId id="2147483836" r:id="rId23"/>
    <p:sldLayoutId id="2147483831" r:id="rId24"/>
    <p:sldLayoutId id="2147483888" r:id="rId25"/>
    <p:sldLayoutId id="2147483902" r:id="rId26"/>
    <p:sldLayoutId id="2147483889" r:id="rId27"/>
    <p:sldLayoutId id="2147483890" r:id="rId28"/>
    <p:sldLayoutId id="2147483846" r:id="rId29"/>
    <p:sldLayoutId id="2147483904" r:id="rId30"/>
    <p:sldLayoutId id="2147483876" r:id="rId31"/>
    <p:sldLayoutId id="2147483873" r:id="rId32"/>
    <p:sldLayoutId id="2147483834" r:id="rId33"/>
    <p:sldLayoutId id="2147483877" r:id="rId34"/>
    <p:sldLayoutId id="2147483845" r:id="rId35"/>
    <p:sldLayoutId id="2147483869" r:id="rId36"/>
    <p:sldLayoutId id="2147483878" r:id="rId37"/>
    <p:sldLayoutId id="2147483866" r:id="rId38"/>
    <p:sldLayoutId id="2147483833" r:id="rId39"/>
    <p:sldLayoutId id="2147483900" r:id="rId40"/>
    <p:sldLayoutId id="2147483847" r:id="rId41"/>
    <p:sldLayoutId id="2147483871" r:id="rId42"/>
    <p:sldLayoutId id="2147483870" r:id="rId43"/>
    <p:sldLayoutId id="2147483872" r:id="rId44"/>
    <p:sldLayoutId id="2147483837" r:id="rId45"/>
    <p:sldLayoutId id="2147483838" r:id="rId46"/>
    <p:sldLayoutId id="2147483844" r:id="rId47"/>
    <p:sldLayoutId id="2147483848" r:id="rId48"/>
    <p:sldLayoutId id="2147483898" r:id="rId49"/>
    <p:sldLayoutId id="2147483903" r:id="rId50"/>
    <p:sldLayoutId id="2147483905" r:id="rId51"/>
    <p:sldLayoutId id="2147483849" r:id="rId52"/>
    <p:sldLayoutId id="2147483895" r:id="rId53"/>
    <p:sldLayoutId id="2147483887" r:id="rId54"/>
    <p:sldLayoutId id="2147483896" r:id="rId55"/>
    <p:sldLayoutId id="2147483851" r:id="rId56"/>
    <p:sldLayoutId id="2147483854" r:id="rId57"/>
    <p:sldLayoutId id="2147483855" r:id="rId58"/>
    <p:sldLayoutId id="2147483885" r:id="rId59"/>
    <p:sldLayoutId id="2147483899" r:id="rId60"/>
    <p:sldLayoutId id="2147483886" r:id="rId61"/>
    <p:sldLayoutId id="2147483856" r:id="rId62"/>
    <p:sldLayoutId id="2147483893" r:id="rId63"/>
    <p:sldLayoutId id="2147483894" r:id="rId64"/>
    <p:sldLayoutId id="2147483892" r:id="rId65"/>
    <p:sldLayoutId id="2147483857" r:id="rId66"/>
    <p:sldLayoutId id="2147483864" r:id="rId67"/>
    <p:sldLayoutId id="2147483852" r:id="rId68"/>
    <p:sldLayoutId id="2147483858" r:id="rId69"/>
    <p:sldLayoutId id="2147483859" r:id="rId70"/>
    <p:sldLayoutId id="2147483860" r:id="rId71"/>
    <p:sldLayoutId id="2147483853" r:id="rId7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b.gov.tr/wp-content/uploads/2021/02/Risk_and_Crisis_Management_in_Tourism_Sector.pdf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sbb.gov.tr/wp-content/uploads/2021/02/Risk_and_Crisis_Management_in_Tourism_Sector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www.sbb.gov.tr/wp-content/uploads/2021/02/Risk_and_Crisis_Management_in_Tourism_Sector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b.gov.tr/wp-content/uploads/2021/02/Risk_and_Crisis_Management_in_Tourism_Sector.pdf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b.gov.tr/wp-content/uploads/2021/02/Risk_and_Crisis_Management_in_Tourism_Sector.pdf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artsheet.com/content/crisis-management-model-theorie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7149992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Relationship Id="rId9" Type="http://schemas.openxmlformats.org/officeDocument/2006/relationships/image" Target="../media/image5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urismrecovery.eu/hei-regional-tourism-crisis-curriculum-e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hyperlink" Target="https://www.ncbi.nlm.nih.gov/pmc/articles/PMC7149992/bin/gr2.jpg" TargetMode="External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4.xml"/><Relationship Id="rId6" Type="http://schemas.openxmlformats.org/officeDocument/2006/relationships/hyperlink" Target="https://www.linkedin.com/pulse/how-measure-tourism-impacts-anula-galewska/" TargetMode="External"/><Relationship Id="rId5" Type="http://schemas.openxmlformats.org/officeDocument/2006/relationships/image" Target="../media/image45.svg"/><Relationship Id="rId10" Type="http://schemas.openxmlformats.org/officeDocument/2006/relationships/image" Target="../media/image33.svg"/><Relationship Id="rId4" Type="http://schemas.openxmlformats.org/officeDocument/2006/relationships/image" Target="../media/image44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hyperlink" Target="https://www.ncbi.nlm.nih.gov/pmc/articles/PMC7149992/bin/gr2.jpg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7.jpe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momentumconsulting.ie/team/laura-magan/" TargetMode="External"/><Relationship Id="rId2" Type="http://schemas.openxmlformats.org/officeDocument/2006/relationships/hyperlink" Target="https://www.tourismrecovery.eu/" TargetMode="Externa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58.jpeg"/><Relationship Id="rId4" Type="http://schemas.openxmlformats.org/officeDocument/2006/relationships/hyperlink" Target="https://www.facebook.com/tourismcrisisrecover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hyperlink" Target="https://www.emerald.com/insight/content/doi/10.1108/JTF-02-2022-0059/full/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mc/articles/PMC8961202/" TargetMode="External"/><Relationship Id="rId3" Type="http://schemas.openxmlformats.org/officeDocument/2006/relationships/hyperlink" Target="https://www.ncbi.nlm.nih.gov/pmc/articles/PMC8961202/#bibr10-03063070211063717" TargetMode="External"/><Relationship Id="rId7" Type="http://schemas.openxmlformats.org/officeDocument/2006/relationships/hyperlink" Target="https://www.ncbi.nlm.nih.gov/pmc/articles/PMC8961202/#bibr53-0306307021106371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s://www.ncbi.nlm.nih.gov/pmc/articles/PMC8961202/#bibr42-03063070211063717" TargetMode="External"/><Relationship Id="rId11" Type="http://schemas.openxmlformats.org/officeDocument/2006/relationships/image" Target="../media/image34.jpeg"/><Relationship Id="rId5" Type="http://schemas.openxmlformats.org/officeDocument/2006/relationships/hyperlink" Target="https://www.ncbi.nlm.nih.gov/pmc/articles/PMC8961202/#bibr34-03063070211063717" TargetMode="External"/><Relationship Id="rId10" Type="http://schemas.openxmlformats.org/officeDocument/2006/relationships/image" Target="../media/image33.svg"/><Relationship Id="rId4" Type="http://schemas.openxmlformats.org/officeDocument/2006/relationships/hyperlink" Target="https://www.ncbi.nlm.nih.gov/pmc/articles/PMC8961202/#bibr13-03063070211063717" TargetMode="External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sbb.gov.tr/wp-content/uploads/2021/02/Risk_and_Crisis_Management_in_Tourism_Sector.pdf" TargetMode="Externa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b.gov.tr/wp-content/uploads/2021/02/Risk_and_Crisis_Management_in_Tourism_Sector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3EA55-9759-7ED0-D15C-2C5A250022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920" y="4654223"/>
            <a:ext cx="7012644" cy="69735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0"/>
              </a:spcBef>
            </a:pPr>
            <a:r>
              <a:rPr lang="is-IS" sz="3200" b="0" dirty="0"/>
              <a:t>Svæðisbundin krísustjórnun</a:t>
            </a:r>
            <a:endParaRPr lang="is-IS" sz="3200" b="0" dirty="0">
              <a:cs typeface="Calibri"/>
            </a:endParaRPr>
          </a:p>
          <a:p>
            <a:endParaRPr lang="is-I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3F148-6E68-05B5-0D92-B41B8A44F5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7348" y="3633385"/>
            <a:ext cx="11177427" cy="697353"/>
          </a:xfrm>
        </p:spPr>
        <p:txBody>
          <a:bodyPr>
            <a:noAutofit/>
          </a:bodyPr>
          <a:lstStyle/>
          <a:p>
            <a:r>
              <a:rPr lang="is-IS" sz="6000" b="1" dirty="0"/>
              <a:t>Námskeiðseining 1 </a:t>
            </a:r>
            <a:r>
              <a:rPr lang="is-IS" sz="6000" dirty="0"/>
              <a:t>(Seinni hluti)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BD95F2-86C7-498E-E319-CA13B72068C9}"/>
              </a:ext>
            </a:extLst>
          </p:cNvPr>
          <p:cNvSpPr txBox="1"/>
          <p:nvPr/>
        </p:nvSpPr>
        <p:spPr>
          <a:xfrm>
            <a:off x="817349" y="2201904"/>
            <a:ext cx="62579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2400" dirty="0">
                <a:solidFill>
                  <a:srgbClr val="7A547C"/>
                </a:solidFill>
              </a:rPr>
              <a:t>Krísustjórnun í svæðisbundinni ferðaþjónustu </a:t>
            </a:r>
          </a:p>
          <a:p>
            <a:r>
              <a:rPr lang="is-IS" sz="2400" dirty="0">
                <a:solidFill>
                  <a:srgbClr val="7A547C"/>
                </a:solidFill>
              </a:rPr>
              <a:t>Námskeið fyrir háskólastig, 2023</a:t>
            </a:r>
          </a:p>
          <a:p>
            <a:r>
              <a:rPr lang="is-IS" sz="2000" i="1" dirty="0">
                <a:solidFill>
                  <a:srgbClr val="7A547C"/>
                </a:solidFill>
              </a:rPr>
              <a:t>Hannað af Laura Magan (</a:t>
            </a:r>
            <a:r>
              <a:rPr lang="is-IS" sz="2000" i="1" dirty="0" err="1">
                <a:solidFill>
                  <a:srgbClr val="7A547C"/>
                </a:solidFill>
              </a:rPr>
              <a:t>Momentum</a:t>
            </a:r>
            <a:r>
              <a:rPr lang="is-IS" sz="2000" i="1" dirty="0">
                <a:solidFill>
                  <a:srgbClr val="7A547C"/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321486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432C00-EFC7-FF4D-2AED-4C1DA96B27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0525" y="839395"/>
            <a:ext cx="5882684" cy="62312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2000" dirty="0"/>
              <a:t>Þegar neyðarástand hefst geta vönduð og skjót viðbrögð skipt öllu máli.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2000" dirty="0"/>
              <a:t>Helstu aðgerðir í þessum fasa eru: </a:t>
            </a:r>
            <a:endParaRPr lang="is-IS" sz="2000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Auka tíðni samskipta milli meðlima viðbragðsteymi ferðaþjónustunnar, koma áfram fyrirmælum um að vera tilbúin fyrir mögulegar aðgerðir. 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Fyrirtæki ættu að færa krísustjórnunar áætlun sína yfir á framkvæmdastig.</a:t>
            </a:r>
            <a:endParaRPr lang="is-IS" sz="2000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is-IS" sz="2000" dirty="0"/>
              <a:t>Ljúka við skilaboð (sem voru tilbúin að hluta til) til að senda til fjölmiðla og almennings.</a:t>
            </a:r>
            <a:endParaRPr lang="is-IS" sz="2000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Virkja fjarskiptamiðstöð til að sinna fyrirspurnum.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F60A2D-0AA9-E323-8B13-56B1666223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9176" y="228600"/>
            <a:ext cx="5085159" cy="58222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IE" dirty="0"/>
              <a:t>Stig 2. </a:t>
            </a:r>
            <a:r>
              <a:rPr lang="is-IS" dirty="0"/>
              <a:t>Fyrirboði</a:t>
            </a:r>
            <a:endParaRPr lang="is-IS" dirty="0">
              <a:cs typeface="Calibri"/>
            </a:endParaRPr>
          </a:p>
        </p:txBody>
      </p:sp>
      <p:pic>
        <p:nvPicPr>
          <p:cNvPr id="10" name="Picture Placeholder 9" descr="A picture containing grass, sky, outdoor, person&#10;&#10;Description automatically generated">
            <a:extLst>
              <a:ext uri="{FF2B5EF4-FFF2-40B4-BE49-F238E27FC236}">
                <a16:creationId xmlns:a16="http://schemas.microsoft.com/office/drawing/2014/main" id="{EC74350E-5AC9-C50E-D2EF-F97618BF85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51" b="17451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025DF9-6972-E930-CFAE-E89CAEA53E1C}"/>
              </a:ext>
            </a:extLst>
          </p:cNvPr>
          <p:cNvSpPr txBox="1"/>
          <p:nvPr/>
        </p:nvSpPr>
        <p:spPr>
          <a:xfrm>
            <a:off x="5342012" y="603504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>
                <a:solidFill>
                  <a:schemeClr val="bg1"/>
                </a:solidFill>
              </a:rPr>
              <a:t>(</a:t>
            </a:r>
            <a:r>
              <a:rPr lang="is-I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28874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432C00-EFC7-FF4D-2AED-4C1DA96B27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0525" y="839396"/>
            <a:ext cx="5705475" cy="57900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2800" dirty="0"/>
              <a:t>Lykilaðgerðir á þessu stigi eru að: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endParaRPr lang="is-IS" sz="2000" dirty="0"/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Tryggja öryggi og velferð viðskiptavina með því að mæta grunnþörfum þeirra og auðvelda </a:t>
            </a:r>
            <a:r>
              <a:rPr lang="is-IS" sz="2000" dirty="0" err="1"/>
              <a:t>rýmingu</a:t>
            </a:r>
            <a:r>
              <a:rPr lang="is-IS" sz="2000" dirty="0"/>
              <a:t> ef þörf krefur.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>
                <a:cs typeface="Calibri"/>
              </a:rPr>
              <a:t>Tryggja öryggi og velferð starfsfólks </a:t>
            </a:r>
            <a:endParaRPr lang="is-IS" sz="2000" dirty="0"/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is-IS" sz="2000" dirty="0"/>
              <a:t>Framkvæma neyðarviðgerðir á innviðum. </a:t>
            </a:r>
            <a:endParaRPr lang="is-IS" dirty="0"/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Veita reglulega upplýsingar um stöðu mála í gegnum samskiptamiðstöðina</a:t>
            </a:r>
            <a:endParaRPr lang="is-IS" sz="2000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Skjót og heiðarleg samskipti og ráðleggingar við viðskiptavini um ástandið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F60A2D-0AA9-E323-8B13-56B1666223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5640" y="228600"/>
            <a:ext cx="5085159" cy="58222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s-IS" dirty="0"/>
              <a:t>Stig 3. Neyðarástand</a:t>
            </a:r>
          </a:p>
        </p:txBody>
      </p:sp>
      <p:pic>
        <p:nvPicPr>
          <p:cNvPr id="7" name="Picture Placeholder 6" descr="A picture containing sky, ground, outdoor, person&#10;&#10;Description automatically generated">
            <a:extLst>
              <a:ext uri="{FF2B5EF4-FFF2-40B4-BE49-F238E27FC236}">
                <a16:creationId xmlns:a16="http://schemas.microsoft.com/office/drawing/2014/main" id="{6F262EB9-6ED5-4E93-D2F8-7B3EAD15A2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25" r="16025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E1DF96-A6C7-2ED1-666D-9FAD2FAC5C34}"/>
              </a:ext>
            </a:extLst>
          </p:cNvPr>
          <p:cNvSpPr txBox="1"/>
          <p:nvPr/>
        </p:nvSpPr>
        <p:spPr>
          <a:xfrm>
            <a:off x="5045712" y="583393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>
                <a:solidFill>
                  <a:schemeClr val="bg1"/>
                </a:solidFill>
              </a:rPr>
              <a:t>(</a:t>
            </a:r>
            <a:r>
              <a:rPr lang="is-IS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2485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Process 8">
            <a:extLst>
              <a:ext uri="{FF2B5EF4-FFF2-40B4-BE49-F238E27FC236}">
                <a16:creationId xmlns:a16="http://schemas.microsoft.com/office/drawing/2014/main" id="{BEA9AC78-DFAF-68EC-33AC-2343A0BBC82C}"/>
              </a:ext>
            </a:extLst>
          </p:cNvPr>
          <p:cNvSpPr/>
          <p:nvPr/>
        </p:nvSpPr>
        <p:spPr>
          <a:xfrm>
            <a:off x="0" y="0"/>
            <a:ext cx="7905750" cy="6858000"/>
          </a:xfrm>
          <a:prstGeom prst="flowChartProcess">
            <a:avLst/>
          </a:prstGeom>
          <a:solidFill>
            <a:srgbClr val="3AA09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432C00-EFC7-FF4D-2AED-4C1DA96B27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250" y="839396"/>
            <a:ext cx="6889843" cy="594120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4000" dirty="0"/>
              <a:t>Lykilaðgerðir á þessu stigi eru að: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dirty="0"/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Samræma viðbrögð opinberra aðila og aðila í einkageiranum, í samræmi við áætlanir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Viðgerðir á skemmdum innviðum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Auka markaðssetningu með jákvæðum skilaboðum</a:t>
            </a:r>
            <a:endParaRPr lang="is-IS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Bæta í upplýsingagjöf til að vinna gegn “falsfréttum”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Leggja áherslur á markaði sem eru minna viðkvæmir fyrir krísu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Bæta öryggi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Efla samstarf og samvinnu milli </a:t>
            </a:r>
            <a:r>
              <a:rPr lang="is-IS" dirty="0" err="1"/>
              <a:t>einka</a:t>
            </a:r>
            <a:r>
              <a:rPr lang="is-IS" dirty="0"/>
              <a:t>- og opinberra aðila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Innleiða fjárhagslegar mótvægisaðgerðir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endParaRPr lang="is-I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F60A2D-0AA9-E323-8B13-56B1666223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1449" y="163121"/>
            <a:ext cx="7134225" cy="762000"/>
          </a:xfrm>
        </p:spPr>
        <p:txBody>
          <a:bodyPr anchor="ctr">
            <a:noAutofit/>
          </a:bodyPr>
          <a:lstStyle/>
          <a:p>
            <a:r>
              <a:rPr lang="is-IS" sz="3200" dirty="0"/>
              <a:t>Stig 4. Eftir krísu</a:t>
            </a:r>
          </a:p>
        </p:txBody>
      </p:sp>
      <p:pic>
        <p:nvPicPr>
          <p:cNvPr id="8" name="Picture Placeholder 7" descr="A volcano erupting at night&#10;&#10;Description automatically generated with medium confidence">
            <a:extLst>
              <a:ext uri="{FF2B5EF4-FFF2-40B4-BE49-F238E27FC236}">
                <a16:creationId xmlns:a16="http://schemas.microsoft.com/office/drawing/2014/main" id="{D90F5DAC-F671-DF99-A72B-2D6980CAF4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58" b="17358"/>
          <a:stretch>
            <a:fillRect/>
          </a:stretch>
        </p:blipFill>
        <p:spPr>
          <a:xfrm>
            <a:off x="7219910" y="676275"/>
            <a:ext cx="4972090" cy="486727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323D05-0D66-29E4-01B7-2757D4409921}"/>
              </a:ext>
            </a:extLst>
          </p:cNvPr>
          <p:cNvSpPr txBox="1"/>
          <p:nvPr/>
        </p:nvSpPr>
        <p:spPr>
          <a:xfrm>
            <a:off x="6694766" y="6423464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>
                <a:solidFill>
                  <a:schemeClr val="bg1"/>
                </a:solidFill>
              </a:rPr>
              <a:t>(</a:t>
            </a:r>
            <a:r>
              <a:rPr lang="is-IS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73939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496F7E-3008-25B7-F737-EF9A85F115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0050" y="1085850"/>
            <a:ext cx="5909994" cy="559117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is-IS" sz="2000" b="1" dirty="0"/>
              <a:t>Á þessu stigi munu aðgerðirnar vera til langtíma. Þær eru á 6 lykilsviðum: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is-IS" sz="2000" b="1" dirty="0"/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s-IS" sz="2000" dirty="0"/>
              <a:t>Áætlun um endurbætur á innviðum.</a:t>
            </a:r>
            <a:endParaRPr lang="is-IS" sz="2000">
              <a:cs typeface="Calibri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s-IS" sz="2000" dirty="0"/>
              <a:t>Aðlaga fjárfestingarskilyrði og veita hvata til að laða að fjárfestingar.</a:t>
            </a:r>
            <a:endParaRPr lang="is-IS" sz="2000">
              <a:cs typeface="Calibri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s-IS" sz="2000" dirty="0"/>
              <a:t>Auka fagmennsku í ferðaþjónustu og bæta gestrisni, þar með talið færni staðbundins vinnuafls og öryggisþjálfun fyrir starfsfólk í framlínunni.</a:t>
            </a:r>
            <a:endParaRPr lang="is-IS" sz="2000" dirty="0">
              <a:cs typeface="Calibri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s-IS" sz="2000" dirty="0"/>
              <a:t>Þróa nýjar ferðaþjónustuvörur í takt við tiltæk úrræði og markaðsþróun.</a:t>
            </a:r>
            <a:endParaRPr lang="is-IS" sz="2000">
              <a:cs typeface="Calibri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is-IS" sz="2000" dirty="0">
                <a:cs typeface="Calibri" panose="020F0502020204030204"/>
              </a:rPr>
              <a:t>Endurbyggja ímynd áfangastaðarins með reglulegum færslum á vefsíðum og samfélagsmiðlum. Miðlun á jákvæðu efni um áfangastaðinn.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is-IS" sz="2000" dirty="0">
                <a:cs typeface="Calibri" panose="020F0502020204030204"/>
              </a:rPr>
              <a:t>Kanna ný tækifæri.  T.a.m. Með því að skoða nýja strauma og stefnur, nýja markaði, ný viðskiptatengsl. </a:t>
            </a:r>
            <a:endParaRPr lang="en-US" sz="2000" dirty="0">
              <a:cs typeface="Calibri" panose="020F050202020403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F01700-1BA6-33BE-BF7C-4A1E061F49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34817" y="351861"/>
            <a:ext cx="6157483" cy="733989"/>
          </a:xfrm>
        </p:spPr>
        <p:txBody>
          <a:bodyPr anchor="ctr">
            <a:normAutofit fontScale="92500"/>
          </a:bodyPr>
          <a:lstStyle/>
          <a:p>
            <a:pPr algn="ctr"/>
            <a:r>
              <a:rPr lang="is-IS" dirty="0"/>
              <a:t>Stig 5 Bati á eftir krísu (Langtíma)</a:t>
            </a:r>
          </a:p>
        </p:txBody>
      </p:sp>
      <p:pic>
        <p:nvPicPr>
          <p:cNvPr id="6" name="Picture Placeholder 5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08BA36AB-D80A-2C3E-9D32-5663E3ABD6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31" r="15331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384095-1818-6960-C73F-93DFA4F1D3C2}"/>
              </a:ext>
            </a:extLst>
          </p:cNvPr>
          <p:cNvSpPr txBox="1"/>
          <p:nvPr/>
        </p:nvSpPr>
        <p:spPr>
          <a:xfrm>
            <a:off x="5342012" y="648866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>
                <a:solidFill>
                  <a:schemeClr val="bg1"/>
                </a:solidFill>
              </a:rPr>
              <a:t>(</a:t>
            </a:r>
            <a:r>
              <a:rPr lang="is-I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25374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B38701-2CFF-5213-730E-DBC8202E815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3875" y="810822"/>
            <a:ext cx="5696172" cy="59519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2000" dirty="0"/>
              <a:t>Mikilvægi þess að meta og uppfæra fyrri áætlanir og aðgerðir til að auka seiglu og viðbragðsflýti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sz="2000" dirty="0"/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Skoða árangur þeirra aðgerða sem voru til skamms og meðallangs tíma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Meta skal árangur langtímaráðstafana sem nauðsynlegar eru til að endurreisa greinina.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000" dirty="0"/>
              <a:t>Breyta viðbragðsáætlunum út frá þeim lærdómi sem dreginn hefur verið af krísunni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F2747F-4855-04D3-474E-0D1CF08060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9979" y="228601"/>
            <a:ext cx="5085159" cy="58222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s-IS" dirty="0"/>
              <a:t>Stig 6.  Úrlausn </a:t>
            </a:r>
          </a:p>
        </p:txBody>
      </p:sp>
      <p:pic>
        <p:nvPicPr>
          <p:cNvPr id="8" name="Picture Placeholder 7" descr="City lights focused in magnifying glass">
            <a:extLst>
              <a:ext uri="{FF2B5EF4-FFF2-40B4-BE49-F238E27FC236}">
                <a16:creationId xmlns:a16="http://schemas.microsoft.com/office/drawing/2014/main" id="{E0DEC14E-9692-BF8D-78E1-FF5EE80C59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66" r="15966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6111F4-CBCF-71FF-28DF-820838C79022}"/>
              </a:ext>
            </a:extLst>
          </p:cNvPr>
          <p:cNvSpPr txBox="1"/>
          <p:nvPr/>
        </p:nvSpPr>
        <p:spPr>
          <a:xfrm>
            <a:off x="4730742" y="604717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>
                <a:solidFill>
                  <a:schemeClr val="bg1"/>
                </a:solidFill>
              </a:rPr>
              <a:t>(</a:t>
            </a:r>
            <a:r>
              <a:rPr lang="is-I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55189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81E42CD-AA00-8E6E-2E04-60258913A0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0495" y="1092702"/>
            <a:ext cx="5645999" cy="10177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is-IS" sz="3200" dirty="0"/>
              <a:t>7. Fleiri nálganir og líkön á krísustjórnun í ferðaþjónustu </a:t>
            </a:r>
            <a:br>
              <a:rPr lang="is-IS" sz="3200" dirty="0"/>
            </a:br>
            <a:br>
              <a:rPr lang="is-IS" sz="3200" dirty="0"/>
            </a:br>
            <a:endParaRPr lang="is-I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27CD05B-E438-3649-F46F-8884B5DCFA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41" b="12941"/>
          <a:stretch>
            <a:fillRect/>
          </a:stretch>
        </p:blipFill>
        <p:spPr>
          <a:xfrm>
            <a:off x="382411" y="238007"/>
            <a:ext cx="11696700" cy="5763986"/>
          </a:xfrm>
        </p:spPr>
      </p:pic>
    </p:spTree>
    <p:extLst>
      <p:ext uri="{BB962C8B-B14F-4D97-AF65-F5344CB8AC3E}">
        <p14:creationId xmlns:p14="http://schemas.microsoft.com/office/powerpoint/2010/main" val="1846696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873765-E1B6-5DFC-BCC0-E111A331E0E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9966" y="1757011"/>
            <a:ext cx="3581960" cy="386770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is-IS" dirty="0"/>
              <a:t>Það eru mörg líkön sem telja fram mismunandi stig/fasa krísu: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is-IS" dirty="0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is-I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4FC3C-9568-14F2-F872-E107C4C0771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is-IS" sz="3600" dirty="0"/>
              <a:t>Fleiri nálganir og líkön um krísustjórnun</a:t>
            </a:r>
            <a:endParaRPr lang="en-IE" dirty="0"/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3FD61ED6-1D1F-3A7A-7E4D-B1EB2DB5F7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08" r="2274" b="3268"/>
          <a:stretch/>
        </p:blipFill>
        <p:spPr>
          <a:xfrm>
            <a:off x="3937063" y="1233285"/>
            <a:ext cx="8016812" cy="54532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D04CA-F845-2D5F-117F-7CF6036E989A}"/>
              </a:ext>
            </a:extLst>
          </p:cNvPr>
          <p:cNvSpPr txBox="1"/>
          <p:nvPr/>
        </p:nvSpPr>
        <p:spPr>
          <a:xfrm>
            <a:off x="4947397" y="5440049"/>
            <a:ext cx="2115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err="1">
                <a:solidFill>
                  <a:srgbClr val="4D4D4D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en-IE" dirty="0">
                <a:solidFill>
                  <a:srgbClr val="4D4D4D"/>
                </a:solidFill>
              </a:rPr>
              <a:t>: Smartsheet</a:t>
            </a:r>
          </a:p>
        </p:txBody>
      </p:sp>
      <p:pic>
        <p:nvPicPr>
          <p:cNvPr id="10" name="Graphic 9" descr="Touchscreen with solid fill">
            <a:extLst>
              <a:ext uri="{FF2B5EF4-FFF2-40B4-BE49-F238E27FC236}">
                <a16:creationId xmlns:a16="http://schemas.microsoft.com/office/drawing/2014/main" id="{EB091280-2FB4-15F7-AECD-A0E1EA25C1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48032" y="58093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77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EF99F0-EC51-9344-0992-E564639582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0495" y="1123950"/>
            <a:ext cx="5649585" cy="212374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IE" sz="3200" dirty="0"/>
              <a:t>8. </a:t>
            </a:r>
            <a:r>
              <a:rPr lang="is-IS" sz="3200" dirty="0"/>
              <a:t>Flækjustig svæðisbundinnar krísustjórnunar í ferðaþjónustu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IE" sz="3200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56E5938-0DDC-59F4-1322-E19891CF43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43" b="218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915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D32974-F5C6-1B69-F395-1B7E153802D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9965" y="1299882"/>
            <a:ext cx="10170459" cy="498014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>
                <a:solidFill>
                  <a:srgbClr val="4D4D4D"/>
                </a:solidFill>
              </a:rPr>
              <a:t>Nokkrir</a:t>
            </a:r>
            <a:r>
              <a:rPr lang="is-IS" sz="2400" b="1" i="0" dirty="0">
                <a:solidFill>
                  <a:srgbClr val="916395"/>
                </a:solidFill>
                <a:effectLst/>
              </a:rPr>
              <a:t> 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lykilþættir varðandi krísu:</a:t>
            </a:r>
          </a:p>
          <a:p>
            <a:pPr marL="0" indent="0" algn="l">
              <a:lnSpc>
                <a:spcPct val="120000"/>
              </a:lnSpc>
              <a:spcBef>
                <a:spcPts val="0"/>
              </a:spcBef>
            </a:pPr>
            <a:endParaRPr lang="is-IS" sz="2400" b="0" i="0" dirty="0">
              <a:solidFill>
                <a:srgbClr val="4D4D4D"/>
              </a:solidFill>
              <a:effectLst/>
              <a:highlight>
                <a:srgbClr val="F37C57"/>
              </a:highlight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4D4D4D"/>
                </a:solidFill>
              </a:rPr>
              <a:t>Atburður sem</a:t>
            </a:r>
            <a:r>
              <a:rPr lang="is-IS" dirty="0">
                <a:solidFill>
                  <a:srgbClr val="C00000"/>
                </a:solidFill>
              </a:rPr>
              <a:t> </a:t>
            </a:r>
            <a:r>
              <a:rPr lang="is-IS" b="1" dirty="0">
                <a:solidFill>
                  <a:srgbClr val="916395"/>
                </a:solidFill>
              </a:rPr>
              <a:t>ögrar </a:t>
            </a:r>
            <a:r>
              <a:rPr lang="is-IS" sz="2400" b="1" i="0" dirty="0">
                <a:solidFill>
                  <a:srgbClr val="916395"/>
                </a:solidFill>
                <a:effectLst/>
              </a:rPr>
              <a:t>núverandi uppbyggingu, venjum, rútínum eða</a:t>
            </a:r>
            <a:r>
              <a:rPr lang="is-IS" b="1" dirty="0">
                <a:solidFill>
                  <a:srgbClr val="916395"/>
                </a:solidFill>
              </a:rPr>
              <a:t> afkomu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 fyrirtækisins eða svæðisins.</a:t>
            </a:r>
            <a:r>
              <a:rPr lang="is-IS" dirty="0">
                <a:solidFill>
                  <a:srgbClr val="4D4D4D"/>
                </a:solidFill>
              </a:rPr>
              <a:t> </a:t>
            </a:r>
            <a:endParaRPr lang="is-IS" sz="2400" b="0" i="0" dirty="0">
              <a:solidFill>
                <a:srgbClr val="4D4D4D"/>
              </a:solidFill>
              <a:effectLst/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2400" b="0" i="0" dirty="0">
                <a:solidFill>
                  <a:srgbClr val="4D4D4D"/>
                </a:solidFill>
                <a:effectLst/>
              </a:rPr>
              <a:t>Krísur einkennast af </a:t>
            </a:r>
            <a:r>
              <a:rPr lang="is-IS" sz="2400" b="1" i="0" dirty="0">
                <a:solidFill>
                  <a:srgbClr val="916395"/>
                </a:solidFill>
                <a:effectLst/>
              </a:rPr>
              <a:t>‘fljótandi, </a:t>
            </a:r>
            <a:r>
              <a:rPr lang="is-IS" b="1" dirty="0">
                <a:solidFill>
                  <a:srgbClr val="916395"/>
                </a:solidFill>
              </a:rPr>
              <a:t>óstöðugum og afdrifaríkum</a:t>
            </a:r>
            <a:r>
              <a:rPr lang="is-IS" sz="2400" b="1" i="0" dirty="0">
                <a:solidFill>
                  <a:srgbClr val="916395"/>
                </a:solidFill>
                <a:effectLst/>
              </a:rPr>
              <a:t>’ 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aðstæðum  (</a:t>
            </a:r>
            <a:r>
              <a:rPr lang="is-IS" sz="2400" b="0" i="0" dirty="0" err="1">
                <a:solidFill>
                  <a:srgbClr val="4D4D4D"/>
                </a:solidFill>
                <a:effectLst/>
              </a:rPr>
              <a:t>Fink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, 1986:20);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4D4D4D"/>
                </a:solidFill>
              </a:rPr>
              <a:t>Krísur 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geta falið í sér </a:t>
            </a:r>
            <a:r>
              <a:rPr lang="is-IS" b="1" dirty="0">
                <a:solidFill>
                  <a:srgbClr val="916395"/>
                </a:solidFill>
              </a:rPr>
              <a:t>mikla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 og </a:t>
            </a:r>
            <a:r>
              <a:rPr lang="is-IS" b="1" dirty="0">
                <a:solidFill>
                  <a:srgbClr val="916395"/>
                </a:solidFill>
              </a:rPr>
              <a:t>óvænta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 ógn.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2400" b="0" i="0" dirty="0">
                <a:solidFill>
                  <a:srgbClr val="4D4D4D"/>
                </a:solidFill>
                <a:effectLst/>
              </a:rPr>
              <a:t>Þeir sem verða fyrir beinum </a:t>
            </a:r>
            <a:r>
              <a:rPr lang="is-IS" dirty="0">
                <a:solidFill>
                  <a:srgbClr val="4D4D4D"/>
                </a:solidFill>
              </a:rPr>
              <a:t>áhrifum </a:t>
            </a:r>
            <a:r>
              <a:rPr lang="is-IS" b="1" dirty="0">
                <a:solidFill>
                  <a:srgbClr val="916395"/>
                </a:solidFill>
              </a:rPr>
              <a:t>upplifa sig vanmáttuga til að takast á við</a:t>
            </a:r>
            <a:r>
              <a:rPr lang="is-IS" dirty="0">
                <a:solidFill>
                  <a:srgbClr val="4D4D4D"/>
                </a:solidFill>
              </a:rPr>
              <a:t> </a:t>
            </a:r>
            <a:r>
              <a:rPr lang="is-IS" sz="2400" b="0" i="0" dirty="0">
                <a:solidFill>
                  <a:srgbClr val="4D4D4D"/>
                </a:solidFill>
                <a:effectLst/>
              </a:rPr>
              <a:t>ástandið.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4D4D4D"/>
                </a:solidFill>
              </a:rPr>
              <a:t>Krísa leiðir í eðli sínu til </a:t>
            </a:r>
            <a:r>
              <a:rPr lang="is-IS" b="1" dirty="0">
                <a:solidFill>
                  <a:srgbClr val="916395"/>
                </a:solidFill>
              </a:rPr>
              <a:t>breytinga á áfangastöðum og fyrirtækjum, jafnvel þó vel sé tekist á við hana </a:t>
            </a:r>
            <a:endParaRPr lang="is-IS" sz="2400" b="1" i="0" dirty="0">
              <a:solidFill>
                <a:srgbClr val="916395"/>
              </a:solidFill>
              <a:effectLst/>
            </a:endParaRPr>
          </a:p>
          <a:p>
            <a:endParaRPr lang="is-I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C1C070-802F-D681-CC87-7891094649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932" y="425571"/>
            <a:ext cx="12181068" cy="582221"/>
          </a:xfrm>
          <a:solidFill>
            <a:srgbClr val="7A547C"/>
          </a:solidFill>
        </p:spPr>
        <p:txBody>
          <a:bodyPr>
            <a:normAutofit lnSpcReduction="10000"/>
          </a:bodyPr>
          <a:lstStyle/>
          <a:p>
            <a:pPr algn="ctr"/>
            <a:r>
              <a:rPr lang="is-IS" sz="3600" dirty="0">
                <a:solidFill>
                  <a:schemeClr val="bg1"/>
                </a:solidFill>
              </a:rPr>
              <a:t>Svæðisbundin krísustjórnun er flókin</a:t>
            </a:r>
          </a:p>
          <a:p>
            <a:endParaRPr lang="is-I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89689B-3F13-A2E5-EDE5-23E586801E7A}"/>
              </a:ext>
            </a:extLst>
          </p:cNvPr>
          <p:cNvSpPr txBox="1"/>
          <p:nvPr/>
        </p:nvSpPr>
        <p:spPr>
          <a:xfrm>
            <a:off x="7266450" y="5956863"/>
            <a:ext cx="4294928" cy="646331"/>
          </a:xfrm>
          <a:prstGeom prst="rect">
            <a:avLst/>
          </a:prstGeom>
          <a:solidFill>
            <a:srgbClr val="F37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dirty="0" err="1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en-IE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Responding to a Crisis, The Destination Perspective</a:t>
            </a:r>
            <a:endParaRPr lang="en-IE" dirty="0">
              <a:solidFill>
                <a:schemeClr val="bg1"/>
              </a:solidFill>
            </a:endParaRPr>
          </a:p>
        </p:txBody>
      </p:sp>
      <p:pic>
        <p:nvPicPr>
          <p:cNvPr id="4" name="Graphic 3" descr="Document outline">
            <a:hlinkClick r:id="rId3"/>
            <a:extLst>
              <a:ext uri="{FF2B5EF4-FFF2-40B4-BE49-F238E27FC236}">
                <a16:creationId xmlns:a16="http://schemas.microsoft.com/office/drawing/2014/main" id="{BB6AB1EA-0ABF-BC5A-0D46-E2ABE7FEC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34573" y="5651072"/>
            <a:ext cx="1048871" cy="104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87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2704761-0DDB-7963-F38F-59A29536445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0" y="0"/>
            <a:ext cx="12181236" cy="582221"/>
          </a:xfrm>
        </p:spPr>
        <p:txBody>
          <a:bodyPr anchor="ctr">
            <a:normAutofit/>
          </a:bodyPr>
          <a:lstStyle/>
          <a:p>
            <a:r>
              <a:rPr lang="is-IS" sz="2800" dirty="0"/>
              <a:t>Önnur öfl sem geta leitt til krísu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04A295-3F9F-4641-0CF0-CDE0C9F375BC}"/>
              </a:ext>
            </a:extLst>
          </p:cNvPr>
          <p:cNvSpPr txBox="1"/>
          <p:nvPr/>
        </p:nvSpPr>
        <p:spPr>
          <a:xfrm>
            <a:off x="274730" y="3429000"/>
            <a:ext cx="2637055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s-IS" sz="1600" dirty="0">
                <a:solidFill>
                  <a:schemeClr val="bg1"/>
                </a:solidFill>
              </a:rPr>
              <a:t>Ferðaþjónustuaðilar eru háðir fjölbreyttum hópum fólks og fyrirtækja (t.a.m. </a:t>
            </a:r>
            <a:r>
              <a:rPr lang="is-IS" sz="1600" dirty="0" err="1">
                <a:solidFill>
                  <a:schemeClr val="bg1"/>
                </a:solidFill>
              </a:rPr>
              <a:t>stm</a:t>
            </a:r>
            <a:r>
              <a:rPr lang="is-IS" sz="1600" dirty="0">
                <a:solidFill>
                  <a:schemeClr val="bg1"/>
                </a:solidFill>
              </a:rPr>
              <a:t>. birgjar og fl.) frá ýmsum stöðum, innan og handan landamæra.</a:t>
            </a:r>
            <a:br>
              <a:rPr lang="is-IS" sz="1600" dirty="0">
                <a:solidFill>
                  <a:schemeClr val="bg1"/>
                </a:solidFill>
              </a:rPr>
            </a:br>
            <a:br>
              <a:rPr lang="is-IS" sz="1600" dirty="0">
                <a:solidFill>
                  <a:schemeClr val="bg1"/>
                </a:solidFill>
              </a:rPr>
            </a:br>
            <a:r>
              <a:rPr lang="is-IS" sz="1600" dirty="0">
                <a:solidFill>
                  <a:schemeClr val="bg1"/>
                </a:solidFill>
              </a:rPr>
              <a:t>Magnar áhættuna og eykur á möguleg dómínó- áhrif í krísu </a:t>
            </a:r>
            <a:endParaRPr lang="is-IS" sz="1600" b="0" i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4" name="Graphic 13" descr="Earth globe: Americas with solid fill">
            <a:extLst>
              <a:ext uri="{FF2B5EF4-FFF2-40B4-BE49-F238E27FC236}">
                <a16:creationId xmlns:a16="http://schemas.microsoft.com/office/drawing/2014/main" id="{0DE87D46-D760-CCD2-BEA8-A571DF704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454" y="391411"/>
            <a:ext cx="1004005" cy="100400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ED0535-7427-5113-EE22-3011E54755BC}"/>
              </a:ext>
            </a:extLst>
          </p:cNvPr>
          <p:cNvSpPr txBox="1"/>
          <p:nvPr/>
        </p:nvSpPr>
        <p:spPr>
          <a:xfrm>
            <a:off x="3449647" y="3252430"/>
            <a:ext cx="27543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1600" dirty="0">
                <a:solidFill>
                  <a:schemeClr val="bg1"/>
                </a:solidFill>
              </a:rPr>
              <a:t>Í sítengdum heimi leiðir hröð útbreiðsla upplýsinga í gegnum samfélagsmiðla til þess að fyrirtækin og svæði hafa takmarkaðan tíma til að takmarka skaða.</a:t>
            </a:r>
          </a:p>
          <a:p>
            <a:pPr algn="ctr"/>
            <a:endParaRPr lang="is-IS" sz="1600" dirty="0">
              <a:solidFill>
                <a:schemeClr val="bg1"/>
              </a:solidFill>
            </a:endParaRPr>
          </a:p>
          <a:p>
            <a:pPr algn="ctr"/>
            <a:r>
              <a:rPr lang="is-IS" sz="1600" dirty="0">
                <a:solidFill>
                  <a:schemeClr val="bg1"/>
                </a:solidFill>
              </a:rPr>
              <a:t>Neikvæðar fréttir dreifast fljótt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073412-4C5A-99FF-82F0-1FBC61484014}"/>
              </a:ext>
            </a:extLst>
          </p:cNvPr>
          <p:cNvSpPr txBox="1"/>
          <p:nvPr/>
        </p:nvSpPr>
        <p:spPr>
          <a:xfrm>
            <a:off x="6580093" y="3261307"/>
            <a:ext cx="2564560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s-IS" sz="1600" dirty="0">
                <a:solidFill>
                  <a:schemeClr val="bg1"/>
                </a:solidFill>
              </a:rPr>
              <a:t>Hraðar breytingar og </a:t>
            </a:r>
            <a:r>
              <a:rPr lang="is-IS" sz="1600" dirty="0" err="1">
                <a:solidFill>
                  <a:schemeClr val="bg1"/>
                </a:solidFill>
              </a:rPr>
              <a:t>margbreytileiki</a:t>
            </a:r>
            <a:r>
              <a:rPr lang="is-IS" sz="1600" dirty="0">
                <a:solidFill>
                  <a:schemeClr val="bg1"/>
                </a:solidFill>
              </a:rPr>
              <a:t> alþjóðlegra kerfa geta leitt til áður óþekktrar krísu.</a:t>
            </a:r>
          </a:p>
          <a:p>
            <a:pPr algn="ctr"/>
            <a:endParaRPr lang="is-IS" sz="1600" dirty="0">
              <a:solidFill>
                <a:schemeClr val="bg1"/>
              </a:solidFill>
            </a:endParaRPr>
          </a:p>
          <a:p>
            <a:pPr algn="ctr"/>
            <a:r>
              <a:rPr lang="is-IS" sz="1600" dirty="0">
                <a:solidFill>
                  <a:schemeClr val="bg1"/>
                </a:solidFill>
              </a:rPr>
              <a:t>Lipur viðbrögð með nýstárlegum lausnum eru mikilvæg</a:t>
            </a:r>
          </a:p>
          <a:p>
            <a:pPr algn="ctr"/>
            <a:endParaRPr lang="is-IS" sz="16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981F2-B15E-6C09-8ACA-50984E98DB86}"/>
              </a:ext>
            </a:extLst>
          </p:cNvPr>
          <p:cNvSpPr txBox="1"/>
          <p:nvPr/>
        </p:nvSpPr>
        <p:spPr>
          <a:xfrm>
            <a:off x="9355196" y="2943802"/>
            <a:ext cx="2695727" cy="32932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fontAlgn="base"/>
            <a:r>
              <a:rPr lang="is-IS" sz="1600" dirty="0">
                <a:solidFill>
                  <a:schemeClr val="bg1"/>
                </a:solidFill>
              </a:rPr>
              <a:t>Ástæður fyrir því að undirbúningur fyrir krísu á sér ekki stað eru m.a. trú um að:</a:t>
            </a:r>
          </a:p>
          <a:p>
            <a:pPr marL="285750" indent="-285750" algn="ctr" fontAlgn="base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chemeClr val="bg1"/>
                </a:solidFill>
              </a:rPr>
              <a:t>það muni ekki koma krísa</a:t>
            </a:r>
            <a:endParaRPr lang="is-IS" sz="1600" dirty="0">
              <a:solidFill>
                <a:schemeClr val="bg1"/>
              </a:solidFill>
              <a:cs typeface="Calibri"/>
            </a:endParaRPr>
          </a:p>
          <a:p>
            <a:pPr marL="285750" indent="-285750" algn="ctr" fontAlgn="base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chemeClr val="bg1"/>
                </a:solidFill>
              </a:rPr>
              <a:t>vel stjórnað fyrirtæki þarf ekki krísuáætlun.</a:t>
            </a:r>
          </a:p>
          <a:p>
            <a:pPr marL="285750" indent="-285750" algn="ctr" fontAlgn="base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chemeClr val="bg1"/>
                </a:solidFill>
              </a:rPr>
              <a:t>tryggingar munu verja fyrirtækið gegn krísu.</a:t>
            </a:r>
            <a:endParaRPr lang="is-IS" sz="1600" dirty="0">
              <a:solidFill>
                <a:schemeClr val="bg1"/>
              </a:solidFill>
              <a:cs typeface="Calibri"/>
            </a:endParaRPr>
          </a:p>
          <a:p>
            <a:pPr marL="285750" indent="-285750" algn="ctr" fontAlgn="base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chemeClr val="bg1"/>
                </a:solidFill>
              </a:rPr>
              <a:t>skortur sé á fjármagni til undirbúnings.</a:t>
            </a:r>
            <a:endParaRPr lang="is-IS" sz="1600" dirty="0">
              <a:solidFill>
                <a:schemeClr val="bg1"/>
              </a:solidFill>
              <a:cs typeface="Calibri"/>
            </a:endParaRPr>
          </a:p>
          <a:p>
            <a:pPr marL="285750" indent="-285750" algn="ctr" fontAlgn="base">
              <a:buFont typeface="Arial" panose="020B0604020202020204" pitchFamily="34" charset="0"/>
              <a:buChar char="•"/>
            </a:pPr>
            <a:r>
              <a:rPr lang="is-IS" sz="1600" dirty="0">
                <a:solidFill>
                  <a:schemeClr val="bg1"/>
                </a:solidFill>
              </a:rPr>
              <a:t>Að ekki þurfi að skoða betur áskoranir.</a:t>
            </a:r>
            <a:endParaRPr lang="is-IS" sz="1600" dirty="0">
              <a:solidFill>
                <a:schemeClr val="bg1"/>
              </a:solidFill>
              <a:cs typeface="Calibri"/>
            </a:endParaRPr>
          </a:p>
          <a:p>
            <a:pPr algn="ctr" fontAlgn="base"/>
            <a:endParaRPr lang="is-IS" sz="1600" dirty="0">
              <a:solidFill>
                <a:schemeClr val="bg1"/>
              </a:solidFill>
            </a:endParaRPr>
          </a:p>
        </p:txBody>
      </p:sp>
      <p:pic>
        <p:nvPicPr>
          <p:cNvPr id="21" name="Graphic 20" descr="Cloud Computing with solid fill">
            <a:extLst>
              <a:ext uri="{FF2B5EF4-FFF2-40B4-BE49-F238E27FC236}">
                <a16:creationId xmlns:a16="http://schemas.microsoft.com/office/drawing/2014/main" id="{1B75D8D4-BADB-FB58-5FD1-813281E97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09247" y="473111"/>
            <a:ext cx="914400" cy="914400"/>
          </a:xfrm>
          <a:prstGeom prst="rect">
            <a:avLst/>
          </a:prstGeom>
        </p:spPr>
      </p:pic>
      <p:pic>
        <p:nvPicPr>
          <p:cNvPr id="22" name="Graphic 21" descr="Cpr with solid fill">
            <a:extLst>
              <a:ext uri="{FF2B5EF4-FFF2-40B4-BE49-F238E27FC236}">
                <a16:creationId xmlns:a16="http://schemas.microsoft.com/office/drawing/2014/main" id="{DB24D963-4E7B-9552-38CA-23B912AC20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06235" y="436213"/>
            <a:ext cx="914400" cy="914400"/>
          </a:xfrm>
          <a:prstGeom prst="rect">
            <a:avLst/>
          </a:prstGeom>
        </p:spPr>
      </p:pic>
      <p:pic>
        <p:nvPicPr>
          <p:cNvPr id="23" name="Graphic 22" descr="Questions with solid fill">
            <a:extLst>
              <a:ext uri="{FF2B5EF4-FFF2-40B4-BE49-F238E27FC236}">
                <a16:creationId xmlns:a16="http://schemas.microsoft.com/office/drawing/2014/main" id="{C8B8CF09-DA98-392C-BB7B-E148133F7E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5859" y="391411"/>
            <a:ext cx="914400" cy="914400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A1F648AF-D956-256E-0FF7-EA8128DDA047}"/>
              </a:ext>
            </a:extLst>
          </p:cNvPr>
          <p:cNvSpPr txBox="1">
            <a:spLocks/>
          </p:cNvSpPr>
          <p:nvPr/>
        </p:nvSpPr>
        <p:spPr>
          <a:xfrm>
            <a:off x="274730" y="2524415"/>
            <a:ext cx="2695727" cy="335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2800" dirty="0"/>
              <a:t>Hnattvæðingin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35240909-1CA5-A0C8-3C00-AB63EDDF8F0E}"/>
              </a:ext>
            </a:extLst>
          </p:cNvPr>
          <p:cNvSpPr txBox="1">
            <a:spLocks/>
          </p:cNvSpPr>
          <p:nvPr/>
        </p:nvSpPr>
        <p:spPr>
          <a:xfrm>
            <a:off x="3508319" y="2498845"/>
            <a:ext cx="2695727" cy="444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sz="2800" dirty="0"/>
              <a:t>Tækni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E157896A-16FC-CE3D-BE50-6ED55BFE0F8F}"/>
              </a:ext>
            </a:extLst>
          </p:cNvPr>
          <p:cNvSpPr txBox="1">
            <a:spLocks/>
          </p:cNvSpPr>
          <p:nvPr/>
        </p:nvSpPr>
        <p:spPr>
          <a:xfrm>
            <a:off x="6514510" y="2331319"/>
            <a:ext cx="2695727" cy="335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dirty="0"/>
              <a:t>Fleiri nýjar krísur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E4781CCE-528C-8121-AE4D-C71F7AD62C83}"/>
              </a:ext>
            </a:extLst>
          </p:cNvPr>
          <p:cNvSpPr txBox="1">
            <a:spLocks/>
          </p:cNvSpPr>
          <p:nvPr/>
        </p:nvSpPr>
        <p:spPr>
          <a:xfrm>
            <a:off x="9355195" y="2331319"/>
            <a:ext cx="2695727" cy="3350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dirty="0"/>
              <a:t>Rangar hugmyndir</a:t>
            </a:r>
          </a:p>
        </p:txBody>
      </p:sp>
    </p:spTree>
    <p:extLst>
      <p:ext uri="{BB962C8B-B14F-4D97-AF65-F5344CB8AC3E}">
        <p14:creationId xmlns:p14="http://schemas.microsoft.com/office/powerpoint/2010/main" val="71050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E5F031-166F-07AE-1D8D-D3DE6A55AD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6708" y="752922"/>
            <a:ext cx="10919041" cy="455289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is-IS" sz="3600" dirty="0"/>
              <a:t>Þessar glærur er samantekt af efni sem gert var vegna </a:t>
            </a:r>
            <a:r>
              <a:rPr lang="is-IS" sz="3600" dirty="0" err="1"/>
              <a:t>Erasmus</a:t>
            </a:r>
            <a:r>
              <a:rPr lang="is-IS" sz="3600" dirty="0"/>
              <a:t>+ verkefnisins ´</a:t>
            </a:r>
            <a:r>
              <a:rPr lang="is-IS" sz="3600" dirty="0" err="1"/>
              <a:t>Navigating</a:t>
            </a:r>
            <a:r>
              <a:rPr lang="is-IS" sz="3600" dirty="0"/>
              <a:t> </a:t>
            </a:r>
            <a:r>
              <a:rPr lang="is-IS" sz="3600" dirty="0" err="1"/>
              <a:t>Tourism</a:t>
            </a:r>
            <a:r>
              <a:rPr lang="is-IS" sz="3600" dirty="0"/>
              <a:t> </a:t>
            </a:r>
            <a:r>
              <a:rPr lang="is-IS" sz="3600" dirty="0" err="1"/>
              <a:t>Crisis</a:t>
            </a:r>
            <a:r>
              <a:rPr lang="is-IS" sz="3600" dirty="0"/>
              <a:t> </a:t>
            </a:r>
            <a:r>
              <a:rPr lang="is-IS" sz="3600" dirty="0" err="1"/>
              <a:t>Recovery</a:t>
            </a:r>
            <a:r>
              <a:rPr lang="is-IS" sz="3600" dirty="0"/>
              <a:t>´ og má finna mun ítarlegra efni, tengla, frekari lesefni, raundæmi og leiðbeiningar </a:t>
            </a:r>
            <a:r>
              <a:rPr lang="is-IS" sz="3600" dirty="0">
                <a:solidFill>
                  <a:schemeClr val="tx2"/>
                </a:solidFill>
              </a:rPr>
              <a:t>á </a:t>
            </a:r>
            <a:r>
              <a:rPr lang="is-IS" sz="3600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ensku glærunum</a:t>
            </a:r>
            <a:r>
              <a:rPr lang="is-IS" sz="3600" dirty="0">
                <a:solidFill>
                  <a:schemeClr val="tx2"/>
                </a:solidFill>
              </a:rPr>
              <a:t>. </a:t>
            </a:r>
            <a:r>
              <a:rPr lang="is-IS" sz="3600" dirty="0"/>
              <a:t>Við mælum með að nota ensku glærurnar til aflestrar og kennslu. Heimilt er að aðlaga glærurnar eftir því sem þurfa þykir, svo framalega sem vísað er í verkefnið ´</a:t>
            </a:r>
            <a:r>
              <a:rPr lang="is-IS" sz="3600" dirty="0" err="1"/>
              <a:t>Navigating</a:t>
            </a:r>
            <a:r>
              <a:rPr lang="is-IS" sz="3600" dirty="0"/>
              <a:t> </a:t>
            </a:r>
            <a:r>
              <a:rPr lang="is-IS" sz="3600" dirty="0" err="1"/>
              <a:t>Tourism</a:t>
            </a:r>
            <a:r>
              <a:rPr lang="is-IS" sz="3600" dirty="0"/>
              <a:t> </a:t>
            </a:r>
            <a:r>
              <a:rPr lang="is-IS" sz="3600" dirty="0" err="1"/>
              <a:t>Crisis</a:t>
            </a:r>
            <a:r>
              <a:rPr lang="is-IS" sz="3600" dirty="0"/>
              <a:t> </a:t>
            </a:r>
            <a:r>
              <a:rPr lang="is-IS" sz="3600" dirty="0" err="1"/>
              <a:t>Recovery</a:t>
            </a:r>
            <a:r>
              <a:rPr lang="is-IS" sz="3600" dirty="0"/>
              <a:t>´ (þ.e. með því að nota hönnunina, lógóið, smáforritið eða vefsíðuna eins og hún er) með fjármögnun og stuðningi </a:t>
            </a:r>
            <a:r>
              <a:rPr lang="is-IS" sz="3600" dirty="0" err="1"/>
              <a:t>Erasmus</a:t>
            </a:r>
            <a:r>
              <a:rPr lang="is-IS" sz="3600" dirty="0"/>
              <a:t>+ framkvæmdastjórnar Evrópusambandsins.“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69926D-B96A-8510-E5D1-B8A4F8955CE2}"/>
              </a:ext>
            </a:extLst>
          </p:cNvPr>
          <p:cNvSpPr txBox="1"/>
          <p:nvPr/>
        </p:nvSpPr>
        <p:spPr>
          <a:xfrm>
            <a:off x="1627833" y="6159640"/>
            <a:ext cx="334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/>
              <a:t>https://www.tourismrecovery.eu/</a:t>
            </a:r>
          </a:p>
        </p:txBody>
      </p:sp>
    </p:spTree>
    <p:extLst>
      <p:ext uri="{BB962C8B-B14F-4D97-AF65-F5344CB8AC3E}">
        <p14:creationId xmlns:p14="http://schemas.microsoft.com/office/powerpoint/2010/main" val="2445064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C2A62-D3F9-8B1D-1E1A-56EA0FA47B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05947" y="1438275"/>
            <a:ext cx="5960579" cy="544829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/>
              <a:t>Ríkisstjórn og helstu stofnanir </a:t>
            </a:r>
            <a:r>
              <a:rPr lang="is-IS" dirty="0">
                <a:solidFill>
                  <a:srgbClr val="FFFFFF"/>
                </a:solidFill>
              </a:rPr>
              <a:t>ferðaþjónustunnar skapa umgjörð krísustjórnunar</a:t>
            </a:r>
            <a:r>
              <a:rPr lang="is-IS" dirty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dirty="0"/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/>
              <a:t>Svæði ættu einnig að hafa sínar eigin áætlanir til staðar. Þær áætlanir taka á þeim áhrifum sem krísa hefur á svæðið og svæðisbundna ferðaþjónustu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dirty="0"/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/>
              <a:t>Einnig er mikilvægt að ferðaþjónustufyrirtækin sjálf séu líka undirbúin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DF786-C318-1A41-1BD7-4AEAE5D251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19225" y="104776"/>
            <a:ext cx="5534025" cy="133349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ctr"/>
            <a:r>
              <a:rPr lang="is-IS" dirty="0"/>
              <a:t>Krísustjórnun allt frá einstaka fyrirtækjum til stjórnvalda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A6F7AD0-C5BE-5671-115C-C0728E4E41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57" b="46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77611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336AA70-FF51-1763-8063-FF7B9E62FB5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0" y="137874"/>
            <a:ext cx="12181236" cy="582221"/>
          </a:xfrm>
          <a:solidFill>
            <a:srgbClr val="916395"/>
          </a:solidFill>
        </p:spPr>
        <p:txBody>
          <a:bodyPr>
            <a:normAutofit lnSpcReduction="10000"/>
          </a:bodyPr>
          <a:lstStyle/>
          <a:p>
            <a:r>
              <a:rPr lang="is-IS">
                <a:solidFill>
                  <a:schemeClr val="bg1"/>
                </a:solidFill>
              </a:rPr>
              <a:t>Það er flókið að meta umfang áhrifa af krísu</a:t>
            </a:r>
            <a:endParaRPr lang="is-I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287ADC-2F66-6EE3-F7E3-80F51058D249}"/>
              </a:ext>
            </a:extLst>
          </p:cNvPr>
          <p:cNvSpPr txBox="1"/>
          <p:nvPr/>
        </p:nvSpPr>
        <p:spPr>
          <a:xfrm>
            <a:off x="1833527" y="2677078"/>
            <a:ext cx="1209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3200" b="1" dirty="0">
                <a:solidFill>
                  <a:srgbClr val="916395"/>
                </a:solidFill>
              </a:rPr>
              <a:t>Stærð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28D38A0-A597-84C8-97A8-22CA58871CF5}"/>
              </a:ext>
            </a:extLst>
          </p:cNvPr>
          <p:cNvSpPr txBox="1"/>
          <p:nvPr/>
        </p:nvSpPr>
        <p:spPr>
          <a:xfrm>
            <a:off x="4329487" y="2666399"/>
            <a:ext cx="1057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 err="1">
                <a:solidFill>
                  <a:srgbClr val="F27954"/>
                </a:solidFill>
              </a:rPr>
              <a:t>Tími</a:t>
            </a:r>
            <a:endParaRPr lang="en-IE" sz="3200" b="1" dirty="0">
              <a:solidFill>
                <a:srgbClr val="F2795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DC48D0-79E6-07A6-66D8-CFA777BC8FF3}"/>
              </a:ext>
            </a:extLst>
          </p:cNvPr>
          <p:cNvSpPr txBox="1"/>
          <p:nvPr/>
        </p:nvSpPr>
        <p:spPr>
          <a:xfrm>
            <a:off x="6293687" y="2739013"/>
            <a:ext cx="1720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2000" b="1" dirty="0">
                <a:solidFill>
                  <a:srgbClr val="3AA091"/>
                </a:solidFill>
              </a:rPr>
              <a:t>Landfræðilegt umfang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4A1A08-5839-4861-B24B-83EE3F4D40E9}"/>
              </a:ext>
            </a:extLst>
          </p:cNvPr>
          <p:cNvSpPr txBox="1"/>
          <p:nvPr/>
        </p:nvSpPr>
        <p:spPr>
          <a:xfrm>
            <a:off x="8787416" y="2666399"/>
            <a:ext cx="1571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b="1" dirty="0">
                <a:solidFill>
                  <a:srgbClr val="916395"/>
                </a:solidFill>
              </a:rPr>
              <a:t>Viðurkenning á hættu</a:t>
            </a:r>
          </a:p>
        </p:txBody>
      </p:sp>
      <p:pic>
        <p:nvPicPr>
          <p:cNvPr id="37" name="Graphic 36" descr="Document outline">
            <a:hlinkClick r:id="rId3"/>
            <a:extLst>
              <a:ext uri="{FF2B5EF4-FFF2-40B4-BE49-F238E27FC236}">
                <a16:creationId xmlns:a16="http://schemas.microsoft.com/office/drawing/2014/main" id="{297292E8-6898-A11A-B6E9-999B9EEF64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9936" y="774756"/>
            <a:ext cx="1357737" cy="1357737"/>
          </a:xfrm>
          <a:prstGeom prst="rect">
            <a:avLst/>
          </a:prstGeom>
        </p:spPr>
      </p:pic>
      <p:pic>
        <p:nvPicPr>
          <p:cNvPr id="38" name="Graphic 37" descr="Document outline">
            <a:hlinkClick r:id="rId6"/>
            <a:extLst>
              <a:ext uri="{FF2B5EF4-FFF2-40B4-BE49-F238E27FC236}">
                <a16:creationId xmlns:a16="http://schemas.microsoft.com/office/drawing/2014/main" id="{F81FAE7C-A799-DF3D-EFCB-800D22BC0A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23499" y="2272233"/>
            <a:ext cx="1357737" cy="1357737"/>
          </a:xfrm>
          <a:prstGeom prst="rect">
            <a:avLst/>
          </a:prstGeom>
        </p:spPr>
      </p:pic>
      <p:pic>
        <p:nvPicPr>
          <p:cNvPr id="2" name="Graphic 1" descr="Touchscreen with solid fill">
            <a:extLst>
              <a:ext uri="{FF2B5EF4-FFF2-40B4-BE49-F238E27FC236}">
                <a16:creationId xmlns:a16="http://schemas.microsoft.com/office/drawing/2014/main" id="{DE75A48C-310D-6553-A7D9-22E54C102C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151653" y="3172770"/>
            <a:ext cx="914400" cy="914400"/>
          </a:xfrm>
          <a:prstGeom prst="rect">
            <a:avLst/>
          </a:prstGeom>
        </p:spPr>
      </p:pic>
      <p:pic>
        <p:nvPicPr>
          <p:cNvPr id="3" name="Graphic 2" descr="Touchscreen with solid fill">
            <a:extLst>
              <a:ext uri="{FF2B5EF4-FFF2-40B4-BE49-F238E27FC236}">
                <a16:creationId xmlns:a16="http://schemas.microsoft.com/office/drawing/2014/main" id="{29735467-AE0E-385B-BD50-78E38297B7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021604" y="1372494"/>
            <a:ext cx="914400" cy="914400"/>
          </a:xfrm>
          <a:prstGeom prst="rect">
            <a:avLst/>
          </a:prstGeom>
        </p:spPr>
      </p:pic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8A9E410C-A31B-DDAE-069C-EF1939B7E731}"/>
              </a:ext>
            </a:extLst>
          </p:cNvPr>
          <p:cNvSpPr txBox="1">
            <a:spLocks/>
          </p:cNvSpPr>
          <p:nvPr/>
        </p:nvSpPr>
        <p:spPr>
          <a:xfrm>
            <a:off x="686162" y="4102893"/>
            <a:ext cx="3114727" cy="26742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b="1" dirty="0">
                <a:solidFill>
                  <a:srgbClr val="916395"/>
                </a:solidFill>
              </a:rPr>
              <a:t>Skammtímastærðarvísar </a:t>
            </a:r>
            <a:r>
              <a:rPr lang="is-IS" sz="1400" dirty="0">
                <a:solidFill>
                  <a:srgbClr val="4D4D4D"/>
                </a:solidFill>
              </a:rPr>
              <a:t>Umfang sprengjuárásana á Balí var mæld út frá fjölda látinna og slasaðra, kostnaði viðgerða á byggingum, kostnaður við þá læknisaðstoð sem veitt var fórnarlömbum og með fækkun gesta. 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b="1" dirty="0">
                <a:solidFill>
                  <a:srgbClr val="916395"/>
                </a:solidFill>
              </a:rPr>
              <a:t>Langtímastærðarvísar.  </a:t>
            </a:r>
            <a:r>
              <a:rPr lang="is-IS" sz="1400" dirty="0">
                <a:solidFill>
                  <a:srgbClr val="4D4D4D"/>
                </a:solidFill>
              </a:rPr>
              <a:t>Tíminn sem það tók fyrir gesti að snúa aftur og breytingar á markaðshlutdeild. 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BAE80C34-DBE8-2395-8808-36E56E33B0D9}"/>
              </a:ext>
            </a:extLst>
          </p:cNvPr>
          <p:cNvSpPr>
            <a:spLocks noGrp="1"/>
          </p:cNvSpPr>
          <p:nvPr/>
        </p:nvSpPr>
        <p:spPr>
          <a:xfrm>
            <a:off x="3800889" y="4206936"/>
            <a:ext cx="2163557" cy="26742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spc="0">
                <a:solidFill>
                  <a:srgbClr val="595A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sz="1400" b="1" dirty="0">
                <a:solidFill>
                  <a:srgbClr val="F27954"/>
                </a:solidFill>
              </a:rPr>
              <a:t>Skamm- og langtímavísar </a:t>
            </a:r>
            <a:r>
              <a:rPr lang="is-IS" sz="1400" dirty="0"/>
              <a:t>Áhrif sprengjutilræðisins á Balí voru til skamms tíma og COVID-19 var til langs tíma.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sz="1400" dirty="0"/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885804FC-E394-ABA6-029A-80384DC3899C}"/>
              </a:ext>
            </a:extLst>
          </p:cNvPr>
          <p:cNvSpPr txBox="1">
            <a:spLocks/>
          </p:cNvSpPr>
          <p:nvPr/>
        </p:nvSpPr>
        <p:spPr>
          <a:xfrm>
            <a:off x="5948759" y="4206935"/>
            <a:ext cx="2661887" cy="26742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Fellibylurinn Katrín var </a:t>
            </a:r>
            <a:r>
              <a:rPr lang="is-IS" sz="1400" b="1" dirty="0">
                <a:solidFill>
                  <a:srgbClr val="3AA091"/>
                </a:solidFill>
              </a:rPr>
              <a:t>staðbundinn </a:t>
            </a:r>
            <a:r>
              <a:rPr lang="is-IS" sz="1400" dirty="0">
                <a:solidFill>
                  <a:srgbClr val="4D4D4D"/>
                </a:solidFill>
              </a:rPr>
              <a:t>við hluta Bandaríkjanna.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Útbreiðsla gin og </a:t>
            </a:r>
            <a:r>
              <a:rPr lang="is-IS" sz="1400" dirty="0" err="1">
                <a:solidFill>
                  <a:srgbClr val="4D4D4D"/>
                </a:solidFill>
              </a:rPr>
              <a:t>klaufaveikinnar</a:t>
            </a:r>
            <a:r>
              <a:rPr lang="is-IS" sz="1400" dirty="0">
                <a:solidFill>
                  <a:srgbClr val="4D4D4D"/>
                </a:solidFill>
              </a:rPr>
              <a:t> í Bretlandi var </a:t>
            </a:r>
            <a:r>
              <a:rPr lang="is-IS" sz="1400" b="1" dirty="0">
                <a:solidFill>
                  <a:srgbClr val="3AA091"/>
                </a:solidFill>
              </a:rPr>
              <a:t>svæðisbundin</a:t>
            </a:r>
            <a:r>
              <a:rPr lang="is-IS" sz="1400" dirty="0">
                <a:solidFill>
                  <a:srgbClr val="4D4D4D"/>
                </a:solidFill>
              </a:rPr>
              <a:t>.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COVID-19 faraldurinn var </a:t>
            </a:r>
            <a:r>
              <a:rPr lang="is-IS" sz="1400" b="1" dirty="0">
                <a:solidFill>
                  <a:srgbClr val="3AA091"/>
                </a:solidFill>
              </a:rPr>
              <a:t>alþjóðlegur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Áhrif árásanna 11. September í Bandaríkjunum urðu </a:t>
            </a:r>
            <a:r>
              <a:rPr lang="is-IS" sz="1400" b="1" dirty="0">
                <a:solidFill>
                  <a:srgbClr val="3AA091"/>
                </a:solidFill>
              </a:rPr>
              <a:t>alþjóðleg</a:t>
            </a:r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A7EE3AF4-B3CF-9A4D-A55E-E5E0186AA476}"/>
              </a:ext>
            </a:extLst>
          </p:cNvPr>
          <p:cNvSpPr txBox="1">
            <a:spLocks/>
          </p:cNvSpPr>
          <p:nvPr/>
        </p:nvSpPr>
        <p:spPr>
          <a:xfrm>
            <a:off x="8175214" y="4282192"/>
            <a:ext cx="3760790" cy="26742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Vestræn ríki héldu að COVID-19 faraldurinn myndi ekki breiðast út um allan heim. Samt dóu 7,5 milljónir manneskja á heimsvísu (</a:t>
            </a:r>
            <a:r>
              <a:rPr lang="is-IS" sz="1400" dirty="0" err="1">
                <a:solidFill>
                  <a:srgbClr val="4D4D4D"/>
                </a:solidFill>
              </a:rPr>
              <a:t>m.v</a:t>
            </a:r>
            <a:r>
              <a:rPr lang="is-IS" sz="1400" dirty="0">
                <a:solidFill>
                  <a:srgbClr val="4D4D4D"/>
                </a:solidFill>
              </a:rPr>
              <a:t>. janúar 2023)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Áhrif loftslagsbreytinga geta dreift hitabeltissjúkdómum til áfangastaða sem hafa hingað til ekki séð slíka sjúkdóma</a:t>
            </a:r>
            <a:endParaRPr lang="is-IS" sz="1400" dirty="0">
              <a:solidFill>
                <a:srgbClr val="4D4D4D"/>
              </a:solidFill>
              <a:cs typeface="Calibri"/>
            </a:endParaRP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sz="1400" dirty="0">
                <a:solidFill>
                  <a:srgbClr val="4D4D4D"/>
                </a:solidFill>
              </a:rPr>
              <a:t>Staðir sem jarðskjálftar eru algengir, viðurkenna áhættuna og undirbúa sig fyrir slíka hættu.</a:t>
            </a:r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055140A1-F497-EED5-7607-6E8AECF7FE04}"/>
              </a:ext>
            </a:extLst>
          </p:cNvPr>
          <p:cNvSpPr txBox="1">
            <a:spLocks/>
          </p:cNvSpPr>
          <p:nvPr/>
        </p:nvSpPr>
        <p:spPr>
          <a:xfrm>
            <a:off x="8574054" y="795352"/>
            <a:ext cx="2225881" cy="1237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is-IS" sz="1400" dirty="0">
                <a:solidFill>
                  <a:srgbClr val="F27954"/>
                </a:solidFill>
              </a:rPr>
              <a:t>Sumir hunsa krísu vegna þess að hún er talin hafa lítil áhrif eða litla hættu fyrir svæði. Sum svæði eru vel meðvituð og undirbúin.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52BEAA77-E2FA-DCC6-ABB9-FCFF0FF04912}"/>
              </a:ext>
            </a:extLst>
          </p:cNvPr>
          <p:cNvSpPr txBox="1">
            <a:spLocks/>
          </p:cNvSpPr>
          <p:nvPr/>
        </p:nvSpPr>
        <p:spPr>
          <a:xfrm>
            <a:off x="6293165" y="774756"/>
            <a:ext cx="1906320" cy="1237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is-IS" sz="1400" dirty="0">
                <a:solidFill>
                  <a:srgbClr val="3AA091"/>
                </a:solidFill>
              </a:rPr>
              <a:t>Er umfang krísunnar staðbundið, svæðisbundið, á landsvísu eða á  heimsvísu.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F99B4F9B-C5D8-52EF-E251-A2F8B4CDCD20}"/>
              </a:ext>
            </a:extLst>
          </p:cNvPr>
          <p:cNvSpPr>
            <a:spLocks noGrp="1"/>
          </p:cNvSpPr>
          <p:nvPr/>
        </p:nvSpPr>
        <p:spPr>
          <a:xfrm>
            <a:off x="4012276" y="720095"/>
            <a:ext cx="1906320" cy="12374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spc="0">
                <a:solidFill>
                  <a:srgbClr val="595A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 spc="3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is-IS" sz="1600" dirty="0">
                <a:solidFill>
                  <a:srgbClr val="F27954"/>
                </a:solidFill>
              </a:rPr>
              <a:t>Er krísan og afleiðingar hennar til skamms tíma, meðallangs tíma eða til langs tíma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96F1EF-1DD7-CEDA-0932-7CF91D89FD6C}"/>
              </a:ext>
            </a:extLst>
          </p:cNvPr>
          <p:cNvSpPr txBox="1"/>
          <p:nvPr/>
        </p:nvSpPr>
        <p:spPr>
          <a:xfrm>
            <a:off x="751956" y="791879"/>
            <a:ext cx="3161267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indent="0" algn="ctr"/>
            <a:r>
              <a:rPr lang="is-IS" sz="1600" dirty="0">
                <a:solidFill>
                  <a:srgbClr val="916395"/>
                </a:solidFill>
              </a:rPr>
              <a:t>Að meta stærð krísu með því að skoða fjármagnið (hagnaður, tekjur), fjölda gesta, auðlindir/úrræði sem tapast og/eða kostnað við endurheimt.</a:t>
            </a:r>
          </a:p>
        </p:txBody>
      </p:sp>
    </p:spTree>
    <p:extLst>
      <p:ext uri="{BB962C8B-B14F-4D97-AF65-F5344CB8AC3E}">
        <p14:creationId xmlns:p14="http://schemas.microsoft.com/office/powerpoint/2010/main" val="1219174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9A588D4-C749-F36E-6F69-CDF8C06722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9965" y="1222873"/>
            <a:ext cx="4811622" cy="550065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>
                <a:solidFill>
                  <a:srgbClr val="916395"/>
                </a:solidFill>
              </a:rPr>
              <a:t>Kraftar sem trufla flæði ferðamanna á milli upphafsstaðar og til áfangastaðar.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dirty="0">
              <a:solidFill>
                <a:srgbClr val="916395"/>
              </a:solidFill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916395"/>
                </a:solidFill>
              </a:rPr>
              <a:t>Hamlandi þættir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916395"/>
                </a:solidFill>
              </a:rPr>
              <a:t>Fráhrindandi þættir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solidFill>
                  <a:srgbClr val="916395"/>
                </a:solidFill>
              </a:rPr>
              <a:t>Samkeppni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dirty="0">
              <a:solidFill>
                <a:srgbClr val="4D4D4D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1E137D-1C64-B37E-B53A-98D6211F75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89965" y="286872"/>
            <a:ext cx="11470341" cy="705996"/>
          </a:xfrm>
          <a:solidFill>
            <a:srgbClr val="916395"/>
          </a:solidFill>
        </p:spPr>
        <p:txBody>
          <a:bodyPr anchor="ctr">
            <a:normAutofit/>
          </a:bodyPr>
          <a:lstStyle/>
          <a:p>
            <a:pPr algn="ctr"/>
            <a:r>
              <a:rPr lang="is-IS" dirty="0">
                <a:solidFill>
                  <a:schemeClr val="bg1"/>
                </a:solidFill>
              </a:rPr>
              <a:t>Flækjustig krísu: Þrýsti og togkraftar</a:t>
            </a:r>
          </a:p>
        </p:txBody>
      </p:sp>
      <p:pic>
        <p:nvPicPr>
          <p:cNvPr id="10" name="Graphic 9" descr="Document outline">
            <a:hlinkClick r:id="rId3"/>
            <a:extLst>
              <a:ext uri="{FF2B5EF4-FFF2-40B4-BE49-F238E27FC236}">
                <a16:creationId xmlns:a16="http://schemas.microsoft.com/office/drawing/2014/main" id="{389A1D80-47B3-86A9-2371-EBF758BE2D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25298" y="1115910"/>
            <a:ext cx="1357737" cy="135773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8E7A176-15F9-5810-994F-E333B76D1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5635" y="2134343"/>
            <a:ext cx="7412839" cy="371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704ED7-EEAE-540A-59A0-E3E342B6D687}"/>
              </a:ext>
            </a:extLst>
          </p:cNvPr>
          <p:cNvSpPr txBox="1"/>
          <p:nvPr/>
        </p:nvSpPr>
        <p:spPr>
          <a:xfrm>
            <a:off x="6262949" y="6104074"/>
            <a:ext cx="2967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err="1">
                <a:solidFill>
                  <a:srgbClr val="91639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en-IE" dirty="0">
                <a:solidFill>
                  <a:srgbClr val="91639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Laws (1995)</a:t>
            </a:r>
            <a:endParaRPr lang="en-IE" dirty="0">
              <a:solidFill>
                <a:srgbClr val="916395"/>
              </a:solidFill>
            </a:endParaRPr>
          </a:p>
        </p:txBody>
      </p:sp>
      <p:pic>
        <p:nvPicPr>
          <p:cNvPr id="2" name="Graphic 1" descr="Touchscreen with solid fill">
            <a:extLst>
              <a:ext uri="{FF2B5EF4-FFF2-40B4-BE49-F238E27FC236}">
                <a16:creationId xmlns:a16="http://schemas.microsoft.com/office/drawing/2014/main" id="{74DD4B7C-44C6-3002-96D1-803954F340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46966" y="20164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55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D10178-AB95-162C-DD2D-B7F762E5CEB4}"/>
              </a:ext>
            </a:extLst>
          </p:cNvPr>
          <p:cNvSpPr/>
          <p:nvPr/>
        </p:nvSpPr>
        <p:spPr>
          <a:xfrm>
            <a:off x="0" y="2543175"/>
            <a:ext cx="12192000" cy="3295650"/>
          </a:xfrm>
          <a:prstGeom prst="rect">
            <a:avLst/>
          </a:prstGeom>
          <a:solidFill>
            <a:srgbClr val="7A547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E4A1B6-F443-DED6-D74A-018D4AC6369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/>
          </a:bodyPr>
          <a:lstStyle/>
          <a:p>
            <a:r>
              <a:rPr lang="en-IE" sz="1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https://www.tourismrecovery.eu/</a:t>
            </a:r>
            <a:r>
              <a:rPr lang="en-IE" sz="1800" dirty="0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C613482-A161-2C8E-DD6C-02BEFDC73B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794217" y="4515939"/>
            <a:ext cx="4075054" cy="361924"/>
          </a:xfrm>
        </p:spPr>
        <p:txBody>
          <a:bodyPr>
            <a:normAutofit fontScale="92500"/>
          </a:bodyPr>
          <a:lstStyle/>
          <a:p>
            <a:r>
              <a:rPr lang="en-IE" sz="18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Momentum, Ireland Developer of Modules</a:t>
            </a:r>
            <a:endParaRPr lang="en-IE" sz="18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062689-03B7-BB17-4495-47C4BEC254C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794217" y="3887349"/>
            <a:ext cx="3770253" cy="361924"/>
          </a:xfrm>
        </p:spPr>
        <p:txBody>
          <a:bodyPr>
            <a:noAutofit/>
          </a:bodyPr>
          <a:lstStyle/>
          <a:p>
            <a:r>
              <a:rPr lang="en-IE" sz="18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Facebook</a:t>
            </a:r>
            <a:endParaRPr lang="en-IE" sz="18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59A0B4-A859-9A15-781A-D7EA204C648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2729" y="2815639"/>
            <a:ext cx="6192371" cy="2867268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s-IS" sz="11000" b="1" dirty="0"/>
              <a:t>Vel gert!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s-IS" sz="7400" dirty="0"/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s-IS" sz="7400" dirty="0"/>
              <a:t>Næst: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s-IS" sz="7400" b="1" dirty="0"/>
              <a:t>Námskeiðseining 2 </a:t>
            </a:r>
            <a:r>
              <a:rPr lang="is-IS" sz="7400" dirty="0"/>
              <a:t>(Fyrri hluti) </a:t>
            </a:r>
            <a:br>
              <a:rPr lang="is-IS" sz="7400" dirty="0"/>
            </a:br>
            <a:r>
              <a:rPr lang="is-IS" sz="7400" dirty="0"/>
              <a:t>Myndun svæðisbundins samstarfs og myndun svæðisbundins krísustjórnunarteymis í ferðaþjónustu</a:t>
            </a:r>
            <a:endParaRPr lang="is-IS" sz="7400" dirty="0">
              <a:cs typeface="Calibri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s-IS" sz="7400" dirty="0">
              <a:cs typeface="Calibri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s-IS" sz="7400" dirty="0"/>
          </a:p>
        </p:txBody>
      </p:sp>
      <p:pic>
        <p:nvPicPr>
          <p:cNvPr id="1028" name="Picture 4" descr="Well Done Images – Browse 33,622 Stock Photos, Vectors, and Video | Adobe  Stock">
            <a:extLst>
              <a:ext uri="{FF2B5EF4-FFF2-40B4-BE49-F238E27FC236}">
                <a16:creationId xmlns:a16="http://schemas.microsoft.com/office/drawing/2014/main" id="{4A6B94AD-A64C-D4C6-0DFD-2B159C251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729" y="9430"/>
            <a:ext cx="3594847" cy="25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78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AEFE8D06-AB3A-89FE-815E-85FD5B407E57}"/>
              </a:ext>
            </a:extLst>
          </p:cNvPr>
          <p:cNvSpPr txBox="1">
            <a:spLocks/>
          </p:cNvSpPr>
          <p:nvPr/>
        </p:nvSpPr>
        <p:spPr>
          <a:xfrm>
            <a:off x="2919754" y="539841"/>
            <a:ext cx="6200775" cy="1962356"/>
          </a:xfrm>
          <a:prstGeom prst="rect">
            <a:avLst/>
          </a:prstGeom>
          <a:solidFill>
            <a:srgbClr val="7A547C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4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is-IS" sz="3600" b="1" dirty="0"/>
              <a:t>Eining 1 </a:t>
            </a:r>
            <a:r>
              <a:rPr lang="is-IS" sz="3600" dirty="0"/>
              <a:t>(Fyrri hluti)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is-IS" sz="2800" dirty="0"/>
              <a:t>Kynning á krísustjórnun fyrir svæðisbundna ferðaþjónustu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5F9FFA5-0FD4-9D48-99AF-64E9FB5E2B41}"/>
              </a:ext>
            </a:extLst>
          </p:cNvPr>
          <p:cNvSpPr txBox="1">
            <a:spLocks/>
          </p:cNvSpPr>
          <p:nvPr/>
        </p:nvSpPr>
        <p:spPr>
          <a:xfrm>
            <a:off x="2919754" y="2727919"/>
            <a:ext cx="6200775" cy="1853605"/>
          </a:xfrm>
          <a:prstGeom prst="rect">
            <a:avLst/>
          </a:prstGeom>
          <a:solidFill>
            <a:srgbClr val="F37C57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None/>
              <a:defRPr sz="4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is-IS" sz="3600" b="1" dirty="0"/>
              <a:t>Eining 1 </a:t>
            </a:r>
            <a:r>
              <a:rPr lang="is-IS" sz="3600" dirty="0"/>
              <a:t>(Seinni hluti)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is-IS" sz="2800" dirty="0"/>
              <a:t>Svæðisbundin krísustjórnun </a:t>
            </a:r>
          </a:p>
        </p:txBody>
      </p:sp>
    </p:spTree>
    <p:extLst>
      <p:ext uri="{BB962C8B-B14F-4D97-AF65-F5344CB8AC3E}">
        <p14:creationId xmlns:p14="http://schemas.microsoft.com/office/powerpoint/2010/main" val="10615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03AB45B3-99BB-B9B9-B61C-13A075F795E2}"/>
              </a:ext>
            </a:extLst>
          </p:cNvPr>
          <p:cNvSpPr/>
          <p:nvPr/>
        </p:nvSpPr>
        <p:spPr>
          <a:xfrm>
            <a:off x="6096605" y="0"/>
            <a:ext cx="6096001" cy="8223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27C7394-DFDD-39BF-2B6B-61809E7B850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81160" y="1049309"/>
            <a:ext cx="511077" cy="635000"/>
          </a:xfrm>
        </p:spPr>
        <p:txBody>
          <a:bodyPr/>
          <a:lstStyle/>
          <a:p>
            <a:r>
              <a:rPr lang="en-IE" sz="2400" b="1" dirty="0"/>
              <a:t>6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162AD9A-1C08-8DA0-114C-ECFBCD4437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11069" y="992114"/>
            <a:ext cx="4465067" cy="82237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s-IS" sz="1800" b="1" dirty="0"/>
              <a:t>Umgjörð krísustjórnunar í svæðisbundinni ferðaþjónustu 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6A1881AF-818F-78F1-6B85-12F62E1E8F1D}"/>
              </a:ext>
            </a:extLst>
          </p:cNvPr>
          <p:cNvSpPr txBox="1">
            <a:spLocks/>
          </p:cNvSpPr>
          <p:nvPr/>
        </p:nvSpPr>
        <p:spPr>
          <a:xfrm>
            <a:off x="7521507" y="2325336"/>
            <a:ext cx="4454629" cy="540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595A59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s-IS" sz="1800" b="1" dirty="0"/>
              <a:t>Fleiri nálganir á krísustjórnun í ferðaþjónustu </a:t>
            </a:r>
            <a:br>
              <a:rPr lang="is-IS" sz="1800" b="1" dirty="0"/>
            </a:br>
            <a:endParaRPr lang="is-IS" sz="1600" i="1" dirty="0"/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B60B7005-2474-3673-31B4-C23AFC17303D}"/>
              </a:ext>
            </a:extLst>
          </p:cNvPr>
          <p:cNvSpPr txBox="1">
            <a:spLocks/>
          </p:cNvSpPr>
          <p:nvPr/>
        </p:nvSpPr>
        <p:spPr>
          <a:xfrm>
            <a:off x="6781160" y="3183699"/>
            <a:ext cx="511077" cy="635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/>
              <a:t>8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74CAF2D-60A1-57FC-EDB9-4F42BF20B125}"/>
              </a:ext>
            </a:extLst>
          </p:cNvPr>
          <p:cNvSpPr txBox="1">
            <a:spLocks/>
          </p:cNvSpPr>
          <p:nvPr/>
        </p:nvSpPr>
        <p:spPr>
          <a:xfrm>
            <a:off x="7511069" y="3159546"/>
            <a:ext cx="4465067" cy="8223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595A59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s-IS" sz="1800" b="1" dirty="0"/>
              <a:t>Flækjustig svæðisbundinnar krísustjórnunar í ferðaþjónustu</a:t>
            </a:r>
            <a:endParaRPr lang="is-IS" sz="1800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29B48C7E-B87A-1CD1-4C09-63C2CCC8B5E3}"/>
              </a:ext>
            </a:extLst>
          </p:cNvPr>
          <p:cNvSpPr txBox="1">
            <a:spLocks/>
          </p:cNvSpPr>
          <p:nvPr/>
        </p:nvSpPr>
        <p:spPr>
          <a:xfrm>
            <a:off x="6767305" y="4241885"/>
            <a:ext cx="511077" cy="635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b="1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CFB93837-15E3-17D1-B71C-C5968619AC47}"/>
              </a:ext>
            </a:extLst>
          </p:cNvPr>
          <p:cNvSpPr txBox="1">
            <a:spLocks/>
          </p:cNvSpPr>
          <p:nvPr/>
        </p:nvSpPr>
        <p:spPr>
          <a:xfrm>
            <a:off x="7497214" y="4184690"/>
            <a:ext cx="4465067" cy="8223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595A59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s-IS" sz="1800" b="1" dirty="0">
                <a:solidFill>
                  <a:srgbClr val="7A547C"/>
                </a:solidFill>
              </a:rPr>
              <a:t>Æfing: </a:t>
            </a:r>
            <a:r>
              <a:rPr lang="is-IS" sz="1600" dirty="0"/>
              <a:t>Flækjustig í svæðisbundinni ferðaþjónustu</a:t>
            </a:r>
            <a:endParaRPr lang="is-IS" sz="18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s-IS" sz="1600" i="1" dirty="0"/>
              <a:t>Umræður og </a:t>
            </a:r>
            <a:r>
              <a:rPr lang="is-IS" sz="1600" i="1" dirty="0">
                <a:solidFill>
                  <a:srgbClr val="4D4D4D"/>
                </a:solidFill>
              </a:rPr>
              <a:t>skrifleg æfing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13C16345-2775-19B0-FE46-52AE7CF66719}"/>
              </a:ext>
            </a:extLst>
          </p:cNvPr>
          <p:cNvSpPr txBox="1">
            <a:spLocks/>
          </p:cNvSpPr>
          <p:nvPr/>
        </p:nvSpPr>
        <p:spPr>
          <a:xfrm>
            <a:off x="1295400" y="191861"/>
            <a:ext cx="4800599" cy="603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s-IS" sz="3200" b="1" dirty="0"/>
              <a:t>Efnisyfirlit</a:t>
            </a:r>
            <a:endParaRPr lang="is-IS" sz="3200" dirty="0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0B9EF48F-62D3-5B36-CEDD-C914789E4C07}"/>
              </a:ext>
            </a:extLst>
          </p:cNvPr>
          <p:cNvSpPr txBox="1">
            <a:spLocks/>
          </p:cNvSpPr>
          <p:nvPr/>
        </p:nvSpPr>
        <p:spPr>
          <a:xfrm>
            <a:off x="6758197" y="2115955"/>
            <a:ext cx="511077" cy="635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4D4D4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400" b="1" dirty="0"/>
              <a:t>7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862263EF-07E1-540B-771E-97D255E9E41C}"/>
              </a:ext>
            </a:extLst>
          </p:cNvPr>
          <p:cNvSpPr txBox="1">
            <a:spLocks/>
          </p:cNvSpPr>
          <p:nvPr/>
        </p:nvSpPr>
        <p:spPr>
          <a:xfrm>
            <a:off x="1237434" y="668257"/>
            <a:ext cx="4801205" cy="59978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is-IS" sz="2400" b="1" dirty="0"/>
              <a:t>Námskeiðseining 1 (seinni hluti)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is-IS" sz="2400" b="1" dirty="0"/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is-IS" sz="2400" b="1" dirty="0"/>
              <a:t>Svæðisbundin krísustjórnun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2DCF9FA-5A6C-FBFA-8F57-78FC8A6FBBC0}"/>
              </a:ext>
            </a:extLst>
          </p:cNvPr>
          <p:cNvSpPr txBox="1"/>
          <p:nvPr/>
        </p:nvSpPr>
        <p:spPr>
          <a:xfrm>
            <a:off x="6096605" y="191861"/>
            <a:ext cx="6096001" cy="584775"/>
          </a:xfrm>
          <a:prstGeom prst="rect">
            <a:avLst/>
          </a:prstGeom>
          <a:solidFill>
            <a:srgbClr val="086D6E"/>
          </a:solidFill>
        </p:spPr>
        <p:txBody>
          <a:bodyPr wrap="square" rtlCol="0">
            <a:spAutoFit/>
          </a:bodyPr>
          <a:lstStyle/>
          <a:p>
            <a:pPr algn="ctr"/>
            <a:r>
              <a:rPr lang="is-IS" sz="3200" b="1" dirty="0">
                <a:solidFill>
                  <a:schemeClr val="bg1"/>
                </a:solidFill>
              </a:rPr>
              <a:t>Seinni hluti</a:t>
            </a:r>
            <a:endParaRPr lang="is-IS" sz="2800" dirty="0"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2D58ACC-EEB9-F3AF-4258-67A76FBD7C2B}"/>
              </a:ext>
            </a:extLst>
          </p:cNvPr>
          <p:cNvSpPr/>
          <p:nvPr/>
        </p:nvSpPr>
        <p:spPr>
          <a:xfrm>
            <a:off x="6095999" y="5229941"/>
            <a:ext cx="2171701" cy="149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4BD42F-E3E2-8BF0-FEEA-EDFC0818711F}"/>
              </a:ext>
            </a:extLst>
          </p:cNvPr>
          <p:cNvSpPr txBox="1"/>
          <p:nvPr/>
        </p:nvSpPr>
        <p:spPr>
          <a:xfrm>
            <a:off x="7523273" y="5051411"/>
            <a:ext cx="3267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1600" i="1" dirty="0">
                <a:solidFill>
                  <a:srgbClr val="7A547C"/>
                </a:solidFill>
              </a:rPr>
              <a:t>Aðskilið skjal</a:t>
            </a:r>
          </a:p>
        </p:txBody>
      </p:sp>
      <p:pic>
        <p:nvPicPr>
          <p:cNvPr id="40" name="Graphic 39" descr="Star with solid fill">
            <a:extLst>
              <a:ext uri="{FF2B5EF4-FFF2-40B4-BE49-F238E27FC236}">
                <a16:creationId xmlns:a16="http://schemas.microsoft.com/office/drawing/2014/main" id="{83C5541D-EB0E-57D7-DA57-F4E863976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7289" y="4237827"/>
            <a:ext cx="639058" cy="6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25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text, building, outdoor&#10;&#10;Description automatically generated">
            <a:extLst>
              <a:ext uri="{FF2B5EF4-FFF2-40B4-BE49-F238E27FC236}">
                <a16:creationId xmlns:a16="http://schemas.microsoft.com/office/drawing/2014/main" id="{9AF9B867-1DC5-4717-78E6-8043A4825D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39" b="13039"/>
          <a:stretch>
            <a:fillRect/>
          </a:stretch>
        </p:blipFill>
        <p:spPr/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81E42CD-AA00-8E6E-2E04-60258913A0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0495" y="1207002"/>
            <a:ext cx="5771505" cy="101779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is-IS" sz="3400" dirty="0"/>
              <a:t>6. Umgjörð krísustjórnunar í svæðisbundinni ferðaþjónustu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947380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80BD96-4756-28C1-D3D3-3415D86F8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33499" y="896145"/>
            <a:ext cx="5779681" cy="583802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is-IS" dirty="0"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/>
              <a:t>Skilningur á ólíkum fösum/stigum krísu er mikilvægur fyrir árangursríka krísustjórnun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/>
              <a:t>Hinir mismunandi fasar snúast um það sem gerist fyrir krísu, viðbrögðin í krísu, batann og endurmatið.</a:t>
            </a:r>
            <a:endParaRPr lang="is-IS" dirty="0"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s-IS" dirty="0">
                <a:cs typeface="Calibri"/>
              </a:rPr>
              <a:t>Mikilvægt er að skilja stöðu mála í </a:t>
            </a:r>
            <a:r>
              <a:rPr lang="is-IS">
                <a:cs typeface="Calibri"/>
              </a:rPr>
              <a:t>hverjum fasa krísunnar.</a:t>
            </a:r>
            <a:endParaRPr lang="is-IS" dirty="0"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is-IS" dirty="0">
              <a:cs typeface="Calibr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F57220-B096-7C87-2817-5F0693F4D8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33500" y="304399"/>
            <a:ext cx="5470797" cy="582221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is-IS" dirty="0"/>
              <a:t>Áfangastaðakrísa - ólíkir fasar</a:t>
            </a:r>
            <a:endParaRPr lang="is-IS" dirty="0">
              <a:cs typeface="Calibri"/>
            </a:endParaRPr>
          </a:p>
        </p:txBody>
      </p:sp>
      <p:pic>
        <p:nvPicPr>
          <p:cNvPr id="9" name="Picture 8" descr="A group of people sitting in a room watching a person on a television&#10;&#10;Description automatically generated with low confidence">
            <a:extLst>
              <a:ext uri="{FF2B5EF4-FFF2-40B4-BE49-F238E27FC236}">
                <a16:creationId xmlns:a16="http://schemas.microsoft.com/office/drawing/2014/main" id="{6F96F031-E5FC-8BC7-666A-F0D69AF4D5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706" y="0"/>
            <a:ext cx="4546838" cy="6858000"/>
          </a:xfrm>
          <a:prstGeom prst="rect">
            <a:avLst/>
          </a:prstGeom>
        </p:spPr>
      </p:pic>
      <p:sp>
        <p:nvSpPr>
          <p:cNvPr id="2" name="Flowchart: Process 1">
            <a:extLst>
              <a:ext uri="{FF2B5EF4-FFF2-40B4-BE49-F238E27FC236}">
                <a16:creationId xmlns:a16="http://schemas.microsoft.com/office/drawing/2014/main" id="{52620B9D-E9DD-067D-ED99-71A9BCD5D6C2}"/>
              </a:ext>
            </a:extLst>
          </p:cNvPr>
          <p:cNvSpPr/>
          <p:nvPr/>
        </p:nvSpPr>
        <p:spPr>
          <a:xfrm>
            <a:off x="7374641" y="24009"/>
            <a:ext cx="4817359" cy="1143000"/>
          </a:xfrm>
          <a:prstGeom prst="flowChartProcess">
            <a:avLst/>
          </a:prstGeom>
          <a:solidFill>
            <a:srgbClr val="F37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s-IS" dirty="0"/>
              <a:t>Það sem við getum lært af COVID-19 </a:t>
            </a:r>
          </a:p>
          <a:p>
            <a:r>
              <a:rPr lang="is-IS" b="1" dirty="0">
                <a:solidFill>
                  <a:srgbClr val="87A66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Smella hér</a:t>
            </a:r>
            <a:r>
              <a:rPr lang="is-IS" b="1" dirty="0">
                <a:solidFill>
                  <a:schemeClr val="bg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s-IS" b="1" dirty="0">
              <a:solidFill>
                <a:schemeClr val="bg2"/>
              </a:solidFill>
            </a:endParaRPr>
          </a:p>
        </p:txBody>
      </p:sp>
      <p:pic>
        <p:nvPicPr>
          <p:cNvPr id="3" name="Graphic 2" descr="Open book outline">
            <a:extLst>
              <a:ext uri="{FF2B5EF4-FFF2-40B4-BE49-F238E27FC236}">
                <a16:creationId xmlns:a16="http://schemas.microsoft.com/office/drawing/2014/main" id="{2B230838-BCDF-4FCB-35C2-486BEF22D2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22144" y="13830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91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96EB1D7-351D-B158-51A9-E154C2AF21B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092" y="1095763"/>
            <a:ext cx="5857610" cy="386770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endParaRPr lang="is-IS" sz="2200" b="0" i="0" dirty="0">
              <a:effectLst/>
            </a:endParaRPr>
          </a:p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r>
              <a:rPr lang="is-IS" sz="2200" dirty="0"/>
              <a:t>Fjölbreyttar nálganir/líkön um þróun krísu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</a:pPr>
            <a:r>
              <a:rPr lang="is-IS" sz="2200" dirty="0"/>
              <a:t>(t.a.m. </a:t>
            </a:r>
            <a:r>
              <a:rPr lang="is-IS" sz="2200" b="0" i="0" dirty="0">
                <a:effectLst/>
              </a:rPr>
              <a:t> </a:t>
            </a:r>
            <a:r>
              <a:rPr lang="is-IS" sz="2200" b="0" i="0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Faulkner, 2001</a:t>
            </a:r>
            <a:r>
              <a:rPr lang="is-IS" sz="2200" b="0" i="0" dirty="0">
                <a:effectLst/>
              </a:rPr>
              <a:t>; </a:t>
            </a:r>
            <a:r>
              <a:rPr lang="is-IS" sz="2200" b="0" i="0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Fink, 1986</a:t>
            </a:r>
            <a:r>
              <a:rPr lang="is-IS" sz="2200" b="0" i="0" dirty="0">
                <a:effectLst/>
              </a:rPr>
              <a:t>; </a:t>
            </a:r>
            <a:r>
              <a:rPr lang="is-IS" sz="2200" b="0" i="0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Mitroff, 2004</a:t>
            </a:r>
            <a:r>
              <a:rPr lang="is-IS" sz="2200" b="0" i="0" dirty="0">
                <a:effectLst/>
              </a:rPr>
              <a:t> ; </a:t>
            </a:r>
            <a:r>
              <a:rPr lang="is-IS" sz="2200" b="0" i="0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Pearson &amp; Mitroff, 1993</a:t>
            </a:r>
            <a:r>
              <a:rPr lang="is-IS" sz="2200" b="0" i="0" dirty="0">
                <a:effectLst/>
              </a:rPr>
              <a:t>;  </a:t>
            </a:r>
            <a:r>
              <a:rPr lang="is-IS" sz="2200" b="0" i="0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Wang &amp; Ritchie, 2010</a:t>
            </a:r>
            <a:r>
              <a:rPr lang="is-IS" sz="2200" b="0" i="0" dirty="0">
                <a:effectLst/>
              </a:rPr>
              <a:t>)</a:t>
            </a:r>
            <a:r>
              <a:rPr lang="is-IS" sz="2200" dirty="0"/>
              <a:t> </a:t>
            </a:r>
            <a:endParaRPr lang="is-IS" sz="2200" b="0" i="0" dirty="0">
              <a:effectLst/>
              <a:cs typeface="Calibri"/>
            </a:endParaRPr>
          </a:p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endParaRPr lang="is-IS" sz="2200" dirty="0"/>
          </a:p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r>
              <a:rPr lang="is-IS" sz="2200" b="0" i="0" dirty="0">
                <a:effectLst/>
              </a:rPr>
              <a:t>Nálgun </a:t>
            </a:r>
            <a:r>
              <a:rPr lang="is-IS" sz="2200" b="0" i="0" dirty="0" err="1">
                <a:effectLst/>
              </a:rPr>
              <a:t>Faulkner</a:t>
            </a:r>
            <a:r>
              <a:rPr lang="is-IS" sz="2200" b="0" i="0" dirty="0">
                <a:effectLst/>
              </a:rPr>
              <a:t> (</a:t>
            </a:r>
            <a:r>
              <a:rPr lang="is-IS" sz="2200" b="0" i="0" u="sng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2001</a:t>
            </a:r>
            <a:r>
              <a:rPr lang="is-IS" sz="2200" b="0" i="0" dirty="0">
                <a:effectLst/>
              </a:rPr>
              <a:t>), skilgreinir sex stig krísu:</a:t>
            </a:r>
          </a:p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endParaRPr lang="is-IS" sz="1000" dirty="0"/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Fyrir-viðburð 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Fyrirboði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Neyðarástand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Millistig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Langtíma (endurheimt)</a:t>
            </a:r>
            <a:endParaRPr lang="is-IS" sz="2200" dirty="0">
              <a:cs typeface="Calibri"/>
            </a:endParaRP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sz="2200" dirty="0"/>
              <a:t>Úrlausn</a:t>
            </a:r>
          </a:p>
          <a:p>
            <a:pPr marL="0" indent="0" algn="l" fontAlgn="base">
              <a:lnSpc>
                <a:spcPct val="100000"/>
              </a:lnSpc>
              <a:spcBef>
                <a:spcPts val="0"/>
              </a:spcBef>
            </a:pPr>
            <a:endParaRPr lang="is-IS" sz="2000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666238B5-4A64-1585-DF27-0296F0886D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-78276" y="126558"/>
            <a:ext cx="6676346" cy="58222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is-IS" sz="3200" dirty="0">
                <a:cs typeface="Calibri"/>
              </a:rPr>
              <a:t>Mismunandi fasar krísu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07BB70-92FC-E794-E303-401440A87817}"/>
              </a:ext>
            </a:extLst>
          </p:cNvPr>
          <p:cNvSpPr txBox="1"/>
          <p:nvPr/>
        </p:nvSpPr>
        <p:spPr>
          <a:xfrm>
            <a:off x="8315325" y="559117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dirty="0" err="1">
                <a:solidFill>
                  <a:srgbClr val="916395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endParaRPr lang="en-IE" dirty="0">
              <a:solidFill>
                <a:srgbClr val="916395"/>
              </a:solidFill>
            </a:endParaRPr>
          </a:p>
        </p:txBody>
      </p:sp>
      <p:pic>
        <p:nvPicPr>
          <p:cNvPr id="12" name="Graphic 11" descr="Touchscreen with solid fill">
            <a:extLst>
              <a:ext uri="{FF2B5EF4-FFF2-40B4-BE49-F238E27FC236}">
                <a16:creationId xmlns:a16="http://schemas.microsoft.com/office/drawing/2014/main" id="{C9922A3C-E476-31C7-2310-16B534C32F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69773" y="5318641"/>
            <a:ext cx="914400" cy="914400"/>
          </a:xfrm>
          <a:prstGeom prst="rect">
            <a:avLst/>
          </a:prstGeom>
        </p:spPr>
      </p:pic>
      <p:pic>
        <p:nvPicPr>
          <p:cNvPr id="14" name="Picture 2">
            <a:hlinkClick r:id="rId8"/>
            <a:extLst>
              <a:ext uri="{FF2B5EF4-FFF2-40B4-BE49-F238E27FC236}">
                <a16:creationId xmlns:a16="http://schemas.microsoft.com/office/drawing/2014/main" id="{F5B4DA2B-4D71-ACAC-A41B-87F69CE41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1743" y="251402"/>
            <a:ext cx="4871842" cy="512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638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16E8039-33D9-7321-FEC2-B5C6252037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6640" y="1247498"/>
            <a:ext cx="11470341" cy="38677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is-IS" dirty="0"/>
              <a:t>Áætlanagerð vegna krísustjórnunar felur í sér mótun stefnu og mótun verklags eftir þessum 6 stigum/fösum krísu: (</a:t>
            </a:r>
            <a:r>
              <a:rPr lang="is-IS" dirty="0">
                <a:solidFill>
                  <a:srgbClr val="086D6E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Heimild</a:t>
            </a:r>
            <a:r>
              <a:rPr lang="is-IS" dirty="0"/>
              <a:t>)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5FDB11-4A31-25C8-D7E3-B9602B0A149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is-IS" dirty="0"/>
              <a:t>Umgjörð krísustjórnunar</a:t>
            </a:r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7C8A64F8-E9DB-43A5-06EF-1B954021B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40" y="2089058"/>
            <a:ext cx="9442196" cy="4454617"/>
          </a:xfrm>
          <a:prstGeom prst="rect">
            <a:avLst/>
          </a:prstGeom>
        </p:spPr>
      </p:pic>
      <p:pic>
        <p:nvPicPr>
          <p:cNvPr id="9" name="Graphic 8" descr="Touchscreen with solid fill">
            <a:extLst>
              <a:ext uri="{FF2B5EF4-FFF2-40B4-BE49-F238E27FC236}">
                <a16:creationId xmlns:a16="http://schemas.microsoft.com/office/drawing/2014/main" id="{769770DD-7748-6DEF-A66F-8379D71CC0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20960" y="208905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70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9142F8-8327-3C7A-3080-2DC3A049EC1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9965" y="869081"/>
            <a:ext cx="11470341" cy="5988919"/>
          </a:xfrm>
          <a:solidFill>
            <a:schemeClr val="bg1"/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/>
              <a:t>Helstu skref áður en kemur að krísu er að: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dirty="0"/>
              <a:t>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Setja á laggirnar </a:t>
            </a:r>
            <a:r>
              <a:rPr lang="is-IS" b="1" dirty="0">
                <a:solidFill>
                  <a:srgbClr val="086D6E"/>
                </a:solidFill>
              </a:rPr>
              <a:t>viðbragðsteymi ferðaþjónustunnar eða framkvæmdanefnd </a:t>
            </a:r>
            <a:r>
              <a:rPr lang="is-IS" dirty="0"/>
              <a:t>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Finna og ákvarða </a:t>
            </a:r>
            <a:r>
              <a:rPr lang="is-IS" b="1" dirty="0">
                <a:solidFill>
                  <a:srgbClr val="086D6E"/>
                </a:solidFill>
              </a:rPr>
              <a:t>staðsetningu miðstöð krísustjórnunnar </a:t>
            </a:r>
            <a:r>
              <a:rPr lang="is-IS" dirty="0"/>
              <a:t>ef kæmi til krísu</a:t>
            </a:r>
            <a:endParaRPr lang="is-IS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Tilnefna </a:t>
            </a:r>
            <a:r>
              <a:rPr lang="is-IS" b="1" dirty="0">
                <a:solidFill>
                  <a:srgbClr val="086D6E"/>
                </a:solidFill>
              </a:rPr>
              <a:t>talsmann </a:t>
            </a:r>
            <a:r>
              <a:rPr lang="is-IS" dirty="0"/>
              <a:t>ef kæmi til krísu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is-IS" dirty="0"/>
              <a:t>Fyrirtæki í ferðaþjónustu ættu að tilnefna </a:t>
            </a:r>
            <a:r>
              <a:rPr lang="is-IS" b="1" dirty="0">
                <a:solidFill>
                  <a:srgbClr val="086D6E"/>
                </a:solidFill>
              </a:rPr>
              <a:t>leiðtoga </a:t>
            </a:r>
            <a:r>
              <a:rPr lang="is-IS" dirty="0"/>
              <a:t>úr</a:t>
            </a:r>
            <a:r>
              <a:rPr lang="is-IS" b="1" dirty="0">
                <a:solidFill>
                  <a:srgbClr val="086D6E"/>
                </a:solidFill>
              </a:rPr>
              <a:t> </a:t>
            </a:r>
            <a:r>
              <a:rPr lang="is-IS" dirty="0"/>
              <a:t>sínum</a:t>
            </a:r>
            <a:r>
              <a:rPr lang="is-IS" b="1" dirty="0">
                <a:solidFill>
                  <a:srgbClr val="086D6E"/>
                </a:solidFill>
              </a:rPr>
              <a:t> </a:t>
            </a:r>
            <a:r>
              <a:rPr lang="is-IS" dirty="0"/>
              <a:t>ranni</a:t>
            </a:r>
            <a:endParaRPr lang="is-IS" dirty="0">
              <a:cs typeface="Calibri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Koma á grundvallarreglum varðandi </a:t>
            </a:r>
            <a:r>
              <a:rPr lang="is-IS" b="1" dirty="0">
                <a:solidFill>
                  <a:srgbClr val="086D6E"/>
                </a:solidFill>
              </a:rPr>
              <a:t>samskiptaáætlun í krísu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Undirbúa</a:t>
            </a:r>
            <a:r>
              <a:rPr lang="is-IS" b="1" dirty="0">
                <a:solidFill>
                  <a:srgbClr val="086D6E"/>
                </a:solidFill>
              </a:rPr>
              <a:t> drög að skilaboðum </a:t>
            </a:r>
            <a:r>
              <a:rPr lang="is-IS" dirty="0"/>
              <a:t>sem hægt er að senda út ef krísa kemur upp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Undirbúa </a:t>
            </a:r>
            <a:r>
              <a:rPr lang="is-IS" b="1" dirty="0">
                <a:solidFill>
                  <a:srgbClr val="086D6E"/>
                </a:solidFill>
              </a:rPr>
              <a:t>verklagsreglur og stefnur </a:t>
            </a:r>
            <a:r>
              <a:rPr lang="is-IS" dirty="0"/>
              <a:t>til að innleiða ef krísa kemur upp.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is-IS" dirty="0">
                <a:ea typeface="+mn-lt"/>
                <a:cs typeface="+mn-lt"/>
              </a:rPr>
              <a:t>Halda upplýsingum um dreifingu ferðamanna innanlands uppfærðum sem og upplýsingum um</a:t>
            </a:r>
            <a:r>
              <a:rPr lang="is-IS" dirty="0">
                <a:cs typeface="Calibri"/>
              </a:rPr>
              <a:t> lykiltengiliði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is-IS" dirty="0"/>
              <a:t>Viðhalda</a:t>
            </a:r>
            <a:r>
              <a:rPr lang="is-IS" b="1" dirty="0">
                <a:solidFill>
                  <a:srgbClr val="086D6E"/>
                </a:solidFill>
              </a:rPr>
              <a:t> þekkingu á markaðsþróun </a:t>
            </a:r>
            <a:r>
              <a:rPr lang="is-IS" dirty="0"/>
              <a:t>og mögulegum viðbrögðum markaðarins við mismunandi tegundum krísu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 Rækta </a:t>
            </a:r>
            <a:r>
              <a:rPr lang="is-IS" b="1" dirty="0">
                <a:solidFill>
                  <a:srgbClr val="086D6E"/>
                </a:solidFill>
              </a:rPr>
              <a:t>góð tengsl við fjölmiðla</a:t>
            </a:r>
            <a:r>
              <a:rPr lang="is-IS" dirty="0"/>
              <a:t>,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dirty="0"/>
              <a:t>Skapa </a:t>
            </a:r>
            <a:r>
              <a:rPr lang="is-IS" b="1" dirty="0">
                <a:solidFill>
                  <a:srgbClr val="086D6E"/>
                </a:solidFill>
              </a:rPr>
              <a:t>góð tengsl við starfsfólk ferðaskipuleggjenda og gesti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s-IS" b="1" dirty="0">
                <a:solidFill>
                  <a:srgbClr val="086D6E"/>
                </a:solidFill>
              </a:rPr>
              <a:t>Þjálfa starfsfólk í öryggismálum </a:t>
            </a:r>
            <a:endParaRPr lang="is-IS" dirty="0"/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is-IS" b="1" dirty="0">
                <a:solidFill>
                  <a:srgbClr val="086D6E"/>
                </a:solidFill>
              </a:rPr>
              <a:t>   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endParaRPr lang="is-IS" dirty="0"/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is-IS" b="1" dirty="0">
              <a:solidFill>
                <a:srgbClr val="086D6E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C83FCB-482E-CE16-EBDE-19716942C4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89964" y="286860"/>
            <a:ext cx="11470341" cy="58222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s-IS" dirty="0"/>
              <a:t>Stig 1. Fyrir krísu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3D667D-9FBB-38A3-3782-14EEB565135A}"/>
              </a:ext>
            </a:extLst>
          </p:cNvPr>
          <p:cNvSpPr txBox="1"/>
          <p:nvPr/>
        </p:nvSpPr>
        <p:spPr>
          <a:xfrm>
            <a:off x="9802368" y="638860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dirty="0"/>
              <a:t>(</a:t>
            </a:r>
            <a:r>
              <a:rPr lang="is-IS" dirty="0">
                <a:hlinkClick r:id="rId3"/>
              </a:rPr>
              <a:t>Heimild</a:t>
            </a:r>
            <a:r>
              <a:rPr lang="is-I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8081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6A37133310BB4CA9AC5A5DEF93509A" ma:contentTypeVersion="6" ma:contentTypeDescription="Create a new document." ma:contentTypeScope="" ma:versionID="4d44fedefe0c62ba28a1142d2f1c8617">
  <xsd:schema xmlns:xsd="http://www.w3.org/2001/XMLSchema" xmlns:xs="http://www.w3.org/2001/XMLSchema" xmlns:p="http://schemas.microsoft.com/office/2006/metadata/properties" xmlns:ns2="00645bbc-0ffd-4d17-83af-50f7d648f972" targetNamespace="http://schemas.microsoft.com/office/2006/metadata/properties" ma:root="true" ma:fieldsID="18e4016706dfd069ec307f44fd68ba50" ns2:_="">
    <xsd:import namespace="00645bbc-0ffd-4d17-83af-50f7d648f9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Tilb_x00fa_i_x00f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645bbc-0ffd-4d17-83af-50f7d648f9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ilb_x00fa_i_x00f0_" ma:index="13" nillable="true" ma:displayName="Tilbúið" ma:default="0" ma:description="Ef óhætt er að senda glærurnar á heimasíðu T Crisis NAV" ma:format="Dropdown" ma:internalName="Tilb_x00fa_i_x00f0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lb_x00fa_i_x00f0_ xmlns="00645bbc-0ffd-4d17-83af-50f7d648f972">false</Tilb_x00fa_i_x00f0_>
  </documentManagement>
</p:properties>
</file>

<file path=customXml/itemProps1.xml><?xml version="1.0" encoding="utf-8"?>
<ds:datastoreItem xmlns:ds="http://schemas.openxmlformats.org/officeDocument/2006/customXml" ds:itemID="{0F312DEA-2892-41C5-8DD4-88A92EFE52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0645bbc-0ffd-4d17-83af-50f7d648f9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6607ED-46C4-406D-A07A-ACA065AE97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2855E5-436D-47C8-969F-314858719988}">
  <ds:schemaRefs>
    <ds:schemaRef ds:uri="http://schemas.microsoft.com/office/2006/metadata/properties"/>
    <ds:schemaRef ds:uri="http://schemas.microsoft.com/office/infopath/2007/PartnerControls"/>
    <ds:schemaRef ds:uri="00645bbc-0ffd-4d17-83af-50f7d648f97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9732</TotalTime>
  <Words>1563</Words>
  <Application>Microsoft Office PowerPoint</Application>
  <PresentationFormat>Widescreen</PresentationFormat>
  <Paragraphs>198</Paragraphs>
  <Slides>23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Lato Regular</vt:lpstr>
      <vt:lpstr>Montserrat</vt:lpstr>
      <vt:lpstr>Montserrat Light</vt:lpstr>
      <vt:lpstr>Montserrat Medium</vt:lpstr>
      <vt:lpstr>Quattrocento 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lastModifiedBy>aine hamill</cp:lastModifiedBy>
  <cp:revision>1074</cp:revision>
  <cp:lastPrinted>2023-06-27T15:48:34Z</cp:lastPrinted>
  <dcterms:created xsi:type="dcterms:W3CDTF">2020-10-14T13:32:04Z</dcterms:created>
  <dcterms:modified xsi:type="dcterms:W3CDTF">2023-09-06T13:40:39Z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0x010100F96A37133310BB4CA9AC5A5DEF93509A</vt:lpwstr>
  </property>
</Properties>
</file>