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Lst>
  <p:sldSz cy="6858000" cx="12192000"/>
  <p:notesSz cx="6858000" cy="9144000"/>
  <p:embeddedFontLst>
    <p:embeddedFont>
      <p:font typeface="Montserrat"/>
      <p:regular r:id="rId49"/>
      <p:bold r:id="rId50"/>
      <p:italic r:id="rId51"/>
      <p:boldItalic r:id="rId52"/>
    </p:embeddedFont>
    <p:embeddedFont>
      <p:font typeface="Lato"/>
      <p:regular r:id="rId53"/>
      <p:bold r:id="rId54"/>
      <p:italic r:id="rId55"/>
      <p:boldItalic r:id="rId56"/>
    </p:embeddedFont>
    <p:embeddedFont>
      <p:font typeface="Montserrat Medium"/>
      <p:regular r:id="rId57"/>
      <p:bold r:id="rId58"/>
      <p:italic r:id="rId59"/>
      <p:boldItalic r:id="rId60"/>
    </p:embeddedFont>
    <p:embeddedFont>
      <p:font typeface="Montserrat Light"/>
      <p:regular r:id="rId61"/>
      <p:bold r:id="rId62"/>
      <p:italic r:id="rId63"/>
      <p:boldItalic r:id="rId6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5" roundtripDataSignature="AMtx7miEfrfDdHGbvO6ji2SNxtbw3buhe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B642619-C562-45E7-8025-CDC4D9BC6D70}">
  <a:tblStyle styleId="{9B642619-C562-45E7-8025-CDC4D9BC6D70}"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6EAEA"/>
          </a:solidFill>
        </a:fill>
      </a:tcStyle>
    </a:wholeTbl>
    <a:band1H>
      <a:tcTxStyle b="off" i="off"/>
      <a:tcStyle>
        <a:fill>
          <a:solidFill>
            <a:srgbClr val="CAD3D4"/>
          </a:solidFill>
        </a:fill>
      </a:tcStyle>
    </a:band1H>
    <a:band2H>
      <a:tcTxStyle b="off" i="off"/>
    </a:band2H>
    <a:band1V>
      <a:tcTxStyle b="off" i="off"/>
      <a:tcStyle>
        <a:fill>
          <a:solidFill>
            <a:srgbClr val="CAD3D4"/>
          </a:solidFill>
        </a:fill>
      </a:tcStyle>
    </a:band1V>
    <a:band2V>
      <a:tcTxStyle b="off" i="off"/>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font" Target="fonts/Montserrat-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MontserratLight-bold.fntdata"/><Relationship Id="rId61" Type="http://schemas.openxmlformats.org/officeDocument/2006/relationships/font" Target="fonts/MontserratLight-regular.fntdata"/><Relationship Id="rId20" Type="http://schemas.openxmlformats.org/officeDocument/2006/relationships/slide" Target="slides/slide15.xml"/><Relationship Id="rId64" Type="http://schemas.openxmlformats.org/officeDocument/2006/relationships/font" Target="fonts/MontserratLight-boldItalic.fntdata"/><Relationship Id="rId63" Type="http://schemas.openxmlformats.org/officeDocument/2006/relationships/font" Target="fonts/MontserratLight-italic.fntdata"/><Relationship Id="rId22" Type="http://schemas.openxmlformats.org/officeDocument/2006/relationships/slide" Target="slides/slide17.xml"/><Relationship Id="rId21" Type="http://schemas.openxmlformats.org/officeDocument/2006/relationships/slide" Target="slides/slide16.xml"/><Relationship Id="rId65" Type="http://customschemas.google.com/relationships/presentationmetadata" Target="metadata"/><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MontserratMedium-boldItalic.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Montserrat-italic.fntdata"/><Relationship Id="rId50" Type="http://schemas.openxmlformats.org/officeDocument/2006/relationships/font" Target="fonts/Montserrat-bold.fntdata"/><Relationship Id="rId53" Type="http://schemas.openxmlformats.org/officeDocument/2006/relationships/font" Target="fonts/Lato-regular.fntdata"/><Relationship Id="rId52" Type="http://schemas.openxmlformats.org/officeDocument/2006/relationships/font" Target="fonts/Montserrat-boldItalic.fntdata"/><Relationship Id="rId11" Type="http://schemas.openxmlformats.org/officeDocument/2006/relationships/slide" Target="slides/slide6.xml"/><Relationship Id="rId55" Type="http://schemas.openxmlformats.org/officeDocument/2006/relationships/font" Target="fonts/Lato-italic.fntdata"/><Relationship Id="rId10" Type="http://schemas.openxmlformats.org/officeDocument/2006/relationships/slide" Target="slides/slide5.xml"/><Relationship Id="rId54" Type="http://schemas.openxmlformats.org/officeDocument/2006/relationships/font" Target="fonts/Lato-bold.fntdata"/><Relationship Id="rId13" Type="http://schemas.openxmlformats.org/officeDocument/2006/relationships/slide" Target="slides/slide8.xml"/><Relationship Id="rId57" Type="http://schemas.openxmlformats.org/officeDocument/2006/relationships/font" Target="fonts/MontserratMedium-regular.fntdata"/><Relationship Id="rId12" Type="http://schemas.openxmlformats.org/officeDocument/2006/relationships/slide" Target="slides/slide7.xml"/><Relationship Id="rId56" Type="http://schemas.openxmlformats.org/officeDocument/2006/relationships/font" Target="fonts/Lato-boldItalic.fntdata"/><Relationship Id="rId15" Type="http://schemas.openxmlformats.org/officeDocument/2006/relationships/slide" Target="slides/slide10.xml"/><Relationship Id="rId59" Type="http://schemas.openxmlformats.org/officeDocument/2006/relationships/font" Target="fonts/MontserratMedium-italic.fntdata"/><Relationship Id="rId14" Type="http://schemas.openxmlformats.org/officeDocument/2006/relationships/slide" Target="slides/slide9.xml"/><Relationship Id="rId58" Type="http://schemas.openxmlformats.org/officeDocument/2006/relationships/font" Target="fonts/MontserratMedium-bold.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9" name="Shape 1079"/>
        <p:cNvGrpSpPr/>
        <p:nvPr/>
      </p:nvGrpSpPr>
      <p:grpSpPr>
        <a:xfrm>
          <a:off x="0" y="0"/>
          <a:ext cx="0" cy="0"/>
          <a:chOff x="0" y="0"/>
          <a:chExt cx="0" cy="0"/>
        </a:xfrm>
      </p:grpSpPr>
      <p:sp>
        <p:nvSpPr>
          <p:cNvPr id="1080" name="Google Shape;108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81" name="Google Shape;108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7" name="Shape 1307"/>
        <p:cNvGrpSpPr/>
        <p:nvPr/>
      </p:nvGrpSpPr>
      <p:grpSpPr>
        <a:xfrm>
          <a:off x="0" y="0"/>
          <a:ext cx="0" cy="0"/>
          <a:chOff x="0" y="0"/>
          <a:chExt cx="0" cy="0"/>
        </a:xfrm>
      </p:grpSpPr>
      <p:sp>
        <p:nvSpPr>
          <p:cNvPr id="1308" name="Google Shape;1308;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9" name="Google Shape;130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4" name="Shape 1314"/>
        <p:cNvGrpSpPr/>
        <p:nvPr/>
      </p:nvGrpSpPr>
      <p:grpSpPr>
        <a:xfrm>
          <a:off x="0" y="0"/>
          <a:ext cx="0" cy="0"/>
          <a:chOff x="0" y="0"/>
          <a:chExt cx="0" cy="0"/>
        </a:xfrm>
      </p:grpSpPr>
      <p:sp>
        <p:nvSpPr>
          <p:cNvPr id="1315" name="Google Shape;1315;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16" name="Google Shape;1316;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1" name="Shape 1321"/>
        <p:cNvGrpSpPr/>
        <p:nvPr/>
      </p:nvGrpSpPr>
      <p:grpSpPr>
        <a:xfrm>
          <a:off x="0" y="0"/>
          <a:ext cx="0" cy="0"/>
          <a:chOff x="0" y="0"/>
          <a:chExt cx="0" cy="0"/>
        </a:xfrm>
      </p:grpSpPr>
      <p:sp>
        <p:nvSpPr>
          <p:cNvPr id="1322" name="Google Shape;1322;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23" name="Google Shape;132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0" name="Shape 1330"/>
        <p:cNvGrpSpPr/>
        <p:nvPr/>
      </p:nvGrpSpPr>
      <p:grpSpPr>
        <a:xfrm>
          <a:off x="0" y="0"/>
          <a:ext cx="0" cy="0"/>
          <a:chOff x="0" y="0"/>
          <a:chExt cx="0" cy="0"/>
        </a:xfrm>
      </p:grpSpPr>
      <p:sp>
        <p:nvSpPr>
          <p:cNvPr id="1331" name="Google Shape;1331;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32" name="Google Shape;1332;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1" name="Shape 1341"/>
        <p:cNvGrpSpPr/>
        <p:nvPr/>
      </p:nvGrpSpPr>
      <p:grpSpPr>
        <a:xfrm>
          <a:off x="0" y="0"/>
          <a:ext cx="0" cy="0"/>
          <a:chOff x="0" y="0"/>
          <a:chExt cx="0" cy="0"/>
        </a:xfrm>
      </p:grpSpPr>
      <p:sp>
        <p:nvSpPr>
          <p:cNvPr id="1342" name="Google Shape;1342;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43" name="Google Shape;134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1" name="Shape 1441"/>
        <p:cNvGrpSpPr/>
        <p:nvPr/>
      </p:nvGrpSpPr>
      <p:grpSpPr>
        <a:xfrm>
          <a:off x="0" y="0"/>
          <a:ext cx="0" cy="0"/>
          <a:chOff x="0" y="0"/>
          <a:chExt cx="0" cy="0"/>
        </a:xfrm>
      </p:grpSpPr>
      <p:sp>
        <p:nvSpPr>
          <p:cNvPr id="1442" name="Google Shape;1442;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43" name="Google Shape;1443;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1" name="Shape 1451"/>
        <p:cNvGrpSpPr/>
        <p:nvPr/>
      </p:nvGrpSpPr>
      <p:grpSpPr>
        <a:xfrm>
          <a:off x="0" y="0"/>
          <a:ext cx="0" cy="0"/>
          <a:chOff x="0" y="0"/>
          <a:chExt cx="0" cy="0"/>
        </a:xfrm>
      </p:grpSpPr>
      <p:sp>
        <p:nvSpPr>
          <p:cNvPr id="1452" name="Google Shape;1452;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53" name="Google Shape;1453;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7" name="Shape 1457"/>
        <p:cNvGrpSpPr/>
        <p:nvPr/>
      </p:nvGrpSpPr>
      <p:grpSpPr>
        <a:xfrm>
          <a:off x="0" y="0"/>
          <a:ext cx="0" cy="0"/>
          <a:chOff x="0" y="0"/>
          <a:chExt cx="0" cy="0"/>
        </a:xfrm>
      </p:grpSpPr>
      <p:sp>
        <p:nvSpPr>
          <p:cNvPr id="1458" name="Google Shape;1458;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59" name="Google Shape;1459;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3" name="Shape 1463"/>
        <p:cNvGrpSpPr/>
        <p:nvPr/>
      </p:nvGrpSpPr>
      <p:grpSpPr>
        <a:xfrm>
          <a:off x="0" y="0"/>
          <a:ext cx="0" cy="0"/>
          <a:chOff x="0" y="0"/>
          <a:chExt cx="0" cy="0"/>
        </a:xfrm>
      </p:grpSpPr>
      <p:sp>
        <p:nvSpPr>
          <p:cNvPr id="1464" name="Google Shape;1464;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65" name="Google Shape;1465;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0" name="Shape 1470"/>
        <p:cNvGrpSpPr/>
        <p:nvPr/>
      </p:nvGrpSpPr>
      <p:grpSpPr>
        <a:xfrm>
          <a:off x="0" y="0"/>
          <a:ext cx="0" cy="0"/>
          <a:chOff x="0" y="0"/>
          <a:chExt cx="0" cy="0"/>
        </a:xfrm>
      </p:grpSpPr>
      <p:sp>
        <p:nvSpPr>
          <p:cNvPr id="1471" name="Google Shape;1471;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72" name="Google Shape;147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8" name="Shape 1088"/>
        <p:cNvGrpSpPr/>
        <p:nvPr/>
      </p:nvGrpSpPr>
      <p:grpSpPr>
        <a:xfrm>
          <a:off x="0" y="0"/>
          <a:ext cx="0" cy="0"/>
          <a:chOff x="0" y="0"/>
          <a:chExt cx="0" cy="0"/>
        </a:xfrm>
      </p:grpSpPr>
      <p:sp>
        <p:nvSpPr>
          <p:cNvPr id="1089" name="Google Shape;1089;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90" name="Google Shape;109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7" name="Shape 1477"/>
        <p:cNvGrpSpPr/>
        <p:nvPr/>
      </p:nvGrpSpPr>
      <p:grpSpPr>
        <a:xfrm>
          <a:off x="0" y="0"/>
          <a:ext cx="0" cy="0"/>
          <a:chOff x="0" y="0"/>
          <a:chExt cx="0" cy="0"/>
        </a:xfrm>
      </p:grpSpPr>
      <p:sp>
        <p:nvSpPr>
          <p:cNvPr id="1478" name="Google Shape;1478;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79" name="Google Shape;1479;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4" name="Shape 1484"/>
        <p:cNvGrpSpPr/>
        <p:nvPr/>
      </p:nvGrpSpPr>
      <p:grpSpPr>
        <a:xfrm>
          <a:off x="0" y="0"/>
          <a:ext cx="0" cy="0"/>
          <a:chOff x="0" y="0"/>
          <a:chExt cx="0" cy="0"/>
        </a:xfrm>
      </p:grpSpPr>
      <p:sp>
        <p:nvSpPr>
          <p:cNvPr id="1485" name="Google Shape;1485;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86" name="Google Shape;1486;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2" name="Shape 1492"/>
        <p:cNvGrpSpPr/>
        <p:nvPr/>
      </p:nvGrpSpPr>
      <p:grpSpPr>
        <a:xfrm>
          <a:off x="0" y="0"/>
          <a:ext cx="0" cy="0"/>
          <a:chOff x="0" y="0"/>
          <a:chExt cx="0" cy="0"/>
        </a:xfrm>
      </p:grpSpPr>
      <p:sp>
        <p:nvSpPr>
          <p:cNvPr id="1493" name="Google Shape;1493;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94" name="Google Shape;1494;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0" name="Shape 1500"/>
        <p:cNvGrpSpPr/>
        <p:nvPr/>
      </p:nvGrpSpPr>
      <p:grpSpPr>
        <a:xfrm>
          <a:off x="0" y="0"/>
          <a:ext cx="0" cy="0"/>
          <a:chOff x="0" y="0"/>
          <a:chExt cx="0" cy="0"/>
        </a:xfrm>
      </p:grpSpPr>
      <p:sp>
        <p:nvSpPr>
          <p:cNvPr id="1501" name="Google Shape;1501;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02" name="Google Shape;1502;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7" name="Shape 1507"/>
        <p:cNvGrpSpPr/>
        <p:nvPr/>
      </p:nvGrpSpPr>
      <p:grpSpPr>
        <a:xfrm>
          <a:off x="0" y="0"/>
          <a:ext cx="0" cy="0"/>
          <a:chOff x="0" y="0"/>
          <a:chExt cx="0" cy="0"/>
        </a:xfrm>
      </p:grpSpPr>
      <p:sp>
        <p:nvSpPr>
          <p:cNvPr id="1508" name="Google Shape;1508;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09" name="Google Shape;150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4" name="Shape 1514"/>
        <p:cNvGrpSpPr/>
        <p:nvPr/>
      </p:nvGrpSpPr>
      <p:grpSpPr>
        <a:xfrm>
          <a:off x="0" y="0"/>
          <a:ext cx="0" cy="0"/>
          <a:chOff x="0" y="0"/>
          <a:chExt cx="0" cy="0"/>
        </a:xfrm>
      </p:grpSpPr>
      <p:sp>
        <p:nvSpPr>
          <p:cNvPr id="1515" name="Google Shape;1515;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16" name="Google Shape;1516;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1" name="Shape 1521"/>
        <p:cNvGrpSpPr/>
        <p:nvPr/>
      </p:nvGrpSpPr>
      <p:grpSpPr>
        <a:xfrm>
          <a:off x="0" y="0"/>
          <a:ext cx="0" cy="0"/>
          <a:chOff x="0" y="0"/>
          <a:chExt cx="0" cy="0"/>
        </a:xfrm>
      </p:grpSpPr>
      <p:sp>
        <p:nvSpPr>
          <p:cNvPr id="1522" name="Google Shape;1522;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23" name="Google Shape;1523;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8" name="Shape 1528"/>
        <p:cNvGrpSpPr/>
        <p:nvPr/>
      </p:nvGrpSpPr>
      <p:grpSpPr>
        <a:xfrm>
          <a:off x="0" y="0"/>
          <a:ext cx="0" cy="0"/>
          <a:chOff x="0" y="0"/>
          <a:chExt cx="0" cy="0"/>
        </a:xfrm>
      </p:grpSpPr>
      <p:sp>
        <p:nvSpPr>
          <p:cNvPr id="1529" name="Google Shape;1529;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30" name="Google Shape;1530;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5" name="Shape 1535"/>
        <p:cNvGrpSpPr/>
        <p:nvPr/>
      </p:nvGrpSpPr>
      <p:grpSpPr>
        <a:xfrm>
          <a:off x="0" y="0"/>
          <a:ext cx="0" cy="0"/>
          <a:chOff x="0" y="0"/>
          <a:chExt cx="0" cy="0"/>
        </a:xfrm>
      </p:grpSpPr>
      <p:sp>
        <p:nvSpPr>
          <p:cNvPr id="1536" name="Google Shape;1536;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37" name="Google Shape;1537;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0" name="Shape 1620"/>
        <p:cNvGrpSpPr/>
        <p:nvPr/>
      </p:nvGrpSpPr>
      <p:grpSpPr>
        <a:xfrm>
          <a:off x="0" y="0"/>
          <a:ext cx="0" cy="0"/>
          <a:chOff x="0" y="0"/>
          <a:chExt cx="0" cy="0"/>
        </a:xfrm>
      </p:grpSpPr>
      <p:sp>
        <p:nvSpPr>
          <p:cNvPr id="1621" name="Google Shape;1621;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22" name="Google Shape;1622;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4" name="Shape 1094"/>
        <p:cNvGrpSpPr/>
        <p:nvPr/>
      </p:nvGrpSpPr>
      <p:grpSpPr>
        <a:xfrm>
          <a:off x="0" y="0"/>
          <a:ext cx="0" cy="0"/>
          <a:chOff x="0" y="0"/>
          <a:chExt cx="0" cy="0"/>
        </a:xfrm>
      </p:grpSpPr>
      <p:sp>
        <p:nvSpPr>
          <p:cNvPr id="1095" name="Google Shape;1095;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96" name="Google Shape;109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4" name="Shape 1644"/>
        <p:cNvGrpSpPr/>
        <p:nvPr/>
      </p:nvGrpSpPr>
      <p:grpSpPr>
        <a:xfrm>
          <a:off x="0" y="0"/>
          <a:ext cx="0" cy="0"/>
          <a:chOff x="0" y="0"/>
          <a:chExt cx="0" cy="0"/>
        </a:xfrm>
      </p:grpSpPr>
      <p:sp>
        <p:nvSpPr>
          <p:cNvPr id="1645" name="Google Shape;1645;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46" name="Google Shape;1646;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9" name="Shape 1659"/>
        <p:cNvGrpSpPr/>
        <p:nvPr/>
      </p:nvGrpSpPr>
      <p:grpSpPr>
        <a:xfrm>
          <a:off x="0" y="0"/>
          <a:ext cx="0" cy="0"/>
          <a:chOff x="0" y="0"/>
          <a:chExt cx="0" cy="0"/>
        </a:xfrm>
      </p:grpSpPr>
      <p:sp>
        <p:nvSpPr>
          <p:cNvPr id="1660" name="Google Shape;1660;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61" name="Google Shape;1661;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5" name="Shape 1715"/>
        <p:cNvGrpSpPr/>
        <p:nvPr/>
      </p:nvGrpSpPr>
      <p:grpSpPr>
        <a:xfrm>
          <a:off x="0" y="0"/>
          <a:ext cx="0" cy="0"/>
          <a:chOff x="0" y="0"/>
          <a:chExt cx="0" cy="0"/>
        </a:xfrm>
      </p:grpSpPr>
      <p:sp>
        <p:nvSpPr>
          <p:cNvPr id="1716" name="Google Shape;1716;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17" name="Google Shape;1717;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2" name="Shape 1722"/>
        <p:cNvGrpSpPr/>
        <p:nvPr/>
      </p:nvGrpSpPr>
      <p:grpSpPr>
        <a:xfrm>
          <a:off x="0" y="0"/>
          <a:ext cx="0" cy="0"/>
          <a:chOff x="0" y="0"/>
          <a:chExt cx="0" cy="0"/>
        </a:xfrm>
      </p:grpSpPr>
      <p:sp>
        <p:nvSpPr>
          <p:cNvPr id="1723" name="Google Shape;1723;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24" name="Google Shape;1724;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0" name="Shape 1730"/>
        <p:cNvGrpSpPr/>
        <p:nvPr/>
      </p:nvGrpSpPr>
      <p:grpSpPr>
        <a:xfrm>
          <a:off x="0" y="0"/>
          <a:ext cx="0" cy="0"/>
          <a:chOff x="0" y="0"/>
          <a:chExt cx="0" cy="0"/>
        </a:xfrm>
      </p:grpSpPr>
      <p:sp>
        <p:nvSpPr>
          <p:cNvPr id="1731" name="Google Shape;1731;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32" name="Google Shape;1732;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8" name="Shape 1738"/>
        <p:cNvGrpSpPr/>
        <p:nvPr/>
      </p:nvGrpSpPr>
      <p:grpSpPr>
        <a:xfrm>
          <a:off x="0" y="0"/>
          <a:ext cx="0" cy="0"/>
          <a:chOff x="0" y="0"/>
          <a:chExt cx="0" cy="0"/>
        </a:xfrm>
      </p:grpSpPr>
      <p:sp>
        <p:nvSpPr>
          <p:cNvPr id="1739" name="Google Shape;1739;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40" name="Google Shape;1740;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5" name="Shape 1755"/>
        <p:cNvGrpSpPr/>
        <p:nvPr/>
      </p:nvGrpSpPr>
      <p:grpSpPr>
        <a:xfrm>
          <a:off x="0" y="0"/>
          <a:ext cx="0" cy="0"/>
          <a:chOff x="0" y="0"/>
          <a:chExt cx="0" cy="0"/>
        </a:xfrm>
      </p:grpSpPr>
      <p:sp>
        <p:nvSpPr>
          <p:cNvPr id="1756" name="Google Shape;1756;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57" name="Google Shape;1757;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1" name="Shape 1771"/>
        <p:cNvGrpSpPr/>
        <p:nvPr/>
      </p:nvGrpSpPr>
      <p:grpSpPr>
        <a:xfrm>
          <a:off x="0" y="0"/>
          <a:ext cx="0" cy="0"/>
          <a:chOff x="0" y="0"/>
          <a:chExt cx="0" cy="0"/>
        </a:xfrm>
      </p:grpSpPr>
      <p:sp>
        <p:nvSpPr>
          <p:cNvPr id="1772" name="Google Shape;1772;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73" name="Google Shape;1773;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8" name="Shape 1778"/>
        <p:cNvGrpSpPr/>
        <p:nvPr/>
      </p:nvGrpSpPr>
      <p:grpSpPr>
        <a:xfrm>
          <a:off x="0" y="0"/>
          <a:ext cx="0" cy="0"/>
          <a:chOff x="0" y="0"/>
          <a:chExt cx="0" cy="0"/>
        </a:xfrm>
      </p:grpSpPr>
      <p:sp>
        <p:nvSpPr>
          <p:cNvPr id="1779" name="Google Shape;1779;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80" name="Google Shape;1780;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9" name="Shape 1799"/>
        <p:cNvGrpSpPr/>
        <p:nvPr/>
      </p:nvGrpSpPr>
      <p:grpSpPr>
        <a:xfrm>
          <a:off x="0" y="0"/>
          <a:ext cx="0" cy="0"/>
          <a:chOff x="0" y="0"/>
          <a:chExt cx="0" cy="0"/>
        </a:xfrm>
      </p:grpSpPr>
      <p:sp>
        <p:nvSpPr>
          <p:cNvPr id="1800" name="Google Shape;1800;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01" name="Google Shape;1801;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6" name="Shape 1226"/>
        <p:cNvGrpSpPr/>
        <p:nvPr/>
      </p:nvGrpSpPr>
      <p:grpSpPr>
        <a:xfrm>
          <a:off x="0" y="0"/>
          <a:ext cx="0" cy="0"/>
          <a:chOff x="0" y="0"/>
          <a:chExt cx="0" cy="0"/>
        </a:xfrm>
      </p:grpSpPr>
      <p:sp>
        <p:nvSpPr>
          <p:cNvPr id="1227" name="Google Shape;1227;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28" name="Google Shape;122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5" name="Shape 1825"/>
        <p:cNvGrpSpPr/>
        <p:nvPr/>
      </p:nvGrpSpPr>
      <p:grpSpPr>
        <a:xfrm>
          <a:off x="0" y="0"/>
          <a:ext cx="0" cy="0"/>
          <a:chOff x="0" y="0"/>
          <a:chExt cx="0" cy="0"/>
        </a:xfrm>
      </p:grpSpPr>
      <p:sp>
        <p:nvSpPr>
          <p:cNvPr id="1826" name="Google Shape;1826;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27" name="Google Shape;1827;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9" name="Shape 1839"/>
        <p:cNvGrpSpPr/>
        <p:nvPr/>
      </p:nvGrpSpPr>
      <p:grpSpPr>
        <a:xfrm>
          <a:off x="0" y="0"/>
          <a:ext cx="0" cy="0"/>
          <a:chOff x="0" y="0"/>
          <a:chExt cx="0" cy="0"/>
        </a:xfrm>
      </p:grpSpPr>
      <p:sp>
        <p:nvSpPr>
          <p:cNvPr id="1840" name="Google Shape;1840;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41" name="Google Shape;1841;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1" name="Shape 1851"/>
        <p:cNvGrpSpPr/>
        <p:nvPr/>
      </p:nvGrpSpPr>
      <p:grpSpPr>
        <a:xfrm>
          <a:off x="0" y="0"/>
          <a:ext cx="0" cy="0"/>
          <a:chOff x="0" y="0"/>
          <a:chExt cx="0" cy="0"/>
        </a:xfrm>
      </p:grpSpPr>
      <p:sp>
        <p:nvSpPr>
          <p:cNvPr id="1852" name="Google Shape;1852;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53" name="Google Shape;1853;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3" name="Shape 1983"/>
        <p:cNvGrpSpPr/>
        <p:nvPr/>
      </p:nvGrpSpPr>
      <p:grpSpPr>
        <a:xfrm>
          <a:off x="0" y="0"/>
          <a:ext cx="0" cy="0"/>
          <a:chOff x="0" y="0"/>
          <a:chExt cx="0" cy="0"/>
        </a:xfrm>
      </p:grpSpPr>
      <p:sp>
        <p:nvSpPr>
          <p:cNvPr id="1984" name="Google Shape;1984;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85" name="Google Shape;1985;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0" name="Shape 1250"/>
        <p:cNvGrpSpPr/>
        <p:nvPr/>
      </p:nvGrpSpPr>
      <p:grpSpPr>
        <a:xfrm>
          <a:off x="0" y="0"/>
          <a:ext cx="0" cy="0"/>
          <a:chOff x="0" y="0"/>
          <a:chExt cx="0" cy="0"/>
        </a:xfrm>
      </p:grpSpPr>
      <p:sp>
        <p:nvSpPr>
          <p:cNvPr id="1251" name="Google Shape;1251;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2" name="Google Shape;1252;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9" name="Shape 1269"/>
        <p:cNvGrpSpPr/>
        <p:nvPr/>
      </p:nvGrpSpPr>
      <p:grpSpPr>
        <a:xfrm>
          <a:off x="0" y="0"/>
          <a:ext cx="0" cy="0"/>
          <a:chOff x="0" y="0"/>
          <a:chExt cx="0" cy="0"/>
        </a:xfrm>
      </p:grpSpPr>
      <p:sp>
        <p:nvSpPr>
          <p:cNvPr id="1270" name="Google Shape;1270;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71" name="Google Shape;127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8" name="Shape 1288"/>
        <p:cNvGrpSpPr/>
        <p:nvPr/>
      </p:nvGrpSpPr>
      <p:grpSpPr>
        <a:xfrm>
          <a:off x="0" y="0"/>
          <a:ext cx="0" cy="0"/>
          <a:chOff x="0" y="0"/>
          <a:chExt cx="0" cy="0"/>
        </a:xfrm>
      </p:grpSpPr>
      <p:sp>
        <p:nvSpPr>
          <p:cNvPr id="1289" name="Google Shape;128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90" name="Google Shape;129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5" name="Shape 1295"/>
        <p:cNvGrpSpPr/>
        <p:nvPr/>
      </p:nvGrpSpPr>
      <p:grpSpPr>
        <a:xfrm>
          <a:off x="0" y="0"/>
          <a:ext cx="0" cy="0"/>
          <a:chOff x="0" y="0"/>
          <a:chExt cx="0" cy="0"/>
        </a:xfrm>
      </p:grpSpPr>
      <p:sp>
        <p:nvSpPr>
          <p:cNvPr id="1296" name="Google Shape;1296;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97" name="Google Shape;1297;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0" name="Shape 1300"/>
        <p:cNvGrpSpPr/>
        <p:nvPr/>
      </p:nvGrpSpPr>
      <p:grpSpPr>
        <a:xfrm>
          <a:off x="0" y="0"/>
          <a:ext cx="0" cy="0"/>
          <a:chOff x="0" y="0"/>
          <a:chExt cx="0" cy="0"/>
        </a:xfrm>
      </p:grpSpPr>
      <p:sp>
        <p:nvSpPr>
          <p:cNvPr id="1301" name="Google Shape;1301;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2" name="Google Shape;130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9.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9.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6.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6.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A">
  <p:cSld name="COVER SLIDE A">
    <p:spTree>
      <p:nvGrpSpPr>
        <p:cNvPr id="15" name="Shape 15"/>
        <p:cNvGrpSpPr/>
        <p:nvPr/>
      </p:nvGrpSpPr>
      <p:grpSpPr>
        <a:xfrm>
          <a:off x="0" y="0"/>
          <a:ext cx="0" cy="0"/>
          <a:chOff x="0" y="0"/>
          <a:chExt cx="0" cy="0"/>
        </a:xfrm>
      </p:grpSpPr>
      <p:pic>
        <p:nvPicPr>
          <p:cNvPr descr="Background pattern&#10;&#10;Description automatically generated" id="16" name="Google Shape;16;p45"/>
          <p:cNvPicPr preferRelativeResize="0"/>
          <p:nvPr/>
        </p:nvPicPr>
        <p:blipFill rotWithShape="1">
          <a:blip r:embed="rId2">
            <a:alphaModFix/>
          </a:blip>
          <a:srcRect b="23492" l="-4379" r="4377" t="21334"/>
          <a:stretch/>
        </p:blipFill>
        <p:spPr>
          <a:xfrm>
            <a:off x="6913349" y="0"/>
            <a:ext cx="5278651" cy="3949990"/>
          </a:xfrm>
          <a:prstGeom prst="rect">
            <a:avLst/>
          </a:prstGeom>
          <a:noFill/>
          <a:ln>
            <a:noFill/>
          </a:ln>
        </p:spPr>
      </p:pic>
      <p:sp>
        <p:nvSpPr>
          <p:cNvPr id="17" name="Google Shape;17;p45"/>
          <p:cNvSpPr/>
          <p:nvPr/>
        </p:nvSpPr>
        <p:spPr>
          <a:xfrm>
            <a:off x="0" y="3321423"/>
            <a:ext cx="12192000" cy="3543835"/>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18" name="Google Shape;18;p45"/>
          <p:cNvSpPr txBox="1"/>
          <p:nvPr>
            <p:ph idx="1" type="body"/>
          </p:nvPr>
        </p:nvSpPr>
        <p:spPr>
          <a:xfrm>
            <a:off x="817349" y="4600585"/>
            <a:ext cx="5278651" cy="69735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5400"/>
              <a:buNone/>
              <a:defRPr b="1" sz="54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 name="Google Shape;19;p45"/>
          <p:cNvSpPr txBox="1"/>
          <p:nvPr>
            <p:ph idx="2" type="body"/>
          </p:nvPr>
        </p:nvSpPr>
        <p:spPr>
          <a:xfrm>
            <a:off x="817349" y="3982062"/>
            <a:ext cx="5278651" cy="69735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text&#10;&#10;Description automatically generated" id="20" name="Google Shape;20;p45"/>
          <p:cNvPicPr preferRelativeResize="0"/>
          <p:nvPr/>
        </p:nvPicPr>
        <p:blipFill rotWithShape="1">
          <a:blip r:embed="rId3">
            <a:alphaModFix/>
          </a:blip>
          <a:srcRect b="0" l="0" r="0" t="0"/>
          <a:stretch/>
        </p:blipFill>
        <p:spPr>
          <a:xfrm>
            <a:off x="572439" y="0"/>
            <a:ext cx="5768471" cy="2536919"/>
          </a:xfrm>
          <a:prstGeom prst="rect">
            <a:avLst/>
          </a:prstGeom>
          <a:noFill/>
          <a:ln>
            <a:noFill/>
          </a:ln>
        </p:spPr>
      </p:pic>
      <p:sp>
        <p:nvSpPr>
          <p:cNvPr id="21" name="Google Shape;21;p45"/>
          <p:cNvSpPr/>
          <p:nvPr/>
        </p:nvSpPr>
        <p:spPr>
          <a:xfrm>
            <a:off x="701913" y="5958576"/>
            <a:ext cx="6589536" cy="60016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100"/>
              <a:buFont typeface="Arial"/>
              <a:buNone/>
            </a:pPr>
            <a:r>
              <a:rPr b="0" i="0" lang="es-ES" sz="1100" u="none" cap="none" strike="noStrike">
                <a:solidFill>
                  <a:schemeClr val="lt1"/>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b="0" i="0" sz="1100" u="none" cap="none" strike="noStrike">
              <a:solidFill>
                <a:schemeClr val="lt1"/>
              </a:solidFill>
              <a:latin typeface="Calibri"/>
              <a:ea typeface="Calibri"/>
              <a:cs typeface="Calibri"/>
              <a:sym typeface="Calibri"/>
            </a:endParaRPr>
          </a:p>
        </p:txBody>
      </p:sp>
      <p:grpSp>
        <p:nvGrpSpPr>
          <p:cNvPr id="22" name="Google Shape;22;p45"/>
          <p:cNvGrpSpPr/>
          <p:nvPr/>
        </p:nvGrpSpPr>
        <p:grpSpPr>
          <a:xfrm>
            <a:off x="9456007" y="5764605"/>
            <a:ext cx="2735993" cy="679345"/>
            <a:chOff x="0" y="0"/>
            <a:chExt cx="2301694" cy="571500"/>
          </a:xfrm>
        </p:grpSpPr>
        <p:sp>
          <p:nvSpPr>
            <p:cNvPr id="23" name="Google Shape;23;p45"/>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4" name="Google Shape;24;p45"/>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Photo Slide - Blue">
  <p:cSld name="Text / Photo Slide - Blue">
    <p:spTree>
      <p:nvGrpSpPr>
        <p:cNvPr id="129" name="Shape 129"/>
        <p:cNvGrpSpPr/>
        <p:nvPr/>
      </p:nvGrpSpPr>
      <p:grpSpPr>
        <a:xfrm>
          <a:off x="0" y="0"/>
          <a:ext cx="0" cy="0"/>
          <a:chOff x="0" y="0"/>
          <a:chExt cx="0" cy="0"/>
        </a:xfrm>
      </p:grpSpPr>
      <p:sp>
        <p:nvSpPr>
          <p:cNvPr id="130" name="Google Shape;130;p54"/>
          <p:cNvSpPr/>
          <p:nvPr/>
        </p:nvSpPr>
        <p:spPr>
          <a:xfrm>
            <a:off x="241300" y="0"/>
            <a:ext cx="6151000" cy="685800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1" name="Google Shape;131;p54"/>
          <p:cNvSpPr txBox="1"/>
          <p:nvPr>
            <p:ph idx="1" type="body"/>
          </p:nvPr>
        </p:nvSpPr>
        <p:spPr>
          <a:xfrm>
            <a:off x="734715" y="1757011"/>
            <a:ext cx="4983180"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2" name="Google Shape;132;p54"/>
          <p:cNvSpPr txBox="1"/>
          <p:nvPr>
            <p:ph idx="2" type="body"/>
          </p:nvPr>
        </p:nvSpPr>
        <p:spPr>
          <a:xfrm>
            <a:off x="734714" y="642972"/>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3" name="Google Shape;133;p54"/>
          <p:cNvSpPr/>
          <p:nvPr>
            <p:ph idx="3" type="pic"/>
          </p:nvPr>
        </p:nvSpPr>
        <p:spPr>
          <a:xfrm>
            <a:off x="6392300" y="228600"/>
            <a:ext cx="5564883" cy="5447571"/>
          </a:xfrm>
          <a:prstGeom prst="rect">
            <a:avLst/>
          </a:prstGeom>
          <a:solidFill>
            <a:schemeClr val="lt1"/>
          </a:solidFill>
          <a:ln>
            <a:noFill/>
          </a:ln>
        </p:spPr>
      </p:sp>
      <p:pic>
        <p:nvPicPr>
          <p:cNvPr descr="Background pattern&#10;&#10;Description automatically generated" id="134" name="Google Shape;134;p54"/>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135" name="Google Shape;135;p54"/>
          <p:cNvGrpSpPr/>
          <p:nvPr/>
        </p:nvGrpSpPr>
        <p:grpSpPr>
          <a:xfrm>
            <a:off x="8448790" y="6057987"/>
            <a:ext cx="3144242" cy="374574"/>
            <a:chOff x="301128" y="6151084"/>
            <a:chExt cx="3144242" cy="374574"/>
          </a:xfrm>
        </p:grpSpPr>
        <p:pic>
          <p:nvPicPr>
            <p:cNvPr descr="Shape&#10;&#10;Description automatically generated with medium confidence" id="136" name="Google Shape;136;p54"/>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37" name="Google Shape;137;p54"/>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38" name="Google Shape;138;p54"/>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Photo Slide 3">
  <p:cSld name="2_Photo Slide 3">
    <p:spTree>
      <p:nvGrpSpPr>
        <p:cNvPr id="139" name="Shape 139"/>
        <p:cNvGrpSpPr/>
        <p:nvPr/>
      </p:nvGrpSpPr>
      <p:grpSpPr>
        <a:xfrm>
          <a:off x="0" y="0"/>
          <a:ext cx="0" cy="0"/>
          <a:chOff x="0" y="0"/>
          <a:chExt cx="0" cy="0"/>
        </a:xfrm>
      </p:grpSpPr>
      <p:sp>
        <p:nvSpPr>
          <p:cNvPr id="140" name="Google Shape;140;p55"/>
          <p:cNvSpPr/>
          <p:nvPr>
            <p:ph idx="2" type="pic"/>
          </p:nvPr>
        </p:nvSpPr>
        <p:spPr>
          <a:xfrm>
            <a:off x="241300" y="228600"/>
            <a:ext cx="11696700" cy="5763986"/>
          </a:xfrm>
          <a:prstGeom prst="rect">
            <a:avLst/>
          </a:prstGeom>
          <a:noFill/>
          <a:ln>
            <a:noFill/>
          </a:ln>
        </p:spPr>
      </p:sp>
      <p:sp>
        <p:nvSpPr>
          <p:cNvPr id="141" name="Google Shape;141;p55"/>
          <p:cNvSpPr/>
          <p:nvPr/>
        </p:nvSpPr>
        <p:spPr>
          <a:xfrm>
            <a:off x="6197600" y="985864"/>
            <a:ext cx="5994400" cy="2425700"/>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2" name="Google Shape;142;p55"/>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3" name="Google Shape;143;p55"/>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4" name="Google Shape;144;p55"/>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45" name="Google Shape;145;p55"/>
          <p:cNvGrpSpPr/>
          <p:nvPr/>
        </p:nvGrpSpPr>
        <p:grpSpPr>
          <a:xfrm>
            <a:off x="301128" y="6151084"/>
            <a:ext cx="3144242" cy="374574"/>
            <a:chOff x="301128" y="6151084"/>
            <a:chExt cx="3144242" cy="374574"/>
          </a:xfrm>
        </p:grpSpPr>
        <p:pic>
          <p:nvPicPr>
            <p:cNvPr descr="Shape&#10;&#10;Description automatically generated with medium confidence" id="146" name="Google Shape;146;p55"/>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47" name="Google Shape;147;p55"/>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48" name="Google Shape;148;p55"/>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5 point icon Graph B">
  <p:cSld name="3_5 point icon Graph B">
    <p:spTree>
      <p:nvGrpSpPr>
        <p:cNvPr id="149" name="Shape 149"/>
        <p:cNvGrpSpPr/>
        <p:nvPr/>
      </p:nvGrpSpPr>
      <p:grpSpPr>
        <a:xfrm>
          <a:off x="0" y="0"/>
          <a:ext cx="0" cy="0"/>
          <a:chOff x="0" y="0"/>
          <a:chExt cx="0" cy="0"/>
        </a:xfrm>
      </p:grpSpPr>
      <p:sp>
        <p:nvSpPr>
          <p:cNvPr id="150" name="Google Shape;150;p56"/>
          <p:cNvSpPr/>
          <p:nvPr/>
        </p:nvSpPr>
        <p:spPr>
          <a:xfrm>
            <a:off x="240390" y="1349406"/>
            <a:ext cx="2796283" cy="5149048"/>
          </a:xfrm>
          <a:custGeom>
            <a:rect b="b" l="l" r="r" t="t"/>
            <a:pathLst>
              <a:path extrusionOk="0" h="3719" w="3430">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 name="Google Shape;151;p56"/>
          <p:cNvSpPr/>
          <p:nvPr/>
        </p:nvSpPr>
        <p:spPr>
          <a:xfrm>
            <a:off x="3420768" y="1349407"/>
            <a:ext cx="2796282" cy="5149048"/>
          </a:xfrm>
          <a:custGeom>
            <a:rect b="b" l="l" r="r" t="t"/>
            <a:pathLst>
              <a:path extrusionOk="0" h="3719" w="3421">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 name="Google Shape;152;p56"/>
          <p:cNvSpPr/>
          <p:nvPr/>
        </p:nvSpPr>
        <p:spPr>
          <a:xfrm>
            <a:off x="6571967" y="1349406"/>
            <a:ext cx="2583359" cy="5149048"/>
          </a:xfrm>
          <a:custGeom>
            <a:rect b="b" l="l" r="r" t="t"/>
            <a:pathLst>
              <a:path extrusionOk="0" h="3719" w="3428">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 name="Google Shape;153;p56"/>
          <p:cNvSpPr/>
          <p:nvPr/>
        </p:nvSpPr>
        <p:spPr>
          <a:xfrm>
            <a:off x="9345879" y="1349406"/>
            <a:ext cx="2692241" cy="5149048"/>
          </a:xfrm>
          <a:custGeom>
            <a:rect b="b" l="l" r="r" t="t"/>
            <a:pathLst>
              <a:path extrusionOk="0" h="3719" w="342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cap="flat" cmpd="sng" w="9525">
            <a:solidFill>
              <a:srgbClr val="F27954"/>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 name="Google Shape;154;p56"/>
          <p:cNvSpPr txBox="1"/>
          <p:nvPr>
            <p:ph idx="1"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5" name="Google Shape;155;p56"/>
          <p:cNvSpPr txBox="1"/>
          <p:nvPr>
            <p:ph idx="2" type="body"/>
          </p:nvPr>
        </p:nvSpPr>
        <p:spPr>
          <a:xfrm>
            <a:off x="414826" y="4757241"/>
            <a:ext cx="1903851"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6" name="Google Shape;156;p56"/>
          <p:cNvSpPr txBox="1"/>
          <p:nvPr>
            <p:ph idx="3" type="body"/>
          </p:nvPr>
        </p:nvSpPr>
        <p:spPr>
          <a:xfrm>
            <a:off x="2846121" y="4750991"/>
            <a:ext cx="1921263"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56"/>
          <p:cNvSpPr txBox="1"/>
          <p:nvPr>
            <p:ph idx="4" type="body"/>
          </p:nvPr>
        </p:nvSpPr>
        <p:spPr>
          <a:xfrm>
            <a:off x="6909393" y="4733031"/>
            <a:ext cx="1908506"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56"/>
          <p:cNvSpPr txBox="1"/>
          <p:nvPr>
            <p:ph idx="5" type="body"/>
          </p:nvPr>
        </p:nvSpPr>
        <p:spPr>
          <a:xfrm>
            <a:off x="9955308" y="4733031"/>
            <a:ext cx="1921262"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alendar graph">
  <p:cSld name="2_Calendar graph">
    <p:spTree>
      <p:nvGrpSpPr>
        <p:cNvPr id="159" name="Shape 159"/>
        <p:cNvGrpSpPr/>
        <p:nvPr/>
      </p:nvGrpSpPr>
      <p:grpSpPr>
        <a:xfrm>
          <a:off x="0" y="0"/>
          <a:ext cx="0" cy="0"/>
          <a:chOff x="0" y="0"/>
          <a:chExt cx="0" cy="0"/>
        </a:xfrm>
      </p:grpSpPr>
      <p:grpSp>
        <p:nvGrpSpPr>
          <p:cNvPr id="160" name="Google Shape;160;p57"/>
          <p:cNvGrpSpPr/>
          <p:nvPr/>
        </p:nvGrpSpPr>
        <p:grpSpPr>
          <a:xfrm>
            <a:off x="10764" y="1467720"/>
            <a:ext cx="12181235" cy="4632645"/>
            <a:chOff x="0" y="4738255"/>
            <a:chExt cx="15877308" cy="5292436"/>
          </a:xfrm>
        </p:grpSpPr>
        <p:sp>
          <p:nvSpPr>
            <p:cNvPr id="161" name="Google Shape;161;p57"/>
            <p:cNvSpPr/>
            <p:nvPr/>
          </p:nvSpPr>
          <p:spPr>
            <a:xfrm>
              <a:off x="0" y="4738255"/>
              <a:ext cx="5292436" cy="5292436"/>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2" name="Google Shape;162;p57"/>
            <p:cNvSpPr/>
            <p:nvPr/>
          </p:nvSpPr>
          <p:spPr>
            <a:xfrm>
              <a:off x="5292436" y="4738255"/>
              <a:ext cx="5292436" cy="5292436"/>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3" name="Google Shape;163;p57"/>
            <p:cNvSpPr/>
            <p:nvPr/>
          </p:nvSpPr>
          <p:spPr>
            <a:xfrm>
              <a:off x="10584872" y="4738255"/>
              <a:ext cx="5292436" cy="5292436"/>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64" name="Google Shape;164;p57"/>
          <p:cNvSpPr txBox="1"/>
          <p:nvPr>
            <p:ph idx="1" type="body"/>
          </p:nvPr>
        </p:nvSpPr>
        <p:spPr>
          <a:xfrm>
            <a:off x="4804220" y="255637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5" name="Google Shape;165;p57"/>
          <p:cNvSpPr txBox="1"/>
          <p:nvPr>
            <p:ph idx="2" type="body"/>
          </p:nvPr>
        </p:nvSpPr>
        <p:spPr>
          <a:xfrm>
            <a:off x="4808503" y="192502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6" name="Google Shape;166;p57"/>
          <p:cNvSpPr txBox="1"/>
          <p:nvPr>
            <p:ph idx="3" type="body"/>
          </p:nvPr>
        </p:nvSpPr>
        <p:spPr>
          <a:xfrm>
            <a:off x="4832724" y="3414879"/>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7" name="Google Shape;167;p57"/>
          <p:cNvSpPr txBox="1"/>
          <p:nvPr>
            <p:ph idx="4" type="body"/>
          </p:nvPr>
        </p:nvSpPr>
        <p:spPr>
          <a:xfrm>
            <a:off x="1748498" y="2559470"/>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8" name="Google Shape;168;p57"/>
          <p:cNvSpPr txBox="1"/>
          <p:nvPr>
            <p:ph idx="5" type="body"/>
          </p:nvPr>
        </p:nvSpPr>
        <p:spPr>
          <a:xfrm>
            <a:off x="1752781" y="1928117"/>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9" name="Google Shape;169;p57"/>
          <p:cNvSpPr txBox="1"/>
          <p:nvPr>
            <p:ph idx="6" type="body"/>
          </p:nvPr>
        </p:nvSpPr>
        <p:spPr>
          <a:xfrm>
            <a:off x="1777002" y="3417975"/>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0" name="Google Shape;170;p57"/>
          <p:cNvSpPr txBox="1"/>
          <p:nvPr>
            <p:ph idx="7" type="body"/>
          </p:nvPr>
        </p:nvSpPr>
        <p:spPr>
          <a:xfrm>
            <a:off x="7818267" y="2546155"/>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1" name="Google Shape;171;p57"/>
          <p:cNvSpPr txBox="1"/>
          <p:nvPr>
            <p:ph idx="8" type="body"/>
          </p:nvPr>
        </p:nvSpPr>
        <p:spPr>
          <a:xfrm>
            <a:off x="7822550" y="1914802"/>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57"/>
          <p:cNvSpPr txBox="1"/>
          <p:nvPr>
            <p:ph idx="9" type="body"/>
          </p:nvPr>
        </p:nvSpPr>
        <p:spPr>
          <a:xfrm>
            <a:off x="7846771" y="3404660"/>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57"/>
          <p:cNvSpPr txBox="1"/>
          <p:nvPr>
            <p:ph idx="13"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174" name="Google Shape;174;p57"/>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175" name="Google Shape;175;p57"/>
          <p:cNvGrpSpPr/>
          <p:nvPr/>
        </p:nvGrpSpPr>
        <p:grpSpPr>
          <a:xfrm>
            <a:off x="4480947" y="6257070"/>
            <a:ext cx="3144242" cy="374574"/>
            <a:chOff x="301128" y="6151084"/>
            <a:chExt cx="3144242" cy="374574"/>
          </a:xfrm>
        </p:grpSpPr>
        <p:pic>
          <p:nvPicPr>
            <p:cNvPr descr="Shape&#10;&#10;Description automatically generated with medium confidence" id="176" name="Google Shape;176;p57"/>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77" name="Google Shape;177;p57"/>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78" name="Google Shape;178;p57"/>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5 point icon Graph C">
  <p:cSld name="3_5 point icon Graph C">
    <p:spTree>
      <p:nvGrpSpPr>
        <p:cNvPr id="179" name="Shape 179"/>
        <p:cNvGrpSpPr/>
        <p:nvPr/>
      </p:nvGrpSpPr>
      <p:grpSpPr>
        <a:xfrm>
          <a:off x="0" y="0"/>
          <a:ext cx="0" cy="0"/>
          <a:chOff x="0" y="0"/>
          <a:chExt cx="0" cy="0"/>
        </a:xfrm>
      </p:grpSpPr>
      <p:grpSp>
        <p:nvGrpSpPr>
          <p:cNvPr id="180" name="Google Shape;180;p58"/>
          <p:cNvGrpSpPr/>
          <p:nvPr/>
        </p:nvGrpSpPr>
        <p:grpSpPr>
          <a:xfrm>
            <a:off x="1225117" y="1948195"/>
            <a:ext cx="11256886" cy="2798187"/>
            <a:chOff x="1875856" y="4907106"/>
            <a:chExt cx="19467079" cy="5839921"/>
          </a:xfrm>
        </p:grpSpPr>
        <p:sp>
          <p:nvSpPr>
            <p:cNvPr id="181" name="Google Shape;181;p58"/>
            <p:cNvSpPr/>
            <p:nvPr/>
          </p:nvSpPr>
          <p:spPr>
            <a:xfrm rot="10800000">
              <a:off x="1875859"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182" name="Google Shape;182;p58"/>
            <p:cNvSpPr/>
            <p:nvPr/>
          </p:nvSpPr>
          <p:spPr>
            <a:xfrm>
              <a:off x="5916227" y="4907106"/>
              <a:ext cx="4464459" cy="4631501"/>
            </a:xfrm>
            <a:prstGeom prst="blockArc">
              <a:avLst>
                <a:gd fmla="val 10800000" name="adj1"/>
                <a:gd fmla="val 0" name="adj2"/>
                <a:gd fmla="val 9694" name="adj3"/>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183" name="Google Shape;183;p58"/>
            <p:cNvSpPr/>
            <p:nvPr/>
          </p:nvSpPr>
          <p:spPr>
            <a:xfrm rot="10800000">
              <a:off x="9956596" y="4907108"/>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184" name="Google Shape;184;p58"/>
            <p:cNvSpPr/>
            <p:nvPr/>
          </p:nvSpPr>
          <p:spPr>
            <a:xfrm>
              <a:off x="13996964" y="4907111"/>
              <a:ext cx="4464459" cy="4631501"/>
            </a:xfrm>
            <a:prstGeom prst="blockArc">
              <a:avLst>
                <a:gd fmla="val 10800000" name="adj1"/>
                <a:gd fmla="val 0" name="adj2"/>
                <a:gd fmla="val 9694" name="adj3"/>
              </a:avLst>
            </a:prstGeom>
            <a:solidFill>
              <a:srgbClr val="F9C5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185" name="Google Shape;185;p58"/>
            <p:cNvSpPr/>
            <p:nvPr/>
          </p:nvSpPr>
          <p:spPr>
            <a:xfrm>
              <a:off x="1875856" y="4984003"/>
              <a:ext cx="4390332" cy="4554600"/>
            </a:xfrm>
            <a:prstGeom prst="blockArc">
              <a:avLst>
                <a:gd fmla="val 10800000" name="adj1"/>
                <a:gd fmla="val 0" name="adj2"/>
                <a:gd fmla="val 9694" name="adj3"/>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186" name="Google Shape;186;p58"/>
            <p:cNvSpPr/>
            <p:nvPr/>
          </p:nvSpPr>
          <p:spPr>
            <a:xfrm rot="10800000">
              <a:off x="5916227" y="4907106"/>
              <a:ext cx="4464459" cy="4631501"/>
            </a:xfrm>
            <a:prstGeom prst="blockArc">
              <a:avLst>
                <a:gd fmla="val 10800000" name="adj1"/>
                <a:gd fmla="val 0" name="adj2"/>
                <a:gd fmla="val 9694" name="adj3"/>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187" name="Google Shape;187;p58"/>
            <p:cNvSpPr/>
            <p:nvPr/>
          </p:nvSpPr>
          <p:spPr>
            <a:xfrm rot="10800000">
              <a:off x="13996964" y="4907111"/>
              <a:ext cx="4464459" cy="4631501"/>
            </a:xfrm>
            <a:prstGeom prst="blockArc">
              <a:avLst>
                <a:gd fmla="val 10800000" name="adj1"/>
                <a:gd fmla="val 0" name="adj2"/>
                <a:gd fmla="val 9694" name="adj3"/>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188" name="Google Shape;188;p58"/>
            <p:cNvSpPr/>
            <p:nvPr/>
          </p:nvSpPr>
          <p:spPr>
            <a:xfrm>
              <a:off x="10030722" y="4984003"/>
              <a:ext cx="4316207" cy="4477703"/>
            </a:xfrm>
            <a:prstGeom prst="blockArc">
              <a:avLst>
                <a:gd fmla="val 10800000" name="adj1"/>
                <a:gd fmla="val 0" name="adj2"/>
                <a:gd fmla="val 9694" name="adj3"/>
              </a:avLst>
            </a:prstGeom>
            <a:solidFill>
              <a:srgbClr val="76C0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189" name="Google Shape;189;p58"/>
            <p:cNvSpPr txBox="1"/>
            <p:nvPr/>
          </p:nvSpPr>
          <p:spPr>
            <a:xfrm>
              <a:off x="3248482" y="10100696"/>
              <a:ext cx="192713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Mission</a:t>
              </a:r>
              <a:endParaRPr b="0" i="0" sz="1400" u="none" cap="none" strike="noStrike">
                <a:solidFill>
                  <a:srgbClr val="000000"/>
                </a:solidFill>
                <a:latin typeface="Arial"/>
                <a:ea typeface="Arial"/>
                <a:cs typeface="Arial"/>
                <a:sym typeface="Arial"/>
              </a:endParaRPr>
            </a:p>
          </p:txBody>
        </p:sp>
        <p:sp>
          <p:nvSpPr>
            <p:cNvPr id="190" name="Google Shape;190;p58"/>
            <p:cNvSpPr txBox="1"/>
            <p:nvPr/>
          </p:nvSpPr>
          <p:spPr>
            <a:xfrm>
              <a:off x="7357215" y="10100696"/>
              <a:ext cx="1582486"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Vision</a:t>
              </a:r>
              <a:endParaRPr b="0" i="0" sz="1400" u="none" cap="none" strike="noStrike">
                <a:solidFill>
                  <a:srgbClr val="000000"/>
                </a:solidFill>
                <a:latin typeface="Arial"/>
                <a:ea typeface="Arial"/>
                <a:cs typeface="Arial"/>
                <a:sym typeface="Arial"/>
              </a:endParaRPr>
            </a:p>
          </p:txBody>
        </p:sp>
        <p:sp>
          <p:nvSpPr>
            <p:cNvPr id="191" name="Google Shape;191;p58"/>
            <p:cNvSpPr txBox="1"/>
            <p:nvPr/>
          </p:nvSpPr>
          <p:spPr>
            <a:xfrm>
              <a:off x="11461705" y="10100696"/>
              <a:ext cx="1454245"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Goals</a:t>
              </a:r>
              <a:endParaRPr b="0" i="0" sz="1400" u="none" cap="none" strike="noStrike">
                <a:solidFill>
                  <a:srgbClr val="000000"/>
                </a:solidFill>
                <a:latin typeface="Arial"/>
                <a:ea typeface="Arial"/>
                <a:cs typeface="Arial"/>
                <a:sym typeface="Arial"/>
              </a:endParaRPr>
            </a:p>
          </p:txBody>
        </p:sp>
        <p:sp>
          <p:nvSpPr>
            <p:cNvPr id="192" name="Google Shape;192;p58"/>
            <p:cNvSpPr txBox="1"/>
            <p:nvPr/>
          </p:nvSpPr>
          <p:spPr>
            <a:xfrm>
              <a:off x="15369825" y="10100696"/>
              <a:ext cx="171874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Values</a:t>
              </a:r>
              <a:endParaRPr b="0" i="0" sz="1400" u="none" cap="none" strike="noStrike">
                <a:solidFill>
                  <a:srgbClr val="000000"/>
                </a:solidFill>
                <a:latin typeface="Arial"/>
                <a:ea typeface="Arial"/>
                <a:cs typeface="Arial"/>
                <a:sym typeface="Arial"/>
              </a:endParaRPr>
            </a:p>
          </p:txBody>
        </p:sp>
        <p:sp>
          <p:nvSpPr>
            <p:cNvPr id="193" name="Google Shape;193;p58"/>
            <p:cNvSpPr txBox="1"/>
            <p:nvPr/>
          </p:nvSpPr>
          <p:spPr>
            <a:xfrm>
              <a:off x="19196192" y="10100696"/>
              <a:ext cx="2146743"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Strategy</a:t>
              </a:r>
              <a:endParaRPr b="0" i="0" sz="1400" u="none" cap="none" strike="noStrike">
                <a:solidFill>
                  <a:srgbClr val="000000"/>
                </a:solidFill>
                <a:latin typeface="Arial"/>
                <a:ea typeface="Arial"/>
                <a:cs typeface="Arial"/>
                <a:sym typeface="Arial"/>
              </a:endParaRPr>
            </a:p>
          </p:txBody>
        </p:sp>
      </p:grpSp>
      <p:sp>
        <p:nvSpPr>
          <p:cNvPr id="194" name="Google Shape;194;p58"/>
          <p:cNvSpPr txBox="1"/>
          <p:nvPr>
            <p:ph idx="1" type="body"/>
          </p:nvPr>
        </p:nvSpPr>
        <p:spPr>
          <a:xfrm>
            <a:off x="3269110"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58"/>
          <p:cNvSpPr txBox="1"/>
          <p:nvPr>
            <p:ph idx="2" type="body"/>
          </p:nvPr>
        </p:nvSpPr>
        <p:spPr>
          <a:xfrm>
            <a:off x="1333175"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6" name="Google Shape;196;p58"/>
          <p:cNvSpPr txBox="1"/>
          <p:nvPr>
            <p:ph idx="3" type="body"/>
          </p:nvPr>
        </p:nvSpPr>
        <p:spPr>
          <a:xfrm>
            <a:off x="7165569"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7" name="Google Shape;197;p58"/>
          <p:cNvSpPr txBox="1"/>
          <p:nvPr>
            <p:ph idx="4" type="body"/>
          </p:nvPr>
        </p:nvSpPr>
        <p:spPr>
          <a:xfrm>
            <a:off x="5229634"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8" name="Google Shape;198;p58"/>
          <p:cNvSpPr txBox="1"/>
          <p:nvPr>
            <p:ph idx="5" type="body"/>
          </p:nvPr>
        </p:nvSpPr>
        <p:spPr>
          <a:xfrm>
            <a:off x="9101503"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9" name="Google Shape;199;p58"/>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200" name="Google Shape;200;p58"/>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 Blue">
  <p:cSld name="Bullet Slide - Blue">
    <p:spTree>
      <p:nvGrpSpPr>
        <p:cNvPr id="201" name="Shape 201"/>
        <p:cNvGrpSpPr/>
        <p:nvPr/>
      </p:nvGrpSpPr>
      <p:grpSpPr>
        <a:xfrm>
          <a:off x="0" y="0"/>
          <a:ext cx="0" cy="0"/>
          <a:chOff x="0" y="0"/>
          <a:chExt cx="0" cy="0"/>
        </a:xfrm>
      </p:grpSpPr>
      <p:sp>
        <p:nvSpPr>
          <p:cNvPr id="202" name="Google Shape;202;p59"/>
          <p:cNvSpPr txBox="1"/>
          <p:nvPr>
            <p:ph idx="1" type="body"/>
          </p:nvPr>
        </p:nvSpPr>
        <p:spPr>
          <a:xfrm>
            <a:off x="6353299" y="2066544"/>
            <a:ext cx="5132263" cy="37225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EA1D76"/>
              </a:buClr>
              <a:buSzPts val="2400"/>
              <a:buFont typeface="Arial"/>
              <a:buNone/>
              <a:defRPr sz="24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3" name="Google Shape;203;p59"/>
          <p:cNvSpPr txBox="1"/>
          <p:nvPr>
            <p:ph idx="2" type="body"/>
          </p:nvPr>
        </p:nvSpPr>
        <p:spPr>
          <a:xfrm>
            <a:off x="6326940" y="708094"/>
            <a:ext cx="5158622" cy="8571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1D1C5"/>
              </a:buClr>
              <a:buSzPts val="3600"/>
              <a:buNone/>
              <a:defRPr i="0" sz="3600">
                <a:solidFill>
                  <a:srgbClr val="81D1C5"/>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204" name="Google Shape;204;p59"/>
          <p:cNvCxnSpPr/>
          <p:nvPr/>
        </p:nvCxnSpPr>
        <p:spPr>
          <a:xfrm>
            <a:off x="5346936" y="-25722"/>
            <a:ext cx="0" cy="6853558"/>
          </a:xfrm>
          <a:prstGeom prst="straightConnector1">
            <a:avLst/>
          </a:prstGeom>
          <a:noFill/>
          <a:ln cap="flat" cmpd="sng" w="12700">
            <a:solidFill>
              <a:srgbClr val="81D1C5"/>
            </a:solidFill>
            <a:prstDash val="solid"/>
            <a:miter lim="800000"/>
            <a:headEnd len="sm" w="sm" type="none"/>
            <a:tailEnd len="sm" w="sm" type="none"/>
          </a:ln>
        </p:spPr>
      </p:cxnSp>
      <p:sp>
        <p:nvSpPr>
          <p:cNvPr id="205" name="Google Shape;205;p59"/>
          <p:cNvSpPr txBox="1"/>
          <p:nvPr>
            <p:ph idx="3" type="body"/>
          </p:nvPr>
        </p:nvSpPr>
        <p:spPr>
          <a:xfrm>
            <a:off x="1103474" y="708094"/>
            <a:ext cx="3452394" cy="3433969"/>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1D1C5"/>
              </a:buClr>
              <a:buSzPts val="3600"/>
              <a:buNone/>
              <a:defRPr i="0" sz="3600">
                <a:solidFill>
                  <a:srgbClr val="81D1C5"/>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6" name="Google Shape;206;p59"/>
          <p:cNvSpPr txBox="1"/>
          <p:nvPr>
            <p:ph idx="4" type="body"/>
          </p:nvPr>
        </p:nvSpPr>
        <p:spPr>
          <a:xfrm>
            <a:off x="4783395" y="712471"/>
            <a:ext cx="1154422" cy="85715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nal Slide">
  <p:cSld name="Final Slide">
    <p:spTree>
      <p:nvGrpSpPr>
        <p:cNvPr id="207" name="Shape 207"/>
        <p:cNvGrpSpPr/>
        <p:nvPr/>
      </p:nvGrpSpPr>
      <p:grpSpPr>
        <a:xfrm>
          <a:off x="0" y="0"/>
          <a:ext cx="0" cy="0"/>
          <a:chOff x="0" y="0"/>
          <a:chExt cx="0" cy="0"/>
        </a:xfrm>
      </p:grpSpPr>
      <p:pic>
        <p:nvPicPr>
          <p:cNvPr descr="Background pattern&#10;&#10;Description automatically generated" id="208" name="Google Shape;208;p60"/>
          <p:cNvPicPr preferRelativeResize="0"/>
          <p:nvPr/>
        </p:nvPicPr>
        <p:blipFill rotWithShape="1">
          <a:blip r:embed="rId2">
            <a:alphaModFix/>
          </a:blip>
          <a:srcRect b="3452" l="-7970" r="16408" t="10416"/>
          <a:stretch/>
        </p:blipFill>
        <p:spPr>
          <a:xfrm>
            <a:off x="6816681" y="0"/>
            <a:ext cx="5375319" cy="6857999"/>
          </a:xfrm>
          <a:prstGeom prst="rect">
            <a:avLst/>
          </a:prstGeom>
          <a:noFill/>
          <a:ln>
            <a:noFill/>
          </a:ln>
        </p:spPr>
      </p:pic>
      <p:sp>
        <p:nvSpPr>
          <p:cNvPr id="209" name="Google Shape;209;p60"/>
          <p:cNvSpPr/>
          <p:nvPr/>
        </p:nvSpPr>
        <p:spPr>
          <a:xfrm flipH="1" rot="10800000">
            <a:off x="3843" y="2769245"/>
            <a:ext cx="12188157" cy="2832760"/>
          </a:xfrm>
          <a:prstGeom prst="rect">
            <a:avLst/>
          </a:prstGeom>
          <a:solidFill>
            <a:srgbClr val="79527B"/>
          </a:solidFill>
          <a:ln cap="flat" cmpd="sng" w="9525">
            <a:solidFill>
              <a:srgbClr val="BFCA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210" name="Google Shape;210;p60"/>
          <p:cNvSpPr/>
          <p:nvPr/>
        </p:nvSpPr>
        <p:spPr>
          <a:xfrm>
            <a:off x="7312226" y="3314699"/>
            <a:ext cx="229290" cy="200087"/>
          </a:xfrm>
          <a:custGeom>
            <a:rect b="b" l="l" r="r" t="t"/>
            <a:pathLst>
              <a:path extrusionOk="0" fill="none" h="16026" w="18365">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grpSp>
        <p:nvGrpSpPr>
          <p:cNvPr id="211" name="Google Shape;211;p60"/>
          <p:cNvGrpSpPr/>
          <p:nvPr/>
        </p:nvGrpSpPr>
        <p:grpSpPr>
          <a:xfrm>
            <a:off x="7296026" y="4560883"/>
            <a:ext cx="233548" cy="233548"/>
            <a:chOff x="5941025" y="3634400"/>
            <a:chExt cx="467650" cy="467650"/>
          </a:xfrm>
        </p:grpSpPr>
        <p:sp>
          <p:nvSpPr>
            <p:cNvPr id="212" name="Google Shape;212;p60"/>
            <p:cNvSpPr/>
            <p:nvPr/>
          </p:nvSpPr>
          <p:spPr>
            <a:xfrm>
              <a:off x="5941025" y="3634400"/>
              <a:ext cx="467650" cy="467650"/>
            </a:xfrm>
            <a:custGeom>
              <a:rect b="b" l="l" r="r" t="t"/>
              <a:pathLst>
                <a:path extrusionOk="0" fill="none" h="18706" w="18706">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13" name="Google Shape;213;p60"/>
            <p:cNvSpPr/>
            <p:nvPr/>
          </p:nvSpPr>
          <p:spPr>
            <a:xfrm>
              <a:off x="6211975" y="3753150"/>
              <a:ext cx="19525" cy="18900"/>
            </a:xfrm>
            <a:custGeom>
              <a:rect b="b" l="l" r="r" t="t"/>
              <a:pathLst>
                <a:path extrusionOk="0" fill="none" h="756" w="781">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14" name="Google Shape;214;p60"/>
            <p:cNvSpPr/>
            <p:nvPr/>
          </p:nvSpPr>
          <p:spPr>
            <a:xfrm>
              <a:off x="5943475" y="3695900"/>
              <a:ext cx="177800" cy="351350"/>
            </a:xfrm>
            <a:custGeom>
              <a:rect b="b" l="l" r="r" t="t"/>
              <a:pathLst>
                <a:path extrusionOk="0" fill="none" h="14054" w="7112">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15" name="Google Shape;215;p60"/>
            <p:cNvSpPr/>
            <p:nvPr/>
          </p:nvSpPr>
          <p:spPr>
            <a:xfrm>
              <a:off x="6128575" y="3695900"/>
              <a:ext cx="86475" cy="47525"/>
            </a:xfrm>
            <a:custGeom>
              <a:rect b="b" l="l" r="r" t="t"/>
              <a:pathLst>
                <a:path extrusionOk="0" fill="none" h="1901" w="3459">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16" name="Google Shape;216;p60"/>
            <p:cNvSpPr/>
            <p:nvPr/>
          </p:nvSpPr>
          <p:spPr>
            <a:xfrm>
              <a:off x="6357500" y="3940075"/>
              <a:ext cx="18900" cy="34725"/>
            </a:xfrm>
            <a:custGeom>
              <a:rect b="b" l="l" r="r" t="t"/>
              <a:pathLst>
                <a:path extrusionOk="0" fill="none" h="1389" w="756">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17" name="Google Shape;217;p60"/>
            <p:cNvSpPr/>
            <p:nvPr/>
          </p:nvSpPr>
          <p:spPr>
            <a:xfrm>
              <a:off x="6202850" y="3720875"/>
              <a:ext cx="204000" cy="278875"/>
            </a:xfrm>
            <a:custGeom>
              <a:rect b="b" l="l" r="r" t="t"/>
              <a:pathLst>
                <a:path extrusionOk="0" fill="none" h="11155" w="816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grpSp>
      <p:grpSp>
        <p:nvGrpSpPr>
          <p:cNvPr id="218" name="Google Shape;218;p60"/>
          <p:cNvGrpSpPr/>
          <p:nvPr/>
        </p:nvGrpSpPr>
        <p:grpSpPr>
          <a:xfrm>
            <a:off x="7301260" y="3950821"/>
            <a:ext cx="232323" cy="156913"/>
            <a:chOff x="564675" y="1700625"/>
            <a:chExt cx="465200" cy="314200"/>
          </a:xfrm>
        </p:grpSpPr>
        <p:sp>
          <p:nvSpPr>
            <p:cNvPr id="219" name="Google Shape;219;p60"/>
            <p:cNvSpPr/>
            <p:nvPr/>
          </p:nvSpPr>
          <p:spPr>
            <a:xfrm>
              <a:off x="564675" y="1700625"/>
              <a:ext cx="465200" cy="29250"/>
            </a:xfrm>
            <a:custGeom>
              <a:rect b="b" l="l" r="r" t="t"/>
              <a:pathLst>
                <a:path extrusionOk="0" fill="none" h="1170" w="18608">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20" name="Google Shape;220;p60"/>
            <p:cNvSpPr/>
            <p:nvPr/>
          </p:nvSpPr>
          <p:spPr>
            <a:xfrm>
              <a:off x="564675" y="1732300"/>
              <a:ext cx="465200" cy="272175"/>
            </a:xfrm>
            <a:custGeom>
              <a:rect b="b" l="l" r="r" t="t"/>
              <a:pathLst>
                <a:path extrusionOk="0" fill="none" h="10887" w="18608">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21" name="Google Shape;221;p60"/>
            <p:cNvSpPr/>
            <p:nvPr/>
          </p:nvSpPr>
          <p:spPr>
            <a:xfrm>
              <a:off x="572600" y="2014200"/>
              <a:ext cx="449375" cy="625"/>
            </a:xfrm>
            <a:custGeom>
              <a:rect b="b" l="l" r="r" t="t"/>
              <a:pathLst>
                <a:path extrusionOk="0" fill="none" h="25" w="17975">
                  <a:moveTo>
                    <a:pt x="0" y="0"/>
                  </a:moveTo>
                  <a:lnTo>
                    <a:pt x="0" y="0"/>
                  </a:lnTo>
                  <a:lnTo>
                    <a:pt x="98" y="25"/>
                  </a:lnTo>
                  <a:lnTo>
                    <a:pt x="171" y="25"/>
                  </a:lnTo>
                  <a:lnTo>
                    <a:pt x="17804" y="25"/>
                  </a:lnTo>
                  <a:lnTo>
                    <a:pt x="17804" y="25"/>
                  </a:lnTo>
                  <a:lnTo>
                    <a:pt x="17877" y="25"/>
                  </a:lnTo>
                  <a:lnTo>
                    <a:pt x="17974" y="0"/>
                  </a:lnTo>
                </a:path>
              </a:pathLst>
            </a:custGeom>
            <a:noFill/>
            <a:ln cap="rnd" cmpd="sng" w="19050">
              <a:solidFill>
                <a:srgbClr val="81D1C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grpSp>
      <p:sp>
        <p:nvSpPr>
          <p:cNvPr id="222" name="Google Shape;222;p60"/>
          <p:cNvSpPr txBox="1"/>
          <p:nvPr>
            <p:ph idx="1" type="body"/>
          </p:nvPr>
        </p:nvSpPr>
        <p:spPr>
          <a:xfrm>
            <a:off x="7723301" y="3283370"/>
            <a:ext cx="3704362" cy="36192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3" name="Google Shape;223;p60"/>
          <p:cNvSpPr txBox="1"/>
          <p:nvPr>
            <p:ph idx="2" type="body"/>
          </p:nvPr>
        </p:nvSpPr>
        <p:spPr>
          <a:xfrm>
            <a:off x="7723301" y="3906329"/>
            <a:ext cx="3704362" cy="36192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4" name="Google Shape;224;p60"/>
          <p:cNvSpPr txBox="1"/>
          <p:nvPr>
            <p:ph idx="3" type="body"/>
          </p:nvPr>
        </p:nvSpPr>
        <p:spPr>
          <a:xfrm>
            <a:off x="7731465" y="4549892"/>
            <a:ext cx="3704362" cy="36192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5" name="Google Shape;225;p60"/>
          <p:cNvSpPr txBox="1"/>
          <p:nvPr>
            <p:ph idx="4" type="body"/>
          </p:nvPr>
        </p:nvSpPr>
        <p:spPr>
          <a:xfrm>
            <a:off x="967062" y="4154268"/>
            <a:ext cx="3195486" cy="73114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6" name="Google Shape;226;p60"/>
          <p:cNvSpPr txBox="1"/>
          <p:nvPr>
            <p:ph idx="5" type="body"/>
          </p:nvPr>
        </p:nvSpPr>
        <p:spPr>
          <a:xfrm>
            <a:off x="967062" y="3344692"/>
            <a:ext cx="3195485" cy="837258"/>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5000"/>
              <a:buNone/>
              <a:defRPr sz="5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text&#10;&#10;Description automatically generated" id="227" name="Google Shape;227;p60"/>
          <p:cNvPicPr preferRelativeResize="0"/>
          <p:nvPr/>
        </p:nvPicPr>
        <p:blipFill rotWithShape="1">
          <a:blip r:embed="rId3">
            <a:alphaModFix/>
          </a:blip>
          <a:srcRect b="0" l="0" r="0" t="0"/>
          <a:stretch/>
        </p:blipFill>
        <p:spPr>
          <a:xfrm>
            <a:off x="615586" y="473530"/>
            <a:ext cx="4899073" cy="2154566"/>
          </a:xfrm>
          <a:prstGeom prst="rect">
            <a:avLst/>
          </a:prstGeom>
          <a:noFill/>
          <a:ln>
            <a:noFill/>
          </a:ln>
        </p:spPr>
      </p:pic>
      <p:grpSp>
        <p:nvGrpSpPr>
          <p:cNvPr id="228" name="Google Shape;228;p60"/>
          <p:cNvGrpSpPr/>
          <p:nvPr/>
        </p:nvGrpSpPr>
        <p:grpSpPr>
          <a:xfrm>
            <a:off x="9456007" y="5836660"/>
            <a:ext cx="2735993" cy="679345"/>
            <a:chOff x="0" y="0"/>
            <a:chExt cx="2301694" cy="571500"/>
          </a:xfrm>
        </p:grpSpPr>
        <p:sp>
          <p:nvSpPr>
            <p:cNvPr id="229" name="Google Shape;229;p60"/>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0" name="Google Shape;230;p60"/>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nt Typecae &amp; Size">
  <p:cSld name="Font Typecae &amp; Size">
    <p:spTree>
      <p:nvGrpSpPr>
        <p:cNvPr id="231" name="Shape 231"/>
        <p:cNvGrpSpPr/>
        <p:nvPr/>
      </p:nvGrpSpPr>
      <p:grpSpPr>
        <a:xfrm>
          <a:off x="0" y="0"/>
          <a:ext cx="0" cy="0"/>
          <a:chOff x="0" y="0"/>
          <a:chExt cx="0" cy="0"/>
        </a:xfrm>
      </p:grpSpPr>
      <p:sp>
        <p:nvSpPr>
          <p:cNvPr id="232" name="Google Shape;232;p61"/>
          <p:cNvSpPr/>
          <p:nvPr/>
        </p:nvSpPr>
        <p:spPr>
          <a:xfrm>
            <a:off x="0" y="0"/>
            <a:ext cx="12192000" cy="6858001"/>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3" name="Google Shape;233;p61"/>
          <p:cNvSpPr/>
          <p:nvPr/>
        </p:nvSpPr>
        <p:spPr>
          <a:xfrm>
            <a:off x="424669" y="528535"/>
            <a:ext cx="6498645" cy="144655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es-ES" sz="4400" u="none" cap="none" strike="noStrike">
                <a:solidFill>
                  <a:schemeClr val="lt1"/>
                </a:solidFill>
                <a:latin typeface="Calibri"/>
                <a:ea typeface="Calibri"/>
                <a:cs typeface="Calibri"/>
                <a:sym typeface="Calibri"/>
              </a:rPr>
              <a:t>NAVIGATING TOURISM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s-ES" sz="4400" u="none" cap="none" strike="noStrike">
                <a:solidFill>
                  <a:schemeClr val="lt1"/>
                </a:solidFill>
                <a:latin typeface="Calibri"/>
                <a:ea typeface="Calibri"/>
                <a:cs typeface="Calibri"/>
                <a:sym typeface="Calibri"/>
              </a:rPr>
              <a:t>FONT TYPEFACE &amp; SIZE</a:t>
            </a:r>
            <a:endParaRPr b="0" i="0" sz="3600" u="none" cap="none" strike="noStrike">
              <a:solidFill>
                <a:schemeClr val="lt1"/>
              </a:solidFill>
              <a:latin typeface="Calibri"/>
              <a:ea typeface="Calibri"/>
              <a:cs typeface="Calibri"/>
              <a:sym typeface="Calibri"/>
            </a:endParaRPr>
          </a:p>
        </p:txBody>
      </p:sp>
      <p:sp>
        <p:nvSpPr>
          <p:cNvPr id="234" name="Google Shape;234;p61"/>
          <p:cNvSpPr/>
          <p:nvPr/>
        </p:nvSpPr>
        <p:spPr>
          <a:xfrm>
            <a:off x="7347983" y="564843"/>
            <a:ext cx="4589207" cy="47089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000"/>
              <a:buFont typeface="Arial"/>
              <a:buNone/>
            </a:pPr>
            <a:r>
              <a:rPr b="0" i="0" lang="es-ES" sz="3000" u="none" cap="none" strike="noStrike">
                <a:solidFill>
                  <a:schemeClr val="lt1"/>
                </a:solidFill>
                <a:latin typeface="Calibri"/>
                <a:ea typeface="Calibri"/>
                <a:cs typeface="Calibri"/>
                <a:sym typeface="Calibri"/>
              </a:rPr>
              <a:t>PLEASE ENSURE TO KEEP FONTS AS PER THE LAYOUT</a:t>
            </a:r>
            <a:endParaRPr b="0" i="0" sz="30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000"/>
              <a:buFont typeface="Arial"/>
              <a:buNone/>
            </a:pPr>
            <a:r>
              <a:t/>
            </a:r>
            <a:endParaRPr b="0" i="0" sz="30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s-ES" sz="3000" u="none" cap="none" strike="noStrike">
                <a:solidFill>
                  <a:schemeClr val="lt1"/>
                </a:solidFill>
                <a:latin typeface="Calibri"/>
                <a:ea typeface="Calibri"/>
                <a:cs typeface="Calibri"/>
                <a:sym typeface="Calibri"/>
              </a:rPr>
              <a:t>48 point  -  Divider Slides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1" i="0" sz="10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s-ES" sz="3000" u="none" cap="none" strike="noStrike">
                <a:solidFill>
                  <a:schemeClr val="lt1"/>
                </a:solidFill>
                <a:latin typeface="Calibri"/>
                <a:ea typeface="Calibri"/>
                <a:cs typeface="Calibri"/>
                <a:sym typeface="Calibri"/>
              </a:rPr>
              <a:t>36 point  -  Title Heading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0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s-ES" sz="3000" u="none" cap="none" strike="noStrike">
                <a:solidFill>
                  <a:schemeClr val="lt1"/>
                </a:solidFill>
                <a:latin typeface="Calibri"/>
                <a:ea typeface="Calibri"/>
                <a:cs typeface="Calibri"/>
                <a:sym typeface="Calibri"/>
              </a:rPr>
              <a:t>30 point  -  Sub-Titles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s-ES" sz="3000" u="none" cap="none" strike="noStrike">
                <a:solidFill>
                  <a:schemeClr val="lt1"/>
                </a:solidFill>
                <a:latin typeface="Calibri"/>
                <a:ea typeface="Calibri"/>
                <a:cs typeface="Calibri"/>
                <a:sym typeface="Calibri"/>
              </a:rPr>
              <a:t>	       - Quotes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0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s-ES" sz="3000" u="none" cap="none" strike="noStrike">
                <a:solidFill>
                  <a:schemeClr val="lt1"/>
                </a:solidFill>
                <a:latin typeface="Calibri"/>
                <a:ea typeface="Calibri"/>
                <a:cs typeface="Calibri"/>
                <a:sym typeface="Calibri"/>
              </a:rPr>
              <a:t>24 point  -  Main Text Body </a:t>
            </a:r>
            <a:endParaRPr b="0" i="0" sz="3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000"/>
              <a:buFont typeface="Arial"/>
              <a:buNone/>
            </a:pPr>
            <a:r>
              <a:t/>
            </a:r>
            <a:endParaRPr b="0" i="0" sz="3000" u="none" cap="none" strike="noStrike">
              <a:solidFill>
                <a:schemeClr val="lt1"/>
              </a:solidFill>
              <a:latin typeface="Calibri"/>
              <a:ea typeface="Calibri"/>
              <a:cs typeface="Calibri"/>
              <a:sym typeface="Calibri"/>
            </a:endParaRPr>
          </a:p>
        </p:txBody>
      </p:sp>
      <p:sp>
        <p:nvSpPr>
          <p:cNvPr id="235" name="Google Shape;235;p61"/>
          <p:cNvSpPr/>
          <p:nvPr/>
        </p:nvSpPr>
        <p:spPr>
          <a:xfrm>
            <a:off x="424668" y="2883583"/>
            <a:ext cx="5845501" cy="212365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s-ES" sz="2400" u="none" cap="none" strike="noStrike">
                <a:solidFill>
                  <a:schemeClr val="lt1"/>
                </a:solidFill>
                <a:latin typeface="Calibri"/>
                <a:ea typeface="Calibri"/>
                <a:cs typeface="Calibri"/>
                <a:sym typeface="Calibri"/>
              </a:rPr>
              <a:t>Please ensure to keep the font sizes set as per the slide layouts. The font used throughout the </a:t>
            </a:r>
            <a:r>
              <a:rPr b="1" i="0" lang="es-ES" sz="2400" u="none" cap="none" strike="noStrike">
                <a:solidFill>
                  <a:schemeClr val="lt1"/>
                </a:solidFill>
                <a:latin typeface="Calibri"/>
                <a:ea typeface="Calibri"/>
                <a:cs typeface="Calibri"/>
                <a:sym typeface="Calibri"/>
              </a:rPr>
              <a:t>NAVIGATING TOURISM </a:t>
            </a:r>
            <a:r>
              <a:rPr b="0" i="0" lang="es-ES" sz="2400" u="none" cap="none" strike="noStrike">
                <a:solidFill>
                  <a:schemeClr val="lt1"/>
                </a:solidFill>
                <a:latin typeface="Calibri"/>
                <a:ea typeface="Calibri"/>
                <a:cs typeface="Calibri"/>
                <a:sym typeface="Calibri"/>
              </a:rPr>
              <a:t>PowerPoint is….</a:t>
            </a:r>
            <a:endParaRPr b="0" i="0" sz="24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600"/>
              <a:buFont typeface="Arial"/>
              <a:buNone/>
            </a:pPr>
            <a:r>
              <a:rPr b="1" i="1" lang="es-ES" sz="3600" u="none" cap="none" strike="noStrike">
                <a:solidFill>
                  <a:schemeClr val="lt1"/>
                </a:solidFill>
                <a:latin typeface="Calibri"/>
                <a:ea typeface="Calibri"/>
                <a:cs typeface="Calibri"/>
                <a:sym typeface="Calibri"/>
              </a:rPr>
              <a:t>Calibri</a:t>
            </a:r>
            <a:endParaRPr b="0" i="0" sz="3600" u="none" cap="none" strike="noStrike">
              <a:solidFill>
                <a:schemeClr val="lt1"/>
              </a:solidFill>
              <a:latin typeface="Calibri"/>
              <a:ea typeface="Calibri"/>
              <a:cs typeface="Calibri"/>
              <a:sym typeface="Calibri"/>
            </a:endParaRPr>
          </a:p>
        </p:txBody>
      </p:sp>
      <p:cxnSp>
        <p:nvCxnSpPr>
          <p:cNvPr id="236" name="Google Shape;236;p61"/>
          <p:cNvCxnSpPr/>
          <p:nvPr/>
        </p:nvCxnSpPr>
        <p:spPr>
          <a:xfrm>
            <a:off x="7098716" y="-1"/>
            <a:ext cx="0" cy="5540408"/>
          </a:xfrm>
          <a:prstGeom prst="straightConnector1">
            <a:avLst/>
          </a:prstGeom>
          <a:noFill/>
          <a:ln cap="flat" cmpd="sng" w="9525">
            <a:solidFill>
              <a:schemeClr val="lt1"/>
            </a:solidFill>
            <a:prstDash val="solid"/>
            <a:miter lim="800000"/>
            <a:headEnd len="sm" w="sm" type="none"/>
            <a:tailEnd len="sm" w="sm" type="none"/>
          </a:ln>
        </p:spPr>
      </p:cxnSp>
      <p:cxnSp>
        <p:nvCxnSpPr>
          <p:cNvPr id="237" name="Google Shape;237;p61"/>
          <p:cNvCxnSpPr/>
          <p:nvPr/>
        </p:nvCxnSpPr>
        <p:spPr>
          <a:xfrm rot="10800000">
            <a:off x="1" y="2503620"/>
            <a:ext cx="7098715" cy="0"/>
          </a:xfrm>
          <a:prstGeom prst="straightConnector1">
            <a:avLst/>
          </a:prstGeom>
          <a:noFill/>
          <a:ln cap="flat" cmpd="sng" w="9525">
            <a:solidFill>
              <a:schemeClr val="lt1"/>
            </a:solidFill>
            <a:prstDash val="solid"/>
            <a:miter lim="800000"/>
            <a:headEnd len="sm" w="sm" type="none"/>
            <a:tailEnd len="sm" w="sm" type="none"/>
          </a:ln>
        </p:spPr>
      </p:cxnSp>
      <p:sp>
        <p:nvSpPr>
          <p:cNvPr id="238" name="Google Shape;238;p61"/>
          <p:cNvSpPr/>
          <p:nvPr/>
        </p:nvSpPr>
        <p:spPr>
          <a:xfrm>
            <a:off x="0" y="5968370"/>
            <a:ext cx="1219200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lt1"/>
                </a:solidFill>
                <a:latin typeface="Calibri"/>
                <a:ea typeface="Calibri"/>
                <a:cs typeface="Calibri"/>
                <a:sym typeface="Calibri"/>
              </a:rPr>
              <a:t>*** </a:t>
            </a:r>
            <a:r>
              <a:rPr b="1" i="0" lang="es-ES" sz="2400" u="none" cap="none" strike="noStrike">
                <a:solidFill>
                  <a:schemeClr val="lt1"/>
                </a:solidFill>
                <a:latin typeface="Calibri"/>
                <a:ea typeface="Calibri"/>
                <a:cs typeface="Calibri"/>
                <a:sym typeface="Calibri"/>
              </a:rPr>
              <a:t>PLEASE DELETE THIS INSTRUCTION SLIDE BEFORE PRESENTING FINAL PRESENTATION </a:t>
            </a:r>
            <a:r>
              <a:rPr b="0" i="0" lang="es-ES" sz="2400" u="none" cap="none" strike="noStrike">
                <a:solidFill>
                  <a:schemeClr val="lt1"/>
                </a:solidFill>
                <a:latin typeface="Calibri"/>
                <a:ea typeface="Calibri"/>
                <a:cs typeface="Calibri"/>
                <a:sym typeface="Calibri"/>
              </a:rPr>
              <a:t>*** </a:t>
            </a:r>
            <a:endParaRPr b="0" i="0" sz="2400" u="none" cap="none" strike="noStrike">
              <a:solidFill>
                <a:schemeClr val="lt1"/>
              </a:solidFill>
              <a:latin typeface="Calibri"/>
              <a:ea typeface="Calibri"/>
              <a:cs typeface="Calibri"/>
              <a:sym typeface="Calibri"/>
            </a:endParaRPr>
          </a:p>
        </p:txBody>
      </p:sp>
      <p:cxnSp>
        <p:nvCxnSpPr>
          <p:cNvPr id="239" name="Google Shape;239;p61"/>
          <p:cNvCxnSpPr/>
          <p:nvPr/>
        </p:nvCxnSpPr>
        <p:spPr>
          <a:xfrm rot="10800000">
            <a:off x="2" y="5540407"/>
            <a:ext cx="12191998" cy="0"/>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type="blank">
  <p:cSld name="BLANK">
    <p:spTree>
      <p:nvGrpSpPr>
        <p:cNvPr id="240" name="Shape 240"/>
        <p:cNvGrpSpPr/>
        <p:nvPr/>
      </p:nvGrpSpPr>
      <p:grpSpPr>
        <a:xfrm>
          <a:off x="0" y="0"/>
          <a:ext cx="0" cy="0"/>
          <a:chOff x="0" y="0"/>
          <a:chExt cx="0" cy="0"/>
        </a:xfrm>
      </p:grpSpPr>
      <p:sp>
        <p:nvSpPr>
          <p:cNvPr id="241" name="Google Shape;241;p62"/>
          <p:cNvSpPr/>
          <p:nvPr/>
        </p:nvSpPr>
        <p:spPr>
          <a:xfrm>
            <a:off x="0" y="-1"/>
            <a:ext cx="12192000" cy="6858001"/>
          </a:xfrm>
          <a:prstGeom prst="rect">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2" name="Google Shape;242;p62"/>
          <p:cNvSpPr/>
          <p:nvPr/>
        </p:nvSpPr>
        <p:spPr>
          <a:xfrm>
            <a:off x="586901" y="491138"/>
            <a:ext cx="4309564" cy="526297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100"/>
              <a:buFont typeface="Arial"/>
              <a:buNone/>
            </a:pPr>
            <a:r>
              <a:rPr b="0" i="0" lang="es-ES" sz="3600" u="none" cap="none" strike="noStrike">
                <a:solidFill>
                  <a:schemeClr val="lt1"/>
                </a:solidFill>
                <a:latin typeface="Calibri"/>
                <a:ea typeface="Calibri"/>
                <a:cs typeface="Calibri"/>
                <a:sym typeface="Calibri"/>
              </a:rPr>
              <a:t>ICONS WHICH CAN BE USED WITHIN THE </a:t>
            </a:r>
            <a:r>
              <a:rPr b="1" i="0" lang="es-ES" sz="3600" u="none" cap="none" strike="noStrike">
                <a:solidFill>
                  <a:schemeClr val="lt1"/>
                </a:solidFill>
                <a:latin typeface="Calibri"/>
                <a:ea typeface="Calibri"/>
                <a:cs typeface="Calibri"/>
                <a:sym typeface="Calibri"/>
              </a:rPr>
              <a:t>NAVIGATING TOURISM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s-ES" sz="3600" u="none" cap="none" strike="noStrike">
                <a:solidFill>
                  <a:schemeClr val="lt1"/>
                </a:solidFill>
                <a:latin typeface="Calibri"/>
                <a:ea typeface="Calibri"/>
                <a:cs typeface="Calibri"/>
                <a:sym typeface="Calibri"/>
              </a:rPr>
              <a:t>POWERPOINT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3600" u="none" cap="none" strike="noStrike">
              <a:solidFill>
                <a:schemeClr val="lt1"/>
              </a:solidFill>
              <a:latin typeface="Calibri"/>
              <a:ea typeface="Calibri"/>
              <a:cs typeface="Calibri"/>
              <a:sym typeface="Calibri"/>
            </a:endParaRPr>
          </a:p>
          <a:p>
            <a:pPr indent="0" lvl="0" marL="52388" marR="0" rtl="0" algn="l">
              <a:lnSpc>
                <a:spcPct val="100000"/>
              </a:lnSpc>
              <a:spcBef>
                <a:spcPts val="0"/>
              </a:spcBef>
              <a:spcAft>
                <a:spcPts val="0"/>
              </a:spcAft>
              <a:buClr>
                <a:schemeClr val="dk1"/>
              </a:buClr>
              <a:buSzPts val="900"/>
              <a:buFont typeface="Quattrocento Sans"/>
              <a:buNone/>
            </a:pPr>
            <a:r>
              <a:rPr b="0" i="1" lang="es-ES" sz="2400" u="none" cap="none" strike="noStrike">
                <a:solidFill>
                  <a:schemeClr val="lt1"/>
                </a:solidFill>
                <a:latin typeface="Calibri"/>
                <a:ea typeface="Calibri"/>
                <a:cs typeface="Calibri"/>
                <a:sym typeface="Calibri"/>
              </a:rPr>
              <a:t>Resize them without losing quality.  Change line colour, width and style.  </a:t>
            </a:r>
            <a:endParaRPr b="0" i="0" sz="1400" u="none" cap="none" strike="noStrike">
              <a:solidFill>
                <a:srgbClr val="000000"/>
              </a:solidFill>
              <a:latin typeface="Arial"/>
              <a:ea typeface="Arial"/>
              <a:cs typeface="Arial"/>
              <a:sym typeface="Arial"/>
            </a:endParaRPr>
          </a:p>
          <a:p>
            <a:pPr indent="0" lvl="0" marL="52388" marR="0" rtl="0" algn="l">
              <a:lnSpc>
                <a:spcPct val="100000"/>
              </a:lnSpc>
              <a:spcBef>
                <a:spcPts val="0"/>
              </a:spcBef>
              <a:spcAft>
                <a:spcPts val="0"/>
              </a:spcAft>
              <a:buClr>
                <a:schemeClr val="dk1"/>
              </a:buClr>
              <a:buSzPts val="900"/>
              <a:buFont typeface="Quattrocento Sans"/>
              <a:buNone/>
            </a:pPr>
            <a:r>
              <a:t/>
            </a:r>
            <a:endParaRPr b="0" i="1" sz="2400" u="none" cap="none" strike="noStrike">
              <a:solidFill>
                <a:schemeClr val="lt1"/>
              </a:solidFill>
              <a:latin typeface="Calibri"/>
              <a:ea typeface="Calibri"/>
              <a:cs typeface="Calibri"/>
              <a:sym typeface="Calibri"/>
            </a:endParaRPr>
          </a:p>
          <a:p>
            <a:pPr indent="0" lvl="0" marL="52388" marR="0" rtl="0" algn="l">
              <a:lnSpc>
                <a:spcPct val="100000"/>
              </a:lnSpc>
              <a:spcBef>
                <a:spcPts val="0"/>
              </a:spcBef>
              <a:spcAft>
                <a:spcPts val="0"/>
              </a:spcAft>
              <a:buClr>
                <a:schemeClr val="dk1"/>
              </a:buClr>
              <a:buSzPts val="900"/>
              <a:buFont typeface="Quattrocento Sans"/>
              <a:buNone/>
            </a:pPr>
            <a:r>
              <a:rPr b="0" i="0" lang="es-ES" sz="2400" u="none" cap="none" strike="noStrike">
                <a:solidFill>
                  <a:schemeClr val="lt1"/>
                </a:solidFill>
                <a:latin typeface="Calibri"/>
                <a:ea typeface="Calibri"/>
                <a:cs typeface="Calibri"/>
                <a:sym typeface="Calibri"/>
              </a:rPr>
              <a:t>Isn’t that nice? :)</a:t>
            </a:r>
            <a:endParaRPr b="0" i="0" sz="1400" u="none" cap="none" strike="noStrike">
              <a:solidFill>
                <a:srgbClr val="000000"/>
              </a:solidFill>
              <a:latin typeface="Arial"/>
              <a:ea typeface="Arial"/>
              <a:cs typeface="Arial"/>
              <a:sym typeface="Arial"/>
            </a:endParaRPr>
          </a:p>
        </p:txBody>
      </p:sp>
      <p:sp>
        <p:nvSpPr>
          <p:cNvPr id="243" name="Google Shape;243;p62"/>
          <p:cNvSpPr/>
          <p:nvPr/>
        </p:nvSpPr>
        <p:spPr>
          <a:xfrm>
            <a:off x="0" y="5968370"/>
            <a:ext cx="1219200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lt1"/>
                </a:solidFill>
                <a:latin typeface="Calibri"/>
                <a:ea typeface="Calibri"/>
                <a:cs typeface="Calibri"/>
                <a:sym typeface="Calibri"/>
              </a:rPr>
              <a:t>*** </a:t>
            </a:r>
            <a:r>
              <a:rPr b="1" i="0" lang="es-ES" sz="2400" u="none" cap="none" strike="noStrike">
                <a:solidFill>
                  <a:schemeClr val="lt1"/>
                </a:solidFill>
                <a:latin typeface="Calibri"/>
                <a:ea typeface="Calibri"/>
                <a:cs typeface="Calibri"/>
                <a:sym typeface="Calibri"/>
              </a:rPr>
              <a:t>PLEASE DELETE THIS INSTRUCTION SLIDE BEFORE PRESENTING FINAL PRESENTATION </a:t>
            </a:r>
            <a:r>
              <a:rPr b="0" i="0" lang="es-ES" sz="2400" u="none" cap="none" strike="noStrike">
                <a:solidFill>
                  <a:schemeClr val="lt1"/>
                </a:solidFill>
                <a:latin typeface="Calibri"/>
                <a:ea typeface="Calibri"/>
                <a:cs typeface="Calibri"/>
                <a:sym typeface="Calibri"/>
              </a:rPr>
              <a:t>*** </a:t>
            </a:r>
            <a:endParaRPr b="0" i="0" sz="2400" u="none" cap="none" strike="noStrike">
              <a:solidFill>
                <a:schemeClr val="lt1"/>
              </a:solidFill>
              <a:latin typeface="Calibri"/>
              <a:ea typeface="Calibri"/>
              <a:cs typeface="Calibri"/>
              <a:sym typeface="Calibri"/>
            </a:endParaRPr>
          </a:p>
        </p:txBody>
      </p:sp>
      <p:cxnSp>
        <p:nvCxnSpPr>
          <p:cNvPr id="244" name="Google Shape;244;p62"/>
          <p:cNvCxnSpPr/>
          <p:nvPr/>
        </p:nvCxnSpPr>
        <p:spPr>
          <a:xfrm rot="10800000">
            <a:off x="2" y="5540407"/>
            <a:ext cx="12191998" cy="0"/>
          </a:xfrm>
          <a:prstGeom prst="straightConnector1">
            <a:avLst/>
          </a:prstGeom>
          <a:noFill/>
          <a:ln cap="flat" cmpd="sng" w="9525">
            <a:solidFill>
              <a:schemeClr val="lt1"/>
            </a:solidFill>
            <a:prstDash val="solid"/>
            <a:miter lim="800000"/>
            <a:headEnd len="sm" w="sm" type="none"/>
            <a:tailEnd len="sm" w="sm" type="none"/>
          </a:ln>
        </p:spPr>
      </p:cxnSp>
      <p:cxnSp>
        <p:nvCxnSpPr>
          <p:cNvPr id="245" name="Google Shape;245;p62"/>
          <p:cNvCxnSpPr/>
          <p:nvPr/>
        </p:nvCxnSpPr>
        <p:spPr>
          <a:xfrm>
            <a:off x="5145818" y="0"/>
            <a:ext cx="0" cy="5540408"/>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B">
  <p:cSld name="COVER SLIDE B">
    <p:spTree>
      <p:nvGrpSpPr>
        <p:cNvPr id="246" name="Shape 246"/>
        <p:cNvGrpSpPr/>
        <p:nvPr/>
      </p:nvGrpSpPr>
      <p:grpSpPr>
        <a:xfrm>
          <a:off x="0" y="0"/>
          <a:ext cx="0" cy="0"/>
          <a:chOff x="0" y="0"/>
          <a:chExt cx="0" cy="0"/>
        </a:xfrm>
      </p:grpSpPr>
      <p:sp>
        <p:nvSpPr>
          <p:cNvPr id="247" name="Google Shape;247;p63"/>
          <p:cNvSpPr/>
          <p:nvPr/>
        </p:nvSpPr>
        <p:spPr>
          <a:xfrm>
            <a:off x="0" y="0"/>
            <a:ext cx="12192000" cy="2908010"/>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248" name="Google Shape;248;p63"/>
          <p:cNvSpPr txBox="1"/>
          <p:nvPr>
            <p:ph idx="1" type="body"/>
          </p:nvPr>
        </p:nvSpPr>
        <p:spPr>
          <a:xfrm>
            <a:off x="6451061" y="1523534"/>
            <a:ext cx="5278651" cy="697353"/>
          </a:xfrm>
          <a:prstGeom prst="rect">
            <a:avLst/>
          </a:prstGeom>
          <a:noFill/>
          <a:ln>
            <a:noFill/>
          </a:ln>
        </p:spPr>
        <p:txBody>
          <a:bodyPr anchorCtr="0" anchor="t" bIns="45700" lIns="91425" spcFirstLastPara="1" rIns="91425" wrap="square" tIns="45700">
            <a:noAutofit/>
          </a:bodyPr>
          <a:lstStyle>
            <a:lvl1pPr indent="-228600" lvl="0" marL="457200" algn="r">
              <a:lnSpc>
                <a:spcPct val="90000"/>
              </a:lnSpc>
              <a:spcBef>
                <a:spcPts val="1000"/>
              </a:spcBef>
              <a:spcAft>
                <a:spcPts val="0"/>
              </a:spcAft>
              <a:buClr>
                <a:schemeClr val="lt1"/>
              </a:buClr>
              <a:buSzPts val="5400"/>
              <a:buNone/>
              <a:defRPr b="1" sz="54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9" name="Google Shape;249;p63"/>
          <p:cNvSpPr txBox="1"/>
          <p:nvPr>
            <p:ph idx="2" type="body"/>
          </p:nvPr>
        </p:nvSpPr>
        <p:spPr>
          <a:xfrm>
            <a:off x="6451061" y="905011"/>
            <a:ext cx="5278651" cy="697353"/>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250" name="Google Shape;250;p63"/>
          <p:cNvPicPr preferRelativeResize="0"/>
          <p:nvPr/>
        </p:nvPicPr>
        <p:blipFill rotWithShape="1">
          <a:blip r:embed="rId2">
            <a:alphaModFix/>
          </a:blip>
          <a:srcRect b="23492" l="-4379" r="4377" t="21334"/>
          <a:stretch/>
        </p:blipFill>
        <p:spPr>
          <a:xfrm>
            <a:off x="6913349" y="2908010"/>
            <a:ext cx="5278651" cy="3949990"/>
          </a:xfrm>
          <a:prstGeom prst="rect">
            <a:avLst/>
          </a:prstGeom>
          <a:noFill/>
          <a:ln>
            <a:noFill/>
          </a:ln>
        </p:spPr>
      </p:pic>
      <p:pic>
        <p:nvPicPr>
          <p:cNvPr descr="A picture containing text&#10;&#10;Description automatically generated" id="251" name="Google Shape;251;p63"/>
          <p:cNvPicPr preferRelativeResize="0"/>
          <p:nvPr/>
        </p:nvPicPr>
        <p:blipFill rotWithShape="1">
          <a:blip r:embed="rId3">
            <a:alphaModFix/>
          </a:blip>
          <a:srcRect b="0" l="0" r="0" t="0"/>
          <a:stretch/>
        </p:blipFill>
        <p:spPr>
          <a:xfrm>
            <a:off x="327530" y="3210197"/>
            <a:ext cx="5491380" cy="2415057"/>
          </a:xfrm>
          <a:prstGeom prst="rect">
            <a:avLst/>
          </a:prstGeom>
          <a:noFill/>
          <a:ln>
            <a:noFill/>
          </a:ln>
        </p:spPr>
      </p:pic>
      <p:grpSp>
        <p:nvGrpSpPr>
          <p:cNvPr id="252" name="Google Shape;252;p63"/>
          <p:cNvGrpSpPr/>
          <p:nvPr/>
        </p:nvGrpSpPr>
        <p:grpSpPr>
          <a:xfrm>
            <a:off x="9456007" y="5836660"/>
            <a:ext cx="2735993" cy="679345"/>
            <a:chOff x="0" y="0"/>
            <a:chExt cx="2301694" cy="571500"/>
          </a:xfrm>
        </p:grpSpPr>
        <p:sp>
          <p:nvSpPr>
            <p:cNvPr id="253" name="Google Shape;253;p63"/>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54" name="Google Shape;254;p63"/>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
        <p:nvSpPr>
          <p:cNvPr id="255" name="Google Shape;255;p63"/>
          <p:cNvSpPr/>
          <p:nvPr/>
        </p:nvSpPr>
        <p:spPr>
          <a:xfrm>
            <a:off x="438668" y="5956440"/>
            <a:ext cx="6589536" cy="60016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100"/>
              <a:buFont typeface="Arial"/>
              <a:buNone/>
            </a:pPr>
            <a:r>
              <a:rPr b="0" i="0" lang="es-ES" sz="1100" u="none" cap="none" strike="noStrike">
                <a:solidFill>
                  <a:srgbClr val="595A59"/>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b="0" i="0" sz="1100" u="none" cap="none" strike="noStrike">
              <a:solidFill>
                <a:srgbClr val="595A59"/>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 Blue">
  <p:cSld name="Divider Slide - Blue">
    <p:spTree>
      <p:nvGrpSpPr>
        <p:cNvPr id="25" name="Shape 25"/>
        <p:cNvGrpSpPr/>
        <p:nvPr/>
      </p:nvGrpSpPr>
      <p:grpSpPr>
        <a:xfrm>
          <a:off x="0" y="0"/>
          <a:ext cx="0" cy="0"/>
          <a:chOff x="0" y="0"/>
          <a:chExt cx="0" cy="0"/>
        </a:xfrm>
      </p:grpSpPr>
      <p:sp>
        <p:nvSpPr>
          <p:cNvPr id="26" name="Google Shape;26;p46"/>
          <p:cNvSpPr/>
          <p:nvPr/>
        </p:nvSpPr>
        <p:spPr>
          <a:xfrm>
            <a:off x="0" y="0"/>
            <a:ext cx="12192000" cy="5502729"/>
          </a:xfrm>
          <a:prstGeom prst="rect">
            <a:avLst/>
          </a:prstGeom>
          <a:solidFill>
            <a:srgbClr val="3AA091"/>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27" name="Google Shape;27;p46"/>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28" name="Google Shape;28;p46"/>
          <p:cNvGrpSpPr/>
          <p:nvPr/>
        </p:nvGrpSpPr>
        <p:grpSpPr>
          <a:xfrm>
            <a:off x="8448790" y="6057987"/>
            <a:ext cx="3144242" cy="374574"/>
            <a:chOff x="301128" y="6151084"/>
            <a:chExt cx="3144242" cy="374574"/>
          </a:xfrm>
        </p:grpSpPr>
        <p:pic>
          <p:nvPicPr>
            <p:cNvPr descr="Shape&#10;&#10;Description automatically generated with medium confidence" id="29" name="Google Shape;29;p46"/>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0" name="Google Shape;30;p46"/>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1" name="Google Shape;31;p46"/>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32" name="Google Shape;32;p46"/>
          <p:cNvPicPr preferRelativeResize="0"/>
          <p:nvPr/>
        </p:nvPicPr>
        <p:blipFill rotWithShape="1">
          <a:blip r:embed="rId3">
            <a:alphaModFix/>
          </a:blip>
          <a:srcRect b="15673" l="-25172" r="18173" t="20705"/>
          <a:stretch/>
        </p:blipFill>
        <p:spPr>
          <a:xfrm>
            <a:off x="5333853" y="1227"/>
            <a:ext cx="6825554" cy="550150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C">
  <p:cSld name="COVER SLIDE C">
    <p:spTree>
      <p:nvGrpSpPr>
        <p:cNvPr id="256" name="Shape 256"/>
        <p:cNvGrpSpPr/>
        <p:nvPr/>
      </p:nvGrpSpPr>
      <p:grpSpPr>
        <a:xfrm>
          <a:off x="0" y="0"/>
          <a:ext cx="0" cy="0"/>
          <a:chOff x="0" y="0"/>
          <a:chExt cx="0" cy="0"/>
        </a:xfrm>
      </p:grpSpPr>
      <p:sp>
        <p:nvSpPr>
          <p:cNvPr id="257" name="Google Shape;257;p64"/>
          <p:cNvSpPr/>
          <p:nvPr/>
        </p:nvSpPr>
        <p:spPr>
          <a:xfrm>
            <a:off x="1" y="3216492"/>
            <a:ext cx="7588332" cy="2448983"/>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pic>
        <p:nvPicPr>
          <p:cNvPr descr="A picture containing text&#10;&#10;Description automatically generated" id="258" name="Google Shape;258;p64"/>
          <p:cNvPicPr preferRelativeResize="0"/>
          <p:nvPr/>
        </p:nvPicPr>
        <p:blipFill rotWithShape="1">
          <a:blip r:embed="rId2">
            <a:alphaModFix/>
          </a:blip>
          <a:srcRect b="0" l="0" r="0" t="0"/>
          <a:stretch/>
        </p:blipFill>
        <p:spPr>
          <a:xfrm>
            <a:off x="458207" y="618245"/>
            <a:ext cx="5768471" cy="2536919"/>
          </a:xfrm>
          <a:prstGeom prst="rect">
            <a:avLst/>
          </a:prstGeom>
          <a:noFill/>
          <a:ln>
            <a:noFill/>
          </a:ln>
        </p:spPr>
      </p:pic>
      <p:sp>
        <p:nvSpPr>
          <p:cNvPr id="259" name="Google Shape;259;p64"/>
          <p:cNvSpPr txBox="1"/>
          <p:nvPr>
            <p:ph idx="1" type="body"/>
          </p:nvPr>
        </p:nvSpPr>
        <p:spPr>
          <a:xfrm>
            <a:off x="817349" y="4334105"/>
            <a:ext cx="5278651" cy="69735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5400"/>
              <a:buNone/>
              <a:defRPr b="1" sz="54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0" name="Google Shape;260;p64"/>
          <p:cNvSpPr txBox="1"/>
          <p:nvPr>
            <p:ph idx="2" type="body"/>
          </p:nvPr>
        </p:nvSpPr>
        <p:spPr>
          <a:xfrm>
            <a:off x="817349" y="3715582"/>
            <a:ext cx="5278651" cy="69735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261" name="Google Shape;261;p64"/>
          <p:cNvPicPr preferRelativeResize="0"/>
          <p:nvPr/>
        </p:nvPicPr>
        <p:blipFill rotWithShape="1">
          <a:blip r:embed="rId3">
            <a:alphaModFix/>
          </a:blip>
          <a:srcRect b="-6114" l="-9814" r="22817" t="19121"/>
          <a:stretch/>
        </p:blipFill>
        <p:spPr>
          <a:xfrm>
            <a:off x="7883236" y="0"/>
            <a:ext cx="4308763" cy="5844179"/>
          </a:xfrm>
          <a:prstGeom prst="rect">
            <a:avLst/>
          </a:prstGeom>
          <a:noFill/>
          <a:ln>
            <a:noFill/>
          </a:ln>
        </p:spPr>
      </p:pic>
      <p:grpSp>
        <p:nvGrpSpPr>
          <p:cNvPr id="262" name="Google Shape;262;p64"/>
          <p:cNvGrpSpPr/>
          <p:nvPr/>
        </p:nvGrpSpPr>
        <p:grpSpPr>
          <a:xfrm>
            <a:off x="9274983" y="5918985"/>
            <a:ext cx="2735993" cy="679345"/>
            <a:chOff x="0" y="0"/>
            <a:chExt cx="2301694" cy="571500"/>
          </a:xfrm>
        </p:grpSpPr>
        <p:sp>
          <p:nvSpPr>
            <p:cNvPr id="263" name="Google Shape;263;p64"/>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64" name="Google Shape;264;p64"/>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
        <p:nvSpPr>
          <p:cNvPr id="265" name="Google Shape;265;p64"/>
          <p:cNvSpPr/>
          <p:nvPr/>
        </p:nvSpPr>
        <p:spPr>
          <a:xfrm>
            <a:off x="701913" y="5958576"/>
            <a:ext cx="6589536" cy="60016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100"/>
              <a:buFont typeface="Arial"/>
              <a:buNone/>
            </a:pPr>
            <a:r>
              <a:rPr b="0" i="0" lang="es-ES" sz="1100" u="none" cap="none" strike="noStrike">
                <a:solidFill>
                  <a:srgbClr val="595A59"/>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b="0" i="0" sz="1100" u="none" cap="none" strike="noStrike">
              <a:solidFill>
                <a:srgbClr val="595A59"/>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D">
  <p:cSld name="COVER SLIDE D">
    <p:spTree>
      <p:nvGrpSpPr>
        <p:cNvPr id="266" name="Shape 266"/>
        <p:cNvGrpSpPr/>
        <p:nvPr/>
      </p:nvGrpSpPr>
      <p:grpSpPr>
        <a:xfrm>
          <a:off x="0" y="0"/>
          <a:ext cx="0" cy="0"/>
          <a:chOff x="0" y="0"/>
          <a:chExt cx="0" cy="0"/>
        </a:xfrm>
      </p:grpSpPr>
      <p:pic>
        <p:nvPicPr>
          <p:cNvPr descr="A picture containing text&#10;&#10;Description automatically generated" id="267" name="Google Shape;267;p65"/>
          <p:cNvPicPr preferRelativeResize="0"/>
          <p:nvPr/>
        </p:nvPicPr>
        <p:blipFill rotWithShape="1">
          <a:blip r:embed="rId2">
            <a:alphaModFix/>
          </a:blip>
          <a:srcRect b="0" l="0" r="0" t="0"/>
          <a:stretch/>
        </p:blipFill>
        <p:spPr>
          <a:xfrm>
            <a:off x="327047" y="417257"/>
            <a:ext cx="5462697" cy="2402442"/>
          </a:xfrm>
          <a:prstGeom prst="rect">
            <a:avLst/>
          </a:prstGeom>
          <a:noFill/>
          <a:ln>
            <a:noFill/>
          </a:ln>
        </p:spPr>
      </p:pic>
      <p:pic>
        <p:nvPicPr>
          <p:cNvPr descr="Background pattern&#10;&#10;Description automatically generated" id="268" name="Google Shape;268;p65"/>
          <p:cNvPicPr preferRelativeResize="0"/>
          <p:nvPr/>
        </p:nvPicPr>
        <p:blipFill rotWithShape="1">
          <a:blip r:embed="rId3">
            <a:alphaModFix/>
          </a:blip>
          <a:srcRect b="14179" l="49462" r="-22518" t="8076"/>
          <a:stretch/>
        </p:blipFill>
        <p:spPr>
          <a:xfrm rot="-5400000">
            <a:off x="983099" y="1439326"/>
            <a:ext cx="4435575" cy="6401772"/>
          </a:xfrm>
          <a:prstGeom prst="rect">
            <a:avLst/>
          </a:prstGeom>
          <a:noFill/>
          <a:ln>
            <a:noFill/>
          </a:ln>
        </p:spPr>
      </p:pic>
      <p:sp>
        <p:nvSpPr>
          <p:cNvPr id="269" name="Google Shape;269;p65"/>
          <p:cNvSpPr/>
          <p:nvPr/>
        </p:nvSpPr>
        <p:spPr>
          <a:xfrm>
            <a:off x="6117759" y="0"/>
            <a:ext cx="6074241" cy="6865259"/>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grpSp>
        <p:nvGrpSpPr>
          <p:cNvPr id="270" name="Google Shape;270;p65"/>
          <p:cNvGrpSpPr/>
          <p:nvPr/>
        </p:nvGrpSpPr>
        <p:grpSpPr>
          <a:xfrm>
            <a:off x="0" y="5916805"/>
            <a:ext cx="2735993" cy="679345"/>
            <a:chOff x="0" y="0"/>
            <a:chExt cx="2301694" cy="571500"/>
          </a:xfrm>
        </p:grpSpPr>
        <p:sp>
          <p:nvSpPr>
            <p:cNvPr id="271" name="Google Shape;271;p65"/>
            <p:cNvSpPr/>
            <p:nvPr/>
          </p:nvSpPr>
          <p:spPr>
            <a:xfrm>
              <a:off x="0" y="0"/>
              <a:ext cx="2301694" cy="571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72" name="Google Shape;272;p65"/>
            <p:cNvPicPr preferRelativeResize="0"/>
            <p:nvPr/>
          </p:nvPicPr>
          <p:blipFill rotWithShape="1">
            <a:blip r:embed="rId4">
              <a:alphaModFix/>
            </a:blip>
            <a:srcRect b="0" l="0" r="44449" t="0"/>
            <a:stretch/>
          </p:blipFill>
          <p:spPr>
            <a:xfrm>
              <a:off x="312965" y="96237"/>
              <a:ext cx="1675765" cy="384810"/>
            </a:xfrm>
            <a:prstGeom prst="rect">
              <a:avLst/>
            </a:prstGeom>
            <a:noFill/>
            <a:ln>
              <a:noFill/>
            </a:ln>
          </p:spPr>
        </p:pic>
      </p:grpSp>
      <p:sp>
        <p:nvSpPr>
          <p:cNvPr id="273" name="Google Shape;273;p65"/>
          <p:cNvSpPr txBox="1"/>
          <p:nvPr>
            <p:ph idx="1" type="body"/>
          </p:nvPr>
        </p:nvSpPr>
        <p:spPr>
          <a:xfrm>
            <a:off x="6586302" y="1494787"/>
            <a:ext cx="5278651" cy="69735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5400"/>
              <a:buNone/>
              <a:defRPr b="1" sz="54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4" name="Google Shape;274;p65"/>
          <p:cNvSpPr txBox="1"/>
          <p:nvPr>
            <p:ph idx="2" type="body"/>
          </p:nvPr>
        </p:nvSpPr>
        <p:spPr>
          <a:xfrm>
            <a:off x="6586302" y="876264"/>
            <a:ext cx="5278651" cy="69735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5" name="Google Shape;275;p65"/>
          <p:cNvSpPr/>
          <p:nvPr/>
        </p:nvSpPr>
        <p:spPr>
          <a:xfrm>
            <a:off x="6519554" y="5700156"/>
            <a:ext cx="5300429" cy="78847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100"/>
              <a:buFont typeface="Arial"/>
              <a:buNone/>
            </a:pPr>
            <a:r>
              <a:rPr b="0" i="0" lang="es-ES" sz="1100" u="none" cap="none" strike="noStrike">
                <a:solidFill>
                  <a:schemeClr val="lt1"/>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b="0" i="0" sz="11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2">
  <p:cSld name="Cover Slide 2">
    <p:spTree>
      <p:nvGrpSpPr>
        <p:cNvPr id="276" name="Shape 276"/>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 Purple">
  <p:cSld name="Quote slide - Purple">
    <p:spTree>
      <p:nvGrpSpPr>
        <p:cNvPr id="277" name="Shape 277"/>
        <p:cNvGrpSpPr/>
        <p:nvPr/>
      </p:nvGrpSpPr>
      <p:grpSpPr>
        <a:xfrm>
          <a:off x="0" y="0"/>
          <a:ext cx="0" cy="0"/>
          <a:chOff x="0" y="0"/>
          <a:chExt cx="0" cy="0"/>
        </a:xfrm>
      </p:grpSpPr>
      <p:sp>
        <p:nvSpPr>
          <p:cNvPr id="278" name="Google Shape;278;p67"/>
          <p:cNvSpPr/>
          <p:nvPr/>
        </p:nvSpPr>
        <p:spPr>
          <a:xfrm>
            <a:off x="241300" y="367062"/>
            <a:ext cx="11696700" cy="5784022"/>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79" name="Google Shape;279;p67"/>
          <p:cNvSpPr txBox="1"/>
          <p:nvPr>
            <p:ph idx="1" type="body"/>
          </p:nvPr>
        </p:nvSpPr>
        <p:spPr>
          <a:xfrm>
            <a:off x="4586635" y="4512778"/>
            <a:ext cx="785328" cy="1056986"/>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0" name="Google Shape;280;p67"/>
          <p:cNvSpPr txBox="1"/>
          <p:nvPr>
            <p:ph idx="2" type="body"/>
          </p:nvPr>
        </p:nvSpPr>
        <p:spPr>
          <a:xfrm>
            <a:off x="827512" y="810208"/>
            <a:ext cx="4369392" cy="4493975"/>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000"/>
              <a:buNone/>
              <a:defRPr i="1" sz="3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1" name="Google Shape;281;p67"/>
          <p:cNvSpPr txBox="1"/>
          <p:nvPr>
            <p:ph idx="3" type="body"/>
          </p:nvPr>
        </p:nvSpPr>
        <p:spPr>
          <a:xfrm>
            <a:off x="739096" y="612890"/>
            <a:ext cx="2613204" cy="12216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2" name="Google Shape;282;p67"/>
          <p:cNvSpPr/>
          <p:nvPr>
            <p:ph idx="4" type="pic"/>
          </p:nvPr>
        </p:nvSpPr>
        <p:spPr>
          <a:xfrm>
            <a:off x="5957047" y="0"/>
            <a:ext cx="5395869" cy="6858001"/>
          </a:xfrm>
          <a:prstGeom prst="rect">
            <a:avLst/>
          </a:prstGeom>
          <a:noFill/>
          <a:ln>
            <a:noFill/>
          </a:ln>
        </p:spPr>
      </p:sp>
      <p:grpSp>
        <p:nvGrpSpPr>
          <p:cNvPr id="283" name="Google Shape;283;p67"/>
          <p:cNvGrpSpPr/>
          <p:nvPr/>
        </p:nvGrpSpPr>
        <p:grpSpPr>
          <a:xfrm>
            <a:off x="291189" y="6151084"/>
            <a:ext cx="3144242" cy="374574"/>
            <a:chOff x="301128" y="6151084"/>
            <a:chExt cx="3144242" cy="374574"/>
          </a:xfrm>
        </p:grpSpPr>
        <p:pic>
          <p:nvPicPr>
            <p:cNvPr descr="Shape&#10;&#10;Description automatically generated with medium confidence" id="284" name="Google Shape;284;p67"/>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285" name="Google Shape;285;p67"/>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286" name="Google Shape;286;p67"/>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 Blue">
  <p:cSld name="Quote slide - Blue">
    <p:spTree>
      <p:nvGrpSpPr>
        <p:cNvPr id="287" name="Shape 287"/>
        <p:cNvGrpSpPr/>
        <p:nvPr/>
      </p:nvGrpSpPr>
      <p:grpSpPr>
        <a:xfrm>
          <a:off x="0" y="0"/>
          <a:ext cx="0" cy="0"/>
          <a:chOff x="0" y="0"/>
          <a:chExt cx="0" cy="0"/>
        </a:xfrm>
      </p:grpSpPr>
      <p:sp>
        <p:nvSpPr>
          <p:cNvPr id="288" name="Google Shape;288;p68"/>
          <p:cNvSpPr/>
          <p:nvPr/>
        </p:nvSpPr>
        <p:spPr>
          <a:xfrm>
            <a:off x="241300" y="367062"/>
            <a:ext cx="11696700" cy="568073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9" name="Google Shape;289;p68"/>
          <p:cNvSpPr txBox="1"/>
          <p:nvPr>
            <p:ph idx="1" type="body"/>
          </p:nvPr>
        </p:nvSpPr>
        <p:spPr>
          <a:xfrm>
            <a:off x="4586635" y="4512778"/>
            <a:ext cx="785328" cy="1056986"/>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0" name="Google Shape;290;p68"/>
          <p:cNvSpPr txBox="1"/>
          <p:nvPr>
            <p:ph idx="2" type="body"/>
          </p:nvPr>
        </p:nvSpPr>
        <p:spPr>
          <a:xfrm>
            <a:off x="827512" y="810208"/>
            <a:ext cx="4369392" cy="4493975"/>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000"/>
              <a:buNone/>
              <a:defRPr i="1" sz="3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1" name="Google Shape;291;p68"/>
          <p:cNvSpPr txBox="1"/>
          <p:nvPr>
            <p:ph idx="3" type="body"/>
          </p:nvPr>
        </p:nvSpPr>
        <p:spPr>
          <a:xfrm>
            <a:off x="739096" y="612890"/>
            <a:ext cx="2613204" cy="12216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2" name="Google Shape;292;p68"/>
          <p:cNvSpPr/>
          <p:nvPr>
            <p:ph idx="4" type="pic"/>
          </p:nvPr>
        </p:nvSpPr>
        <p:spPr>
          <a:xfrm>
            <a:off x="5957047" y="0"/>
            <a:ext cx="5395869" cy="6858001"/>
          </a:xfrm>
          <a:prstGeom prst="rect">
            <a:avLst/>
          </a:prstGeom>
          <a:noFill/>
          <a:ln>
            <a:noFill/>
          </a:ln>
        </p:spPr>
      </p:sp>
      <p:pic>
        <p:nvPicPr>
          <p:cNvPr descr="A black background with white dots&#10;&#10;Description automatically generated with low confidence" id="293" name="Google Shape;293;p68"/>
          <p:cNvPicPr preferRelativeResize="0"/>
          <p:nvPr/>
        </p:nvPicPr>
        <p:blipFill rotWithShape="1">
          <a:blip r:embed="rId2">
            <a:alphaModFix amt="10000"/>
          </a:blip>
          <a:srcRect b="11294" l="0" r="3674" t="894"/>
          <a:stretch/>
        </p:blipFill>
        <p:spPr>
          <a:xfrm rot="-5400000">
            <a:off x="2769567" y="-1426306"/>
            <a:ext cx="2640661" cy="4473027"/>
          </a:xfrm>
          <a:prstGeom prst="rect">
            <a:avLst/>
          </a:prstGeom>
          <a:noFill/>
          <a:ln>
            <a:noFill/>
          </a:ln>
        </p:spPr>
      </p:pic>
      <p:grpSp>
        <p:nvGrpSpPr>
          <p:cNvPr id="294" name="Google Shape;294;p68"/>
          <p:cNvGrpSpPr/>
          <p:nvPr/>
        </p:nvGrpSpPr>
        <p:grpSpPr>
          <a:xfrm>
            <a:off x="301128" y="6151084"/>
            <a:ext cx="3144242" cy="374574"/>
            <a:chOff x="301128" y="6151084"/>
            <a:chExt cx="3144242" cy="374574"/>
          </a:xfrm>
        </p:grpSpPr>
        <p:pic>
          <p:nvPicPr>
            <p:cNvPr descr="Shape&#10;&#10;Description automatically generated with medium confidence" id="295" name="Google Shape;295;p68"/>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296" name="Google Shape;296;p68"/>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297" name="Google Shape;297;p68"/>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 Orange">
  <p:cSld name="Quote slide - Orange">
    <p:spTree>
      <p:nvGrpSpPr>
        <p:cNvPr id="298" name="Shape 298"/>
        <p:cNvGrpSpPr/>
        <p:nvPr/>
      </p:nvGrpSpPr>
      <p:grpSpPr>
        <a:xfrm>
          <a:off x="0" y="0"/>
          <a:ext cx="0" cy="0"/>
          <a:chOff x="0" y="0"/>
          <a:chExt cx="0" cy="0"/>
        </a:xfrm>
      </p:grpSpPr>
      <p:sp>
        <p:nvSpPr>
          <p:cNvPr id="299" name="Google Shape;299;p69"/>
          <p:cNvSpPr/>
          <p:nvPr/>
        </p:nvSpPr>
        <p:spPr>
          <a:xfrm>
            <a:off x="241300" y="367061"/>
            <a:ext cx="11696700" cy="5778935"/>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0" name="Google Shape;300;p69"/>
          <p:cNvSpPr txBox="1"/>
          <p:nvPr>
            <p:ph idx="1" type="body"/>
          </p:nvPr>
        </p:nvSpPr>
        <p:spPr>
          <a:xfrm>
            <a:off x="4586635" y="4512778"/>
            <a:ext cx="785328" cy="1056986"/>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1" name="Google Shape;301;p69"/>
          <p:cNvSpPr txBox="1"/>
          <p:nvPr>
            <p:ph idx="2" type="body"/>
          </p:nvPr>
        </p:nvSpPr>
        <p:spPr>
          <a:xfrm>
            <a:off x="827512" y="810208"/>
            <a:ext cx="4369392" cy="4493975"/>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000"/>
              <a:buNone/>
              <a:defRPr i="1" sz="3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2" name="Google Shape;302;p69"/>
          <p:cNvSpPr txBox="1"/>
          <p:nvPr>
            <p:ph idx="3" type="body"/>
          </p:nvPr>
        </p:nvSpPr>
        <p:spPr>
          <a:xfrm>
            <a:off x="739096" y="612890"/>
            <a:ext cx="2613204" cy="12216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9600"/>
              <a:buNone/>
              <a:defRPr b="1" i="0" sz="9600">
                <a:solidFill>
                  <a:schemeClr val="lt1"/>
                </a:solidFill>
                <a:latin typeface="Times New Roman"/>
                <a:ea typeface="Times New Roman"/>
                <a:cs typeface="Times New Roman"/>
                <a:sym typeface="Times New Roman"/>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3" name="Google Shape;303;p69"/>
          <p:cNvSpPr/>
          <p:nvPr>
            <p:ph idx="4" type="pic"/>
          </p:nvPr>
        </p:nvSpPr>
        <p:spPr>
          <a:xfrm>
            <a:off x="5957047" y="0"/>
            <a:ext cx="5395869" cy="6858001"/>
          </a:xfrm>
          <a:prstGeom prst="rect">
            <a:avLst/>
          </a:prstGeom>
          <a:noFill/>
          <a:ln>
            <a:noFill/>
          </a:ln>
        </p:spPr>
      </p:sp>
      <p:pic>
        <p:nvPicPr>
          <p:cNvPr descr="A black background with white dots&#10;&#10;Description automatically generated with low confidence" id="304" name="Google Shape;304;p69"/>
          <p:cNvPicPr preferRelativeResize="0"/>
          <p:nvPr/>
        </p:nvPicPr>
        <p:blipFill rotWithShape="1">
          <a:blip r:embed="rId2">
            <a:alphaModFix amt="10000"/>
          </a:blip>
          <a:srcRect b="11294" l="0" r="3674" t="894"/>
          <a:stretch/>
        </p:blipFill>
        <p:spPr>
          <a:xfrm rot="-5400000">
            <a:off x="2769567" y="-1426306"/>
            <a:ext cx="2640661" cy="4473027"/>
          </a:xfrm>
          <a:prstGeom prst="rect">
            <a:avLst/>
          </a:prstGeom>
          <a:noFill/>
          <a:ln>
            <a:noFill/>
          </a:ln>
        </p:spPr>
      </p:pic>
      <p:grpSp>
        <p:nvGrpSpPr>
          <p:cNvPr id="305" name="Google Shape;305;p69"/>
          <p:cNvGrpSpPr/>
          <p:nvPr/>
        </p:nvGrpSpPr>
        <p:grpSpPr>
          <a:xfrm>
            <a:off x="301128" y="6151084"/>
            <a:ext cx="3144242" cy="374574"/>
            <a:chOff x="301128" y="6151084"/>
            <a:chExt cx="3144242" cy="374574"/>
          </a:xfrm>
        </p:grpSpPr>
        <p:pic>
          <p:nvPicPr>
            <p:cNvPr descr="Shape&#10;&#10;Description automatically generated with medium confidence" id="306" name="Google Shape;306;p69"/>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07" name="Google Shape;307;p69"/>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08" name="Google Shape;308;p69"/>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 Purple">
  <p:cSld name="Divider Slide - Purple">
    <p:spTree>
      <p:nvGrpSpPr>
        <p:cNvPr id="309" name="Shape 309"/>
        <p:cNvGrpSpPr/>
        <p:nvPr/>
      </p:nvGrpSpPr>
      <p:grpSpPr>
        <a:xfrm>
          <a:off x="0" y="0"/>
          <a:ext cx="0" cy="0"/>
          <a:chOff x="0" y="0"/>
          <a:chExt cx="0" cy="0"/>
        </a:xfrm>
      </p:grpSpPr>
      <p:sp>
        <p:nvSpPr>
          <p:cNvPr id="310" name="Google Shape;310;p70"/>
          <p:cNvSpPr/>
          <p:nvPr/>
        </p:nvSpPr>
        <p:spPr>
          <a:xfrm>
            <a:off x="0" y="0"/>
            <a:ext cx="12192000" cy="5502729"/>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311" name="Google Shape;311;p70"/>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12" name="Google Shape;312;p70"/>
          <p:cNvGrpSpPr/>
          <p:nvPr/>
        </p:nvGrpSpPr>
        <p:grpSpPr>
          <a:xfrm>
            <a:off x="8448790" y="6057987"/>
            <a:ext cx="3144242" cy="374574"/>
            <a:chOff x="301128" y="6151084"/>
            <a:chExt cx="3144242" cy="374574"/>
          </a:xfrm>
        </p:grpSpPr>
        <p:pic>
          <p:nvPicPr>
            <p:cNvPr descr="Shape&#10;&#10;Description automatically generated with medium confidence" id="313" name="Google Shape;313;p70"/>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14" name="Google Shape;314;p70"/>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15" name="Google Shape;315;p70"/>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316" name="Google Shape;316;p70"/>
          <p:cNvPicPr preferRelativeResize="0"/>
          <p:nvPr/>
        </p:nvPicPr>
        <p:blipFill rotWithShape="1">
          <a:blip r:embed="rId3">
            <a:alphaModFix/>
          </a:blip>
          <a:srcRect b="15673" l="-25172" r="18173" t="20705"/>
          <a:stretch/>
        </p:blipFill>
        <p:spPr>
          <a:xfrm>
            <a:off x="5333853" y="1227"/>
            <a:ext cx="6825554" cy="5501502"/>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vider Slide - Purple">
  <p:cSld name="1_Divider Slide - Purple">
    <p:spTree>
      <p:nvGrpSpPr>
        <p:cNvPr id="317" name="Shape 317"/>
        <p:cNvGrpSpPr/>
        <p:nvPr/>
      </p:nvGrpSpPr>
      <p:grpSpPr>
        <a:xfrm>
          <a:off x="0" y="0"/>
          <a:ext cx="0" cy="0"/>
          <a:chOff x="0" y="0"/>
          <a:chExt cx="0" cy="0"/>
        </a:xfrm>
      </p:grpSpPr>
      <p:sp>
        <p:nvSpPr>
          <p:cNvPr id="318" name="Google Shape;318;p71"/>
          <p:cNvSpPr/>
          <p:nvPr/>
        </p:nvSpPr>
        <p:spPr>
          <a:xfrm>
            <a:off x="0" y="0"/>
            <a:ext cx="12192000" cy="6057987"/>
          </a:xfrm>
          <a:prstGeom prst="rect">
            <a:avLst/>
          </a:prstGeom>
          <a:solidFill>
            <a:srgbClr val="79527B"/>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319" name="Google Shape;319;p71"/>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20" name="Google Shape;320;p71"/>
          <p:cNvGrpSpPr/>
          <p:nvPr/>
        </p:nvGrpSpPr>
        <p:grpSpPr>
          <a:xfrm>
            <a:off x="8448790" y="6057987"/>
            <a:ext cx="3144242" cy="374574"/>
            <a:chOff x="301128" y="6151084"/>
            <a:chExt cx="3144242" cy="374574"/>
          </a:xfrm>
        </p:grpSpPr>
        <p:pic>
          <p:nvPicPr>
            <p:cNvPr descr="Shape&#10;&#10;Description automatically generated with medium confidence" id="321" name="Google Shape;321;p71"/>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22" name="Google Shape;322;p71"/>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23" name="Google Shape;323;p71"/>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324" name="Google Shape;324;p71"/>
          <p:cNvPicPr preferRelativeResize="0"/>
          <p:nvPr/>
        </p:nvPicPr>
        <p:blipFill rotWithShape="1">
          <a:blip r:embed="rId3">
            <a:alphaModFix/>
          </a:blip>
          <a:srcRect b="15673" l="-25172" r="18173" t="20705"/>
          <a:stretch/>
        </p:blipFill>
        <p:spPr>
          <a:xfrm>
            <a:off x="5266178" y="1226"/>
            <a:ext cx="6893229" cy="555604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 Orange">
  <p:cSld name="Divider Slide - Orange">
    <p:spTree>
      <p:nvGrpSpPr>
        <p:cNvPr id="325" name="Shape 325"/>
        <p:cNvGrpSpPr/>
        <p:nvPr/>
      </p:nvGrpSpPr>
      <p:grpSpPr>
        <a:xfrm>
          <a:off x="0" y="0"/>
          <a:ext cx="0" cy="0"/>
          <a:chOff x="0" y="0"/>
          <a:chExt cx="0" cy="0"/>
        </a:xfrm>
      </p:grpSpPr>
      <p:sp>
        <p:nvSpPr>
          <p:cNvPr id="326" name="Google Shape;326;p72"/>
          <p:cNvSpPr/>
          <p:nvPr/>
        </p:nvSpPr>
        <p:spPr>
          <a:xfrm>
            <a:off x="0" y="0"/>
            <a:ext cx="12192000" cy="5502729"/>
          </a:xfrm>
          <a:prstGeom prst="rect">
            <a:avLst/>
          </a:prstGeom>
          <a:solidFill>
            <a:srgbClr val="F27954"/>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327" name="Google Shape;327;p72"/>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28" name="Google Shape;328;p72"/>
          <p:cNvGrpSpPr/>
          <p:nvPr/>
        </p:nvGrpSpPr>
        <p:grpSpPr>
          <a:xfrm>
            <a:off x="8448790" y="6057987"/>
            <a:ext cx="3144242" cy="374574"/>
            <a:chOff x="301128" y="6151084"/>
            <a:chExt cx="3144242" cy="374574"/>
          </a:xfrm>
        </p:grpSpPr>
        <p:pic>
          <p:nvPicPr>
            <p:cNvPr descr="Shape&#10;&#10;Description automatically generated with medium confidence" id="329" name="Google Shape;329;p72"/>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30" name="Google Shape;330;p72"/>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31" name="Google Shape;331;p72"/>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332" name="Google Shape;332;p72"/>
          <p:cNvPicPr preferRelativeResize="0"/>
          <p:nvPr/>
        </p:nvPicPr>
        <p:blipFill rotWithShape="1">
          <a:blip r:embed="rId3">
            <a:alphaModFix/>
          </a:blip>
          <a:srcRect b="15673" l="-25172" r="18173" t="20705"/>
          <a:stretch/>
        </p:blipFill>
        <p:spPr>
          <a:xfrm>
            <a:off x="5333853" y="1227"/>
            <a:ext cx="6825554" cy="5501502"/>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with Photo - Purple">
  <p:cSld name="Text Slide with Photo - Purple">
    <p:spTree>
      <p:nvGrpSpPr>
        <p:cNvPr id="333" name="Shape 333"/>
        <p:cNvGrpSpPr/>
        <p:nvPr/>
      </p:nvGrpSpPr>
      <p:grpSpPr>
        <a:xfrm>
          <a:off x="0" y="0"/>
          <a:ext cx="0" cy="0"/>
          <a:chOff x="0" y="0"/>
          <a:chExt cx="0" cy="0"/>
        </a:xfrm>
      </p:grpSpPr>
      <p:sp>
        <p:nvSpPr>
          <p:cNvPr id="334" name="Google Shape;334;p73"/>
          <p:cNvSpPr/>
          <p:nvPr/>
        </p:nvSpPr>
        <p:spPr>
          <a:xfrm flipH="1" rot="10800000">
            <a:off x="962387" y="-4"/>
            <a:ext cx="6338119" cy="689275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335" name="Google Shape;335;p73"/>
          <p:cNvSpPr/>
          <p:nvPr>
            <p:ph idx="2" type="pic"/>
          </p:nvPr>
        </p:nvSpPr>
        <p:spPr>
          <a:xfrm>
            <a:off x="7343950" y="228600"/>
            <a:ext cx="4613233" cy="6362700"/>
          </a:xfrm>
          <a:prstGeom prst="rect">
            <a:avLst/>
          </a:prstGeom>
          <a:solidFill>
            <a:schemeClr val="lt1"/>
          </a:solidFill>
          <a:ln>
            <a:noFill/>
          </a:ln>
        </p:spPr>
      </p:sp>
      <p:sp>
        <p:nvSpPr>
          <p:cNvPr id="336" name="Google Shape;336;p73"/>
          <p:cNvSpPr txBox="1"/>
          <p:nvPr>
            <p:ph idx="1" type="body"/>
          </p:nvPr>
        </p:nvSpPr>
        <p:spPr>
          <a:xfrm>
            <a:off x="1802710" y="1773241"/>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7" name="Google Shape;337;p73"/>
          <p:cNvSpPr txBox="1"/>
          <p:nvPr>
            <p:ph idx="3" type="body"/>
          </p:nvPr>
        </p:nvSpPr>
        <p:spPr>
          <a:xfrm>
            <a:off x="1718561"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38" name="Google Shape;338;p73"/>
          <p:cNvGrpSpPr/>
          <p:nvPr/>
        </p:nvGrpSpPr>
        <p:grpSpPr>
          <a:xfrm rot="-5400000">
            <a:off x="-418181" y="5125361"/>
            <a:ext cx="2334324" cy="307260"/>
            <a:chOff x="301128" y="6151084"/>
            <a:chExt cx="3144242" cy="374574"/>
          </a:xfrm>
        </p:grpSpPr>
        <p:pic>
          <p:nvPicPr>
            <p:cNvPr descr="Shape&#10;&#10;Description automatically generated with medium confidence" id="339" name="Google Shape;339;p73"/>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40" name="Google Shape;340;p73"/>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41" name="Google Shape;341;p73"/>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MASTER slide">
  <p:cSld name="Text only MASTER slide">
    <p:spTree>
      <p:nvGrpSpPr>
        <p:cNvPr id="33" name="Shape 33"/>
        <p:cNvGrpSpPr/>
        <p:nvPr/>
      </p:nvGrpSpPr>
      <p:grpSpPr>
        <a:xfrm>
          <a:off x="0" y="0"/>
          <a:ext cx="0" cy="0"/>
          <a:chOff x="0" y="0"/>
          <a:chExt cx="0" cy="0"/>
        </a:xfrm>
      </p:grpSpPr>
      <p:sp>
        <p:nvSpPr>
          <p:cNvPr id="34" name="Google Shape;34;p47"/>
          <p:cNvSpPr txBox="1"/>
          <p:nvPr>
            <p:ph idx="1" type="body"/>
          </p:nvPr>
        </p:nvSpPr>
        <p:spPr>
          <a:xfrm>
            <a:off x="389965" y="1757011"/>
            <a:ext cx="11470341"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 name="Google Shape;35;p47"/>
          <p:cNvSpPr txBox="1"/>
          <p:nvPr>
            <p:ph idx="2" type="body"/>
          </p:nvPr>
        </p:nvSpPr>
        <p:spPr>
          <a:xfrm>
            <a:off x="389965" y="577971"/>
            <a:ext cx="11470341"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9527B"/>
              </a:buClr>
              <a:buSzPts val="3600"/>
              <a:buNone/>
              <a:defRPr b="0" i="0" sz="36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36" name="Google Shape;36;p47"/>
          <p:cNvPicPr preferRelativeResize="0"/>
          <p:nvPr/>
        </p:nvPicPr>
        <p:blipFill rotWithShape="1">
          <a:blip r:embed="rId2">
            <a:alphaModFix/>
          </a:blip>
          <a:srcRect b="84089" l="-9441" r="10580" t="-3095"/>
          <a:stretch/>
        </p:blipFill>
        <p:spPr>
          <a:xfrm>
            <a:off x="7462157" y="5624715"/>
            <a:ext cx="4729844" cy="1233285"/>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with Photo - Orange">
  <p:cSld name="Text Slide with Photo - Orange">
    <p:spTree>
      <p:nvGrpSpPr>
        <p:cNvPr id="342" name="Shape 342"/>
        <p:cNvGrpSpPr/>
        <p:nvPr/>
      </p:nvGrpSpPr>
      <p:grpSpPr>
        <a:xfrm>
          <a:off x="0" y="0"/>
          <a:ext cx="0" cy="0"/>
          <a:chOff x="0" y="0"/>
          <a:chExt cx="0" cy="0"/>
        </a:xfrm>
      </p:grpSpPr>
      <p:pic>
        <p:nvPicPr>
          <p:cNvPr descr="A black and white striped pattern&#10;&#10;Description automatically generated with medium confidence" id="343" name="Google Shape;343;p74"/>
          <p:cNvPicPr preferRelativeResize="0"/>
          <p:nvPr/>
        </p:nvPicPr>
        <p:blipFill rotWithShape="1">
          <a:blip r:embed="rId2">
            <a:alphaModFix/>
          </a:blip>
          <a:srcRect b="15673" l="-25172" r="18173" t="20705"/>
          <a:stretch/>
        </p:blipFill>
        <p:spPr>
          <a:xfrm>
            <a:off x="5333853" y="1227"/>
            <a:ext cx="6825554" cy="5501502"/>
          </a:xfrm>
          <a:prstGeom prst="rect">
            <a:avLst/>
          </a:prstGeom>
          <a:noFill/>
          <a:ln>
            <a:noFill/>
          </a:ln>
        </p:spPr>
      </p:pic>
      <p:sp>
        <p:nvSpPr>
          <p:cNvPr id="344" name="Google Shape;344;p74"/>
          <p:cNvSpPr/>
          <p:nvPr/>
        </p:nvSpPr>
        <p:spPr>
          <a:xfrm flipH="1" rot="10800000">
            <a:off x="1038225" y="-4"/>
            <a:ext cx="6216471" cy="6892757"/>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345" name="Google Shape;345;p74"/>
          <p:cNvSpPr/>
          <p:nvPr>
            <p:ph idx="2" type="pic"/>
          </p:nvPr>
        </p:nvSpPr>
        <p:spPr>
          <a:xfrm>
            <a:off x="7298140" y="228600"/>
            <a:ext cx="4659043" cy="6362700"/>
          </a:xfrm>
          <a:prstGeom prst="rect">
            <a:avLst/>
          </a:prstGeom>
          <a:solidFill>
            <a:schemeClr val="lt1"/>
          </a:solidFill>
          <a:ln>
            <a:noFill/>
          </a:ln>
        </p:spPr>
      </p:sp>
      <p:sp>
        <p:nvSpPr>
          <p:cNvPr id="346" name="Google Shape;346;p74"/>
          <p:cNvSpPr txBox="1"/>
          <p:nvPr>
            <p:ph idx="1" type="body"/>
          </p:nvPr>
        </p:nvSpPr>
        <p:spPr>
          <a:xfrm>
            <a:off x="1802710" y="1773241"/>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7" name="Google Shape;347;p74"/>
          <p:cNvSpPr txBox="1"/>
          <p:nvPr>
            <p:ph idx="3" type="body"/>
          </p:nvPr>
        </p:nvSpPr>
        <p:spPr>
          <a:xfrm>
            <a:off x="1718561"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48" name="Google Shape;348;p74"/>
          <p:cNvGrpSpPr/>
          <p:nvPr/>
        </p:nvGrpSpPr>
        <p:grpSpPr>
          <a:xfrm rot="-5400000">
            <a:off x="-418181" y="5125361"/>
            <a:ext cx="2334324" cy="307260"/>
            <a:chOff x="301128" y="6151084"/>
            <a:chExt cx="3144242" cy="374574"/>
          </a:xfrm>
        </p:grpSpPr>
        <p:pic>
          <p:nvPicPr>
            <p:cNvPr descr="Shape&#10;&#10;Description automatically generated with medium confidence" id="349" name="Google Shape;349;p74"/>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50" name="Google Shape;350;p74"/>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51" name="Google Shape;351;p74"/>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ext Slide with Photo - Orange">
  <p:cSld name="1_Text Slide with Photo - Orange">
    <p:spTree>
      <p:nvGrpSpPr>
        <p:cNvPr id="352" name="Shape 352"/>
        <p:cNvGrpSpPr/>
        <p:nvPr/>
      </p:nvGrpSpPr>
      <p:grpSpPr>
        <a:xfrm>
          <a:off x="0" y="0"/>
          <a:ext cx="0" cy="0"/>
          <a:chOff x="0" y="0"/>
          <a:chExt cx="0" cy="0"/>
        </a:xfrm>
      </p:grpSpPr>
      <p:pic>
        <p:nvPicPr>
          <p:cNvPr descr="A black and white striped pattern&#10;&#10;Description automatically generated with medium confidence" id="353" name="Google Shape;353;p75"/>
          <p:cNvPicPr preferRelativeResize="0"/>
          <p:nvPr/>
        </p:nvPicPr>
        <p:blipFill rotWithShape="1">
          <a:blip r:embed="rId2">
            <a:alphaModFix/>
          </a:blip>
          <a:srcRect b="15673" l="-25172" r="18173" t="20705"/>
          <a:stretch/>
        </p:blipFill>
        <p:spPr>
          <a:xfrm>
            <a:off x="5333853" y="1227"/>
            <a:ext cx="6825554" cy="5501502"/>
          </a:xfrm>
          <a:prstGeom prst="rect">
            <a:avLst/>
          </a:prstGeom>
          <a:noFill/>
          <a:ln>
            <a:noFill/>
          </a:ln>
        </p:spPr>
      </p:pic>
      <p:sp>
        <p:nvSpPr>
          <p:cNvPr id="354" name="Google Shape;354;p75"/>
          <p:cNvSpPr/>
          <p:nvPr/>
        </p:nvSpPr>
        <p:spPr>
          <a:xfrm flipH="1" rot="10800000">
            <a:off x="1038225" y="-4"/>
            <a:ext cx="6216471" cy="6892757"/>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355" name="Google Shape;355;p75"/>
          <p:cNvSpPr/>
          <p:nvPr>
            <p:ph idx="2" type="pic"/>
          </p:nvPr>
        </p:nvSpPr>
        <p:spPr>
          <a:xfrm>
            <a:off x="7298140" y="228600"/>
            <a:ext cx="4659043" cy="6362700"/>
          </a:xfrm>
          <a:prstGeom prst="rect">
            <a:avLst/>
          </a:prstGeom>
          <a:solidFill>
            <a:schemeClr val="lt1"/>
          </a:solidFill>
          <a:ln>
            <a:noFill/>
          </a:ln>
        </p:spPr>
      </p:sp>
      <p:sp>
        <p:nvSpPr>
          <p:cNvPr id="356" name="Google Shape;356;p75"/>
          <p:cNvSpPr txBox="1"/>
          <p:nvPr>
            <p:ph idx="1" type="body"/>
          </p:nvPr>
        </p:nvSpPr>
        <p:spPr>
          <a:xfrm>
            <a:off x="1802710" y="1773241"/>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7" name="Google Shape;357;p75"/>
          <p:cNvSpPr txBox="1"/>
          <p:nvPr>
            <p:ph idx="3" type="body"/>
          </p:nvPr>
        </p:nvSpPr>
        <p:spPr>
          <a:xfrm>
            <a:off x="1718561"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58" name="Google Shape;358;p75"/>
          <p:cNvGrpSpPr/>
          <p:nvPr/>
        </p:nvGrpSpPr>
        <p:grpSpPr>
          <a:xfrm rot="-5400000">
            <a:off x="-418181" y="5125361"/>
            <a:ext cx="2334324" cy="307260"/>
            <a:chOff x="301128" y="6151084"/>
            <a:chExt cx="3144242" cy="374574"/>
          </a:xfrm>
        </p:grpSpPr>
        <p:pic>
          <p:nvPicPr>
            <p:cNvPr descr="Shape&#10;&#10;Description automatically generated with medium confidence" id="359" name="Google Shape;359;p75"/>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60" name="Google Shape;360;p75"/>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61" name="Google Shape;361;p75"/>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362" name="Shape 362"/>
        <p:cNvGrpSpPr/>
        <p:nvPr/>
      </p:nvGrpSpPr>
      <p:grpSpPr>
        <a:xfrm>
          <a:off x="0" y="0"/>
          <a:ext cx="0" cy="0"/>
          <a:chOff x="0" y="0"/>
          <a:chExt cx="0" cy="0"/>
        </a:xfrm>
      </p:grpSpPr>
      <p:sp>
        <p:nvSpPr>
          <p:cNvPr id="363" name="Google Shape;363;p76"/>
          <p:cNvSpPr/>
          <p:nvPr>
            <p:ph idx="2" type="pic"/>
          </p:nvPr>
        </p:nvSpPr>
        <p:spPr>
          <a:xfrm>
            <a:off x="247651" y="1278196"/>
            <a:ext cx="11696699" cy="4699000"/>
          </a:xfrm>
          <a:prstGeom prst="rect">
            <a:avLst/>
          </a:prstGeom>
          <a:solidFill>
            <a:schemeClr val="lt1"/>
          </a:solidFill>
          <a:ln>
            <a:noFill/>
          </a:ln>
        </p:spPr>
      </p:sp>
      <p:sp>
        <p:nvSpPr>
          <p:cNvPr id="364" name="Google Shape;364;p76"/>
          <p:cNvSpPr txBox="1"/>
          <p:nvPr/>
        </p:nvSpPr>
        <p:spPr>
          <a:xfrm>
            <a:off x="7619999" y="3435786"/>
            <a:ext cx="4019670" cy="773557"/>
          </a:xfrm>
          <a:prstGeom prst="rect">
            <a:avLst/>
          </a:prstGeom>
          <a:noFill/>
          <a:ln>
            <a:noFill/>
          </a:ln>
        </p:spPr>
        <p:txBody>
          <a:bodyPr anchorCtr="0" anchor="t" bIns="108700" lIns="217425" spcFirstLastPara="1" rIns="217425" wrap="square" tIns="108700">
            <a:spAutoFit/>
          </a:bodyPr>
          <a:lstStyle/>
          <a:p>
            <a:pPr indent="0" lvl="0" marL="0" marR="0" rtl="0" algn="ctr">
              <a:lnSpc>
                <a:spcPct val="100000"/>
              </a:lnSpc>
              <a:spcBef>
                <a:spcPts val="0"/>
              </a:spcBef>
              <a:spcAft>
                <a:spcPts val="0"/>
              </a:spcAft>
              <a:buClr>
                <a:schemeClr val="lt1"/>
              </a:buClr>
              <a:buSzPts val="1800"/>
              <a:buFont typeface="Arial"/>
              <a:buNone/>
            </a:pPr>
            <a:r>
              <a:rPr b="0" i="0" lang="es-ES" sz="1800" u="none" cap="none" strike="noStrike">
                <a:solidFill>
                  <a:schemeClr val="lt1"/>
                </a:solidFill>
                <a:latin typeface="Montserrat Light"/>
                <a:ea typeface="Montserrat Light"/>
                <a:cs typeface="Montserrat Light"/>
                <a:sym typeface="Montserrat Light"/>
              </a:rPr>
              <a:t>Refers to a good or service being offered by a company.</a:t>
            </a:r>
            <a:endParaRPr b="0" i="0" sz="1400" u="none" cap="none" strike="noStrike">
              <a:solidFill>
                <a:srgbClr val="000000"/>
              </a:solidFill>
              <a:latin typeface="Arial"/>
              <a:ea typeface="Arial"/>
              <a:cs typeface="Arial"/>
              <a:sym typeface="Arial"/>
            </a:endParaRPr>
          </a:p>
        </p:txBody>
      </p:sp>
      <p:sp>
        <p:nvSpPr>
          <p:cNvPr id="365" name="Google Shape;365;p76"/>
          <p:cNvSpPr/>
          <p:nvPr/>
        </p:nvSpPr>
        <p:spPr>
          <a:xfrm flipH="1">
            <a:off x="7277101" y="2776797"/>
            <a:ext cx="4914900" cy="1472928"/>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366" name="Google Shape;366;p76"/>
          <p:cNvSpPr txBox="1"/>
          <p:nvPr>
            <p:ph idx="1" type="body"/>
          </p:nvPr>
        </p:nvSpPr>
        <p:spPr>
          <a:xfrm>
            <a:off x="7277100" y="2783282"/>
            <a:ext cx="4667249" cy="1466443"/>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7" name="Google Shape;367;p76"/>
          <p:cNvSpPr txBox="1"/>
          <p:nvPr>
            <p:ph idx="3" type="body"/>
          </p:nvPr>
        </p:nvSpPr>
        <p:spPr>
          <a:xfrm>
            <a:off x="437301" y="336277"/>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68" name="Google Shape;368;p76"/>
          <p:cNvGrpSpPr/>
          <p:nvPr/>
        </p:nvGrpSpPr>
        <p:grpSpPr>
          <a:xfrm>
            <a:off x="301128" y="6151084"/>
            <a:ext cx="3144242" cy="374574"/>
            <a:chOff x="301128" y="6151084"/>
            <a:chExt cx="3144242" cy="374574"/>
          </a:xfrm>
        </p:grpSpPr>
        <p:pic>
          <p:nvPicPr>
            <p:cNvPr descr="Shape&#10;&#10;Description automatically generated with medium confidence" id="369" name="Google Shape;369;p76"/>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70" name="Google Shape;370;p76"/>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71" name="Google Shape;371;p76"/>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372" name="Shape 372"/>
        <p:cNvGrpSpPr/>
        <p:nvPr/>
      </p:nvGrpSpPr>
      <p:grpSpPr>
        <a:xfrm>
          <a:off x="0" y="0"/>
          <a:ext cx="0" cy="0"/>
          <a:chOff x="0" y="0"/>
          <a:chExt cx="0" cy="0"/>
        </a:xfrm>
      </p:grpSpPr>
      <p:sp>
        <p:nvSpPr>
          <p:cNvPr id="373" name="Google Shape;373;p77"/>
          <p:cNvSpPr/>
          <p:nvPr>
            <p:ph idx="2" type="pic"/>
          </p:nvPr>
        </p:nvSpPr>
        <p:spPr>
          <a:xfrm>
            <a:off x="301128" y="154698"/>
            <a:ext cx="11696700" cy="5763986"/>
          </a:xfrm>
          <a:prstGeom prst="rect">
            <a:avLst/>
          </a:prstGeom>
          <a:noFill/>
          <a:ln>
            <a:noFill/>
          </a:ln>
        </p:spPr>
      </p:sp>
      <p:sp>
        <p:nvSpPr>
          <p:cNvPr id="374" name="Google Shape;374;p77"/>
          <p:cNvSpPr/>
          <p:nvPr/>
        </p:nvSpPr>
        <p:spPr>
          <a:xfrm>
            <a:off x="6241312" y="939316"/>
            <a:ext cx="5849088" cy="2478293"/>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5" name="Google Shape;375;p77"/>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6" name="Google Shape;376;p77"/>
          <p:cNvSpPr txBox="1"/>
          <p:nvPr>
            <p:ph idx="1" type="body"/>
          </p:nvPr>
        </p:nvSpPr>
        <p:spPr>
          <a:xfrm>
            <a:off x="6822014" y="1134728"/>
            <a:ext cx="4260214"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7" name="Google Shape;377;p77"/>
          <p:cNvSpPr txBox="1"/>
          <p:nvPr>
            <p:ph idx="3" type="body"/>
          </p:nvPr>
        </p:nvSpPr>
        <p:spPr>
          <a:xfrm>
            <a:off x="6900529" y="1923697"/>
            <a:ext cx="4260213"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78" name="Google Shape;378;p77"/>
          <p:cNvGrpSpPr/>
          <p:nvPr/>
        </p:nvGrpSpPr>
        <p:grpSpPr>
          <a:xfrm>
            <a:off x="301128" y="6151084"/>
            <a:ext cx="3144242" cy="374574"/>
            <a:chOff x="301128" y="6151084"/>
            <a:chExt cx="3144242" cy="374574"/>
          </a:xfrm>
        </p:grpSpPr>
        <p:pic>
          <p:nvPicPr>
            <p:cNvPr descr="Shape&#10;&#10;Description automatically generated with medium confidence" id="379" name="Google Shape;379;p77"/>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80" name="Google Shape;380;p77"/>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81" name="Google Shape;381;p77"/>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Photo Slide 3">
  <p:cSld name="4_Photo Slide 3">
    <p:spTree>
      <p:nvGrpSpPr>
        <p:cNvPr id="382" name="Shape 382"/>
        <p:cNvGrpSpPr/>
        <p:nvPr/>
      </p:nvGrpSpPr>
      <p:grpSpPr>
        <a:xfrm>
          <a:off x="0" y="0"/>
          <a:ext cx="0" cy="0"/>
          <a:chOff x="0" y="0"/>
          <a:chExt cx="0" cy="0"/>
        </a:xfrm>
      </p:grpSpPr>
      <p:sp>
        <p:nvSpPr>
          <p:cNvPr id="383" name="Google Shape;383;p78"/>
          <p:cNvSpPr/>
          <p:nvPr>
            <p:ph idx="2" type="pic"/>
          </p:nvPr>
        </p:nvSpPr>
        <p:spPr>
          <a:xfrm>
            <a:off x="241300" y="228600"/>
            <a:ext cx="11696700" cy="5763986"/>
          </a:xfrm>
          <a:prstGeom prst="rect">
            <a:avLst/>
          </a:prstGeom>
          <a:noFill/>
          <a:ln>
            <a:noFill/>
          </a:ln>
        </p:spPr>
      </p:sp>
      <p:sp>
        <p:nvSpPr>
          <p:cNvPr id="384" name="Google Shape;384;p78"/>
          <p:cNvSpPr/>
          <p:nvPr/>
        </p:nvSpPr>
        <p:spPr>
          <a:xfrm>
            <a:off x="6197600" y="985864"/>
            <a:ext cx="5994400" cy="2425700"/>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5" name="Google Shape;385;p78"/>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6" name="Google Shape;386;p78"/>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7" name="Google Shape;387;p78"/>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88" name="Google Shape;388;p78"/>
          <p:cNvGrpSpPr/>
          <p:nvPr/>
        </p:nvGrpSpPr>
        <p:grpSpPr>
          <a:xfrm>
            <a:off x="301128" y="6151084"/>
            <a:ext cx="3144242" cy="374574"/>
            <a:chOff x="301128" y="6151084"/>
            <a:chExt cx="3144242" cy="374574"/>
          </a:xfrm>
        </p:grpSpPr>
        <p:pic>
          <p:nvPicPr>
            <p:cNvPr descr="Shape&#10;&#10;Description automatically generated with medium confidence" id="389" name="Google Shape;389;p78"/>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390" name="Google Shape;390;p78"/>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391" name="Google Shape;391;p78"/>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Photo Slide 3">
  <p:cSld name="3_Photo Slide 3">
    <p:spTree>
      <p:nvGrpSpPr>
        <p:cNvPr id="392" name="Shape 392"/>
        <p:cNvGrpSpPr/>
        <p:nvPr/>
      </p:nvGrpSpPr>
      <p:grpSpPr>
        <a:xfrm>
          <a:off x="0" y="0"/>
          <a:ext cx="0" cy="0"/>
          <a:chOff x="0" y="0"/>
          <a:chExt cx="0" cy="0"/>
        </a:xfrm>
      </p:grpSpPr>
      <p:sp>
        <p:nvSpPr>
          <p:cNvPr id="393" name="Google Shape;393;p79"/>
          <p:cNvSpPr/>
          <p:nvPr>
            <p:ph idx="2" type="pic"/>
          </p:nvPr>
        </p:nvSpPr>
        <p:spPr>
          <a:xfrm>
            <a:off x="241300" y="228600"/>
            <a:ext cx="11696700" cy="5763986"/>
          </a:xfrm>
          <a:prstGeom prst="rect">
            <a:avLst/>
          </a:prstGeom>
          <a:noFill/>
          <a:ln>
            <a:noFill/>
          </a:ln>
        </p:spPr>
      </p:sp>
      <p:sp>
        <p:nvSpPr>
          <p:cNvPr id="394" name="Google Shape;394;p79"/>
          <p:cNvSpPr/>
          <p:nvPr/>
        </p:nvSpPr>
        <p:spPr>
          <a:xfrm>
            <a:off x="6197600" y="985864"/>
            <a:ext cx="5994400" cy="2425700"/>
          </a:xfrm>
          <a:prstGeom prst="rect">
            <a:avLst/>
          </a:prstGeom>
          <a:solidFill>
            <a:srgbClr val="59C3B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5" name="Google Shape;395;p79"/>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6" name="Google Shape;396;p79"/>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7" name="Google Shape;397;p79"/>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98" name="Google Shape;398;p79"/>
          <p:cNvGrpSpPr/>
          <p:nvPr/>
        </p:nvGrpSpPr>
        <p:grpSpPr>
          <a:xfrm>
            <a:off x="301128" y="6151084"/>
            <a:ext cx="3144242" cy="374574"/>
            <a:chOff x="301128" y="6151084"/>
            <a:chExt cx="3144242" cy="374574"/>
          </a:xfrm>
        </p:grpSpPr>
        <p:pic>
          <p:nvPicPr>
            <p:cNvPr descr="Shape&#10;&#10;Description automatically generated with medium confidence" id="399" name="Google Shape;399;p79"/>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00" name="Google Shape;400;p79"/>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01" name="Google Shape;401;p79"/>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Photo Slide - Purple">
  <p:cSld name="Text / Photo Slide - Purple">
    <p:spTree>
      <p:nvGrpSpPr>
        <p:cNvPr id="402" name="Shape 402"/>
        <p:cNvGrpSpPr/>
        <p:nvPr/>
      </p:nvGrpSpPr>
      <p:grpSpPr>
        <a:xfrm>
          <a:off x="0" y="0"/>
          <a:ext cx="0" cy="0"/>
          <a:chOff x="0" y="0"/>
          <a:chExt cx="0" cy="0"/>
        </a:xfrm>
      </p:grpSpPr>
      <p:sp>
        <p:nvSpPr>
          <p:cNvPr id="403" name="Google Shape;403;p80"/>
          <p:cNvSpPr/>
          <p:nvPr/>
        </p:nvSpPr>
        <p:spPr>
          <a:xfrm>
            <a:off x="241300" y="0"/>
            <a:ext cx="6151000" cy="6858000"/>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4" name="Google Shape;404;p80"/>
          <p:cNvSpPr txBox="1"/>
          <p:nvPr>
            <p:ph idx="1" type="body"/>
          </p:nvPr>
        </p:nvSpPr>
        <p:spPr>
          <a:xfrm>
            <a:off x="734715" y="1757011"/>
            <a:ext cx="4983180"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5" name="Google Shape;405;p80"/>
          <p:cNvSpPr txBox="1"/>
          <p:nvPr>
            <p:ph idx="2" type="body"/>
          </p:nvPr>
        </p:nvSpPr>
        <p:spPr>
          <a:xfrm>
            <a:off x="734714" y="642972"/>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6" name="Google Shape;406;p80"/>
          <p:cNvSpPr/>
          <p:nvPr>
            <p:ph idx="3" type="pic"/>
          </p:nvPr>
        </p:nvSpPr>
        <p:spPr>
          <a:xfrm>
            <a:off x="6392300" y="228600"/>
            <a:ext cx="5564883" cy="5447571"/>
          </a:xfrm>
          <a:prstGeom prst="rect">
            <a:avLst/>
          </a:prstGeom>
          <a:solidFill>
            <a:schemeClr val="lt1"/>
          </a:solidFill>
          <a:ln>
            <a:noFill/>
          </a:ln>
        </p:spPr>
      </p:sp>
      <p:pic>
        <p:nvPicPr>
          <p:cNvPr descr="Background pattern&#10;&#10;Description automatically generated" id="407" name="Google Shape;407;p80"/>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408" name="Google Shape;408;p80"/>
          <p:cNvGrpSpPr/>
          <p:nvPr/>
        </p:nvGrpSpPr>
        <p:grpSpPr>
          <a:xfrm>
            <a:off x="8448790" y="6057987"/>
            <a:ext cx="3144242" cy="374574"/>
            <a:chOff x="301128" y="6151084"/>
            <a:chExt cx="3144242" cy="374574"/>
          </a:xfrm>
        </p:grpSpPr>
        <p:pic>
          <p:nvPicPr>
            <p:cNvPr descr="Shape&#10;&#10;Description automatically generated with medium confidence" id="409" name="Google Shape;409;p80"/>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10" name="Google Shape;410;p80"/>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11" name="Google Shape;411;p80"/>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ext / Photo Slide - Purple">
  <p:cSld name="1_Text / Photo Slide - Purple">
    <p:spTree>
      <p:nvGrpSpPr>
        <p:cNvPr id="412" name="Shape 412"/>
        <p:cNvGrpSpPr/>
        <p:nvPr/>
      </p:nvGrpSpPr>
      <p:grpSpPr>
        <a:xfrm>
          <a:off x="0" y="0"/>
          <a:ext cx="0" cy="0"/>
          <a:chOff x="0" y="0"/>
          <a:chExt cx="0" cy="0"/>
        </a:xfrm>
      </p:grpSpPr>
      <p:sp>
        <p:nvSpPr>
          <p:cNvPr id="413" name="Google Shape;413;p81"/>
          <p:cNvSpPr/>
          <p:nvPr/>
        </p:nvSpPr>
        <p:spPr>
          <a:xfrm>
            <a:off x="241300" y="0"/>
            <a:ext cx="6151000" cy="6858000"/>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4" name="Google Shape;414;p81"/>
          <p:cNvSpPr txBox="1"/>
          <p:nvPr>
            <p:ph idx="1" type="body"/>
          </p:nvPr>
        </p:nvSpPr>
        <p:spPr>
          <a:xfrm>
            <a:off x="734715" y="1757011"/>
            <a:ext cx="4983180"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5" name="Google Shape;415;p81"/>
          <p:cNvSpPr txBox="1"/>
          <p:nvPr>
            <p:ph idx="2" type="body"/>
          </p:nvPr>
        </p:nvSpPr>
        <p:spPr>
          <a:xfrm>
            <a:off x="734714" y="642972"/>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6" name="Google Shape;416;p81"/>
          <p:cNvSpPr/>
          <p:nvPr>
            <p:ph idx="3" type="pic"/>
          </p:nvPr>
        </p:nvSpPr>
        <p:spPr>
          <a:xfrm>
            <a:off x="6392300" y="228600"/>
            <a:ext cx="5564883" cy="5447571"/>
          </a:xfrm>
          <a:prstGeom prst="rect">
            <a:avLst/>
          </a:prstGeom>
          <a:solidFill>
            <a:schemeClr val="lt1"/>
          </a:solidFill>
          <a:ln>
            <a:noFill/>
          </a:ln>
        </p:spPr>
      </p:sp>
      <p:pic>
        <p:nvPicPr>
          <p:cNvPr descr="Background pattern&#10;&#10;Description automatically generated" id="417" name="Google Shape;417;p81"/>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418" name="Google Shape;418;p81"/>
          <p:cNvGrpSpPr/>
          <p:nvPr/>
        </p:nvGrpSpPr>
        <p:grpSpPr>
          <a:xfrm>
            <a:off x="8448790" y="6057987"/>
            <a:ext cx="3144242" cy="374574"/>
            <a:chOff x="301128" y="6151084"/>
            <a:chExt cx="3144242" cy="374574"/>
          </a:xfrm>
        </p:grpSpPr>
        <p:pic>
          <p:nvPicPr>
            <p:cNvPr descr="Shape&#10;&#10;Description automatically generated with medium confidence" id="419" name="Google Shape;419;p81"/>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20" name="Google Shape;420;p81"/>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21" name="Google Shape;421;p81"/>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Photo Slide - Orange">
  <p:cSld name="Text / Photo Slide - Orange">
    <p:spTree>
      <p:nvGrpSpPr>
        <p:cNvPr id="422" name="Shape 422"/>
        <p:cNvGrpSpPr/>
        <p:nvPr/>
      </p:nvGrpSpPr>
      <p:grpSpPr>
        <a:xfrm>
          <a:off x="0" y="0"/>
          <a:ext cx="0" cy="0"/>
          <a:chOff x="0" y="0"/>
          <a:chExt cx="0" cy="0"/>
        </a:xfrm>
      </p:grpSpPr>
      <p:sp>
        <p:nvSpPr>
          <p:cNvPr id="423" name="Google Shape;423;p82"/>
          <p:cNvSpPr/>
          <p:nvPr/>
        </p:nvSpPr>
        <p:spPr>
          <a:xfrm>
            <a:off x="241300" y="0"/>
            <a:ext cx="6151000" cy="6858000"/>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4" name="Google Shape;424;p82"/>
          <p:cNvSpPr txBox="1"/>
          <p:nvPr>
            <p:ph idx="1" type="body"/>
          </p:nvPr>
        </p:nvSpPr>
        <p:spPr>
          <a:xfrm>
            <a:off x="734715" y="1757011"/>
            <a:ext cx="4983180"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5" name="Google Shape;425;p82"/>
          <p:cNvSpPr txBox="1"/>
          <p:nvPr>
            <p:ph idx="2" type="body"/>
          </p:nvPr>
        </p:nvSpPr>
        <p:spPr>
          <a:xfrm>
            <a:off x="734714" y="642972"/>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6" name="Google Shape;426;p82"/>
          <p:cNvSpPr/>
          <p:nvPr>
            <p:ph idx="3" type="pic"/>
          </p:nvPr>
        </p:nvSpPr>
        <p:spPr>
          <a:xfrm>
            <a:off x="6392300" y="228600"/>
            <a:ext cx="5564883" cy="5447571"/>
          </a:xfrm>
          <a:prstGeom prst="rect">
            <a:avLst/>
          </a:prstGeom>
          <a:solidFill>
            <a:schemeClr val="lt1"/>
          </a:solidFill>
          <a:ln>
            <a:noFill/>
          </a:ln>
        </p:spPr>
      </p:sp>
      <p:pic>
        <p:nvPicPr>
          <p:cNvPr descr="Background pattern&#10;&#10;Description automatically generated" id="427" name="Google Shape;427;p82"/>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428" name="Google Shape;428;p82"/>
          <p:cNvGrpSpPr/>
          <p:nvPr/>
        </p:nvGrpSpPr>
        <p:grpSpPr>
          <a:xfrm>
            <a:off x="8448790" y="6057987"/>
            <a:ext cx="3144242" cy="374574"/>
            <a:chOff x="301128" y="6151084"/>
            <a:chExt cx="3144242" cy="374574"/>
          </a:xfrm>
        </p:grpSpPr>
        <p:pic>
          <p:nvPicPr>
            <p:cNvPr descr="Shape&#10;&#10;Description automatically generated with medium confidence" id="429" name="Google Shape;429;p82"/>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30" name="Google Shape;430;p82"/>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31" name="Google Shape;431;p82"/>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Our Team - Purple">
  <p:cSld name="Meet Our Team - Purple">
    <p:spTree>
      <p:nvGrpSpPr>
        <p:cNvPr id="432" name="Shape 432"/>
        <p:cNvGrpSpPr/>
        <p:nvPr/>
      </p:nvGrpSpPr>
      <p:grpSpPr>
        <a:xfrm>
          <a:off x="0" y="0"/>
          <a:ext cx="0" cy="0"/>
          <a:chOff x="0" y="0"/>
          <a:chExt cx="0" cy="0"/>
        </a:xfrm>
      </p:grpSpPr>
      <p:sp>
        <p:nvSpPr>
          <p:cNvPr id="433" name="Google Shape;433;p83"/>
          <p:cNvSpPr/>
          <p:nvPr/>
        </p:nvSpPr>
        <p:spPr>
          <a:xfrm>
            <a:off x="241300" y="228600"/>
            <a:ext cx="11696700" cy="2717800"/>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4" name="Google Shape;434;p83"/>
          <p:cNvSpPr/>
          <p:nvPr>
            <p:ph idx="2" type="pic"/>
          </p:nvPr>
        </p:nvSpPr>
        <p:spPr>
          <a:xfrm>
            <a:off x="1147385" y="2043172"/>
            <a:ext cx="1723877" cy="1723877"/>
          </a:xfrm>
          <a:prstGeom prst="ellipse">
            <a:avLst/>
          </a:prstGeom>
          <a:solidFill>
            <a:schemeClr val="lt1"/>
          </a:solidFill>
          <a:ln>
            <a:noFill/>
          </a:ln>
        </p:spPr>
      </p:sp>
      <p:sp>
        <p:nvSpPr>
          <p:cNvPr id="435" name="Google Shape;435;p83"/>
          <p:cNvSpPr/>
          <p:nvPr>
            <p:ph idx="3" type="pic"/>
          </p:nvPr>
        </p:nvSpPr>
        <p:spPr>
          <a:xfrm>
            <a:off x="3886593" y="2052565"/>
            <a:ext cx="1723877" cy="1723877"/>
          </a:xfrm>
          <a:prstGeom prst="ellipse">
            <a:avLst/>
          </a:prstGeom>
          <a:solidFill>
            <a:schemeClr val="lt1"/>
          </a:solidFill>
          <a:ln>
            <a:noFill/>
          </a:ln>
        </p:spPr>
      </p:sp>
      <p:sp>
        <p:nvSpPr>
          <p:cNvPr id="436" name="Google Shape;436;p83"/>
          <p:cNvSpPr/>
          <p:nvPr>
            <p:ph idx="4" type="pic"/>
          </p:nvPr>
        </p:nvSpPr>
        <p:spPr>
          <a:xfrm>
            <a:off x="6581530" y="2048263"/>
            <a:ext cx="1723877" cy="1723877"/>
          </a:xfrm>
          <a:prstGeom prst="ellipse">
            <a:avLst/>
          </a:prstGeom>
          <a:solidFill>
            <a:schemeClr val="lt1"/>
          </a:solidFill>
          <a:ln>
            <a:noFill/>
          </a:ln>
        </p:spPr>
      </p:sp>
      <p:sp>
        <p:nvSpPr>
          <p:cNvPr id="437" name="Google Shape;437;p83"/>
          <p:cNvSpPr/>
          <p:nvPr>
            <p:ph idx="5" type="pic"/>
          </p:nvPr>
        </p:nvSpPr>
        <p:spPr>
          <a:xfrm>
            <a:off x="9320738" y="2057654"/>
            <a:ext cx="1723877" cy="1723877"/>
          </a:xfrm>
          <a:prstGeom prst="ellipse">
            <a:avLst/>
          </a:prstGeom>
          <a:solidFill>
            <a:schemeClr val="lt1"/>
          </a:solidFill>
          <a:ln>
            <a:noFill/>
          </a:ln>
        </p:spPr>
      </p:sp>
      <p:sp>
        <p:nvSpPr>
          <p:cNvPr id="438" name="Google Shape;438;p83"/>
          <p:cNvSpPr txBox="1"/>
          <p:nvPr>
            <p:ph idx="1" type="body"/>
          </p:nvPr>
        </p:nvSpPr>
        <p:spPr>
          <a:xfrm>
            <a:off x="864405" y="4462702"/>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9" name="Google Shape;439;p83"/>
          <p:cNvSpPr txBox="1"/>
          <p:nvPr>
            <p:ph idx="6" type="body"/>
          </p:nvPr>
        </p:nvSpPr>
        <p:spPr>
          <a:xfrm>
            <a:off x="864404" y="3931189"/>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0" name="Google Shape;440;p83"/>
          <p:cNvSpPr txBox="1"/>
          <p:nvPr>
            <p:ph idx="7" type="body"/>
          </p:nvPr>
        </p:nvSpPr>
        <p:spPr>
          <a:xfrm>
            <a:off x="3603613" y="4480397"/>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1" name="Google Shape;441;p83"/>
          <p:cNvSpPr txBox="1"/>
          <p:nvPr>
            <p:ph idx="8" type="body"/>
          </p:nvPr>
        </p:nvSpPr>
        <p:spPr>
          <a:xfrm>
            <a:off x="3603612" y="3948884"/>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2" name="Google Shape;442;p83"/>
          <p:cNvSpPr txBox="1"/>
          <p:nvPr>
            <p:ph idx="9" type="body"/>
          </p:nvPr>
        </p:nvSpPr>
        <p:spPr>
          <a:xfrm>
            <a:off x="6298550" y="4450949"/>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3" name="Google Shape;443;p83"/>
          <p:cNvSpPr txBox="1"/>
          <p:nvPr>
            <p:ph idx="13" type="body"/>
          </p:nvPr>
        </p:nvSpPr>
        <p:spPr>
          <a:xfrm>
            <a:off x="6298549" y="3919436"/>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4" name="Google Shape;444;p83"/>
          <p:cNvSpPr txBox="1"/>
          <p:nvPr>
            <p:ph idx="14" type="body"/>
          </p:nvPr>
        </p:nvSpPr>
        <p:spPr>
          <a:xfrm>
            <a:off x="9037758" y="4468644"/>
            <a:ext cx="2289837" cy="1237497"/>
          </a:xfrm>
          <a:prstGeom prst="rect">
            <a:avLst/>
          </a:prstGeom>
          <a:noFill/>
          <a:ln>
            <a:noFill/>
          </a:ln>
        </p:spPr>
        <p:txBody>
          <a:bodyPr anchorCtr="0" anchor="t" bIns="45700" lIns="91425" spcFirstLastPara="1" rIns="91425" wrap="square" tIns="45700">
            <a:normAutofit/>
          </a:bodyPr>
          <a:lstStyle>
            <a:lvl1pPr indent="-228600" lvl="0" marL="457200" marR="0" algn="ctr">
              <a:lnSpc>
                <a:spcPct val="90000"/>
              </a:lnSpc>
              <a:spcBef>
                <a:spcPts val="1000"/>
              </a:spcBef>
              <a:spcAft>
                <a:spcPts val="0"/>
              </a:spcAft>
              <a:buClr>
                <a:srgbClr val="595A59"/>
              </a:buClr>
              <a:buSzPts val="2400"/>
              <a:buFont typeface="Arial"/>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5" name="Google Shape;445;p83"/>
          <p:cNvSpPr txBox="1"/>
          <p:nvPr>
            <p:ph idx="15" type="body"/>
          </p:nvPr>
        </p:nvSpPr>
        <p:spPr>
          <a:xfrm>
            <a:off x="9037757" y="3937131"/>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446" name="Google Shape;446;p83"/>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sp>
        <p:nvSpPr>
          <p:cNvPr id="447" name="Google Shape;447;p83"/>
          <p:cNvSpPr txBox="1"/>
          <p:nvPr>
            <p:ph idx="16" type="body"/>
          </p:nvPr>
        </p:nvSpPr>
        <p:spPr>
          <a:xfrm>
            <a:off x="254000" y="590455"/>
            <a:ext cx="11696700"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verview/Content Slide">
  <p:cSld name="Overview/Content Slide">
    <p:spTree>
      <p:nvGrpSpPr>
        <p:cNvPr id="37" name="Shape 37"/>
        <p:cNvGrpSpPr/>
        <p:nvPr/>
      </p:nvGrpSpPr>
      <p:grpSpPr>
        <a:xfrm>
          <a:off x="0" y="0"/>
          <a:ext cx="0" cy="0"/>
          <a:chOff x="0" y="0"/>
          <a:chExt cx="0" cy="0"/>
        </a:xfrm>
      </p:grpSpPr>
      <p:sp>
        <p:nvSpPr>
          <p:cNvPr id="38" name="Google Shape;38;p48"/>
          <p:cNvSpPr/>
          <p:nvPr/>
        </p:nvSpPr>
        <p:spPr>
          <a:xfrm>
            <a:off x="6642832" y="992114"/>
            <a:ext cx="771474" cy="771474"/>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48"/>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0" name="Google Shape;40;p48"/>
          <p:cNvCxnSpPr/>
          <p:nvPr/>
        </p:nvCxnSpPr>
        <p:spPr>
          <a:xfrm>
            <a:off x="6051115" y="1382085"/>
            <a:ext cx="591717" cy="0"/>
          </a:xfrm>
          <a:prstGeom prst="straightConnector1">
            <a:avLst/>
          </a:prstGeom>
          <a:noFill/>
          <a:ln cap="flat" cmpd="sng" w="19050">
            <a:solidFill>
              <a:schemeClr val="accent1"/>
            </a:solidFill>
            <a:prstDash val="solid"/>
            <a:miter lim="800000"/>
            <a:headEnd len="sm" w="sm" type="none"/>
            <a:tailEnd len="sm" w="sm" type="none"/>
          </a:ln>
        </p:spPr>
      </p:cxnSp>
      <p:sp>
        <p:nvSpPr>
          <p:cNvPr id="41" name="Google Shape;41;p48"/>
          <p:cNvSpPr txBox="1"/>
          <p:nvPr>
            <p:ph idx="2" type="body"/>
          </p:nvPr>
        </p:nvSpPr>
        <p:spPr>
          <a:xfrm>
            <a:off x="7511069" y="99211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48"/>
          <p:cNvSpPr/>
          <p:nvPr/>
        </p:nvSpPr>
        <p:spPr>
          <a:xfrm>
            <a:off x="6642832" y="2066740"/>
            <a:ext cx="771474" cy="771474"/>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 name="Google Shape;43;p48"/>
          <p:cNvSpPr txBox="1"/>
          <p:nvPr>
            <p:ph idx="3" type="body"/>
          </p:nvPr>
        </p:nvSpPr>
        <p:spPr>
          <a:xfrm>
            <a:off x="6781160" y="212393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4" name="Google Shape;44;p48"/>
          <p:cNvCxnSpPr/>
          <p:nvPr/>
        </p:nvCxnSpPr>
        <p:spPr>
          <a:xfrm>
            <a:off x="6051115" y="2456711"/>
            <a:ext cx="591717" cy="0"/>
          </a:xfrm>
          <a:prstGeom prst="straightConnector1">
            <a:avLst/>
          </a:prstGeom>
          <a:noFill/>
          <a:ln cap="flat" cmpd="sng" w="19050">
            <a:solidFill>
              <a:schemeClr val="accent1"/>
            </a:solidFill>
            <a:prstDash val="solid"/>
            <a:miter lim="800000"/>
            <a:headEnd len="sm" w="sm" type="none"/>
            <a:tailEnd len="sm" w="sm" type="none"/>
          </a:ln>
        </p:spPr>
      </p:cxnSp>
      <p:sp>
        <p:nvSpPr>
          <p:cNvPr id="45" name="Google Shape;45;p48"/>
          <p:cNvSpPr txBox="1"/>
          <p:nvPr>
            <p:ph idx="4" type="body"/>
          </p:nvPr>
        </p:nvSpPr>
        <p:spPr>
          <a:xfrm>
            <a:off x="7511069" y="206674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48"/>
          <p:cNvSpPr/>
          <p:nvPr/>
        </p:nvSpPr>
        <p:spPr>
          <a:xfrm>
            <a:off x="6642832" y="3126504"/>
            <a:ext cx="771474" cy="771474"/>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48"/>
          <p:cNvSpPr txBox="1"/>
          <p:nvPr>
            <p:ph idx="5" type="body"/>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8" name="Google Shape;48;p48"/>
          <p:cNvCxnSpPr/>
          <p:nvPr/>
        </p:nvCxnSpPr>
        <p:spPr>
          <a:xfrm>
            <a:off x="6051115" y="3516475"/>
            <a:ext cx="591717" cy="0"/>
          </a:xfrm>
          <a:prstGeom prst="straightConnector1">
            <a:avLst/>
          </a:prstGeom>
          <a:noFill/>
          <a:ln cap="flat" cmpd="sng" w="19050">
            <a:solidFill>
              <a:schemeClr val="accent1"/>
            </a:solidFill>
            <a:prstDash val="solid"/>
            <a:miter lim="800000"/>
            <a:headEnd len="sm" w="sm" type="none"/>
            <a:tailEnd len="sm" w="sm" type="none"/>
          </a:ln>
        </p:spPr>
      </p:cxnSp>
      <p:sp>
        <p:nvSpPr>
          <p:cNvPr id="49" name="Google Shape;49;p48"/>
          <p:cNvSpPr txBox="1"/>
          <p:nvPr>
            <p:ph idx="6" type="body"/>
          </p:nvPr>
        </p:nvSpPr>
        <p:spPr>
          <a:xfrm>
            <a:off x="7511069" y="312650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48"/>
          <p:cNvSpPr/>
          <p:nvPr/>
        </p:nvSpPr>
        <p:spPr>
          <a:xfrm>
            <a:off x="6628977" y="4184690"/>
            <a:ext cx="771474" cy="771474"/>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 name="Google Shape;51;p48"/>
          <p:cNvSpPr txBox="1"/>
          <p:nvPr>
            <p:ph idx="7" type="body"/>
          </p:nvPr>
        </p:nvSpPr>
        <p:spPr>
          <a:xfrm>
            <a:off x="6767305" y="424188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2" name="Google Shape;52;p48"/>
          <p:cNvCxnSpPr/>
          <p:nvPr/>
        </p:nvCxnSpPr>
        <p:spPr>
          <a:xfrm>
            <a:off x="6037260" y="4574661"/>
            <a:ext cx="591717" cy="0"/>
          </a:xfrm>
          <a:prstGeom prst="straightConnector1">
            <a:avLst/>
          </a:prstGeom>
          <a:noFill/>
          <a:ln cap="flat" cmpd="sng" w="19050">
            <a:solidFill>
              <a:schemeClr val="accent1"/>
            </a:solidFill>
            <a:prstDash val="solid"/>
            <a:miter lim="800000"/>
            <a:headEnd len="sm" w="sm" type="none"/>
            <a:tailEnd len="sm" w="sm" type="none"/>
          </a:ln>
        </p:spPr>
      </p:cxnSp>
      <p:sp>
        <p:nvSpPr>
          <p:cNvPr id="53" name="Google Shape;53;p48"/>
          <p:cNvSpPr txBox="1"/>
          <p:nvPr>
            <p:ph idx="8" type="body"/>
          </p:nvPr>
        </p:nvSpPr>
        <p:spPr>
          <a:xfrm>
            <a:off x="7497214" y="418469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48"/>
          <p:cNvSpPr/>
          <p:nvPr/>
        </p:nvSpPr>
        <p:spPr>
          <a:xfrm>
            <a:off x="6642832" y="5261992"/>
            <a:ext cx="771474" cy="771474"/>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 name="Google Shape;55;p48"/>
          <p:cNvSpPr txBox="1"/>
          <p:nvPr>
            <p:ph idx="9" type="body"/>
          </p:nvPr>
        </p:nvSpPr>
        <p:spPr>
          <a:xfrm>
            <a:off x="6781160" y="5319187"/>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6" name="Google Shape;56;p48"/>
          <p:cNvCxnSpPr/>
          <p:nvPr/>
        </p:nvCxnSpPr>
        <p:spPr>
          <a:xfrm>
            <a:off x="6051115" y="5651963"/>
            <a:ext cx="591717" cy="0"/>
          </a:xfrm>
          <a:prstGeom prst="straightConnector1">
            <a:avLst/>
          </a:prstGeom>
          <a:noFill/>
          <a:ln cap="flat" cmpd="sng" w="19050">
            <a:solidFill>
              <a:schemeClr val="accent1"/>
            </a:solidFill>
            <a:prstDash val="solid"/>
            <a:miter lim="800000"/>
            <a:headEnd len="sm" w="sm" type="none"/>
            <a:tailEnd len="sm" w="sm" type="none"/>
          </a:ln>
        </p:spPr>
      </p:cxnSp>
      <p:sp>
        <p:nvSpPr>
          <p:cNvPr id="57" name="Google Shape;57;p48"/>
          <p:cNvSpPr txBox="1"/>
          <p:nvPr>
            <p:ph idx="13" type="body"/>
          </p:nvPr>
        </p:nvSpPr>
        <p:spPr>
          <a:xfrm>
            <a:off x="7511069" y="5261992"/>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8" name="Google Shape;58;p48"/>
          <p:cNvGrpSpPr/>
          <p:nvPr/>
        </p:nvGrpSpPr>
        <p:grpSpPr>
          <a:xfrm rot="-5400000">
            <a:off x="-1025447" y="4518095"/>
            <a:ext cx="3445636" cy="410479"/>
            <a:chOff x="301128" y="6151084"/>
            <a:chExt cx="3144242" cy="374574"/>
          </a:xfrm>
        </p:grpSpPr>
        <p:pic>
          <p:nvPicPr>
            <p:cNvPr descr="Shape&#10;&#10;Description automatically generated with medium confidence" id="59" name="Google Shape;59;p48"/>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60" name="Google Shape;60;p48"/>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61" name="Google Shape;61;p48"/>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
        <p:nvSpPr>
          <p:cNvPr id="62" name="Google Shape;62;p48"/>
          <p:cNvSpPr/>
          <p:nvPr/>
        </p:nvSpPr>
        <p:spPr>
          <a:xfrm flipH="1" rot="10800000">
            <a:off x="1286010" y="-4"/>
            <a:ext cx="4809990" cy="689275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63" name="Google Shape;63;p48"/>
          <p:cNvSpPr txBox="1"/>
          <p:nvPr>
            <p:ph idx="14" type="body"/>
          </p:nvPr>
        </p:nvSpPr>
        <p:spPr>
          <a:xfrm>
            <a:off x="1575582" y="1899687"/>
            <a:ext cx="4180325" cy="45464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48"/>
          <p:cNvSpPr txBox="1"/>
          <p:nvPr>
            <p:ph idx="15" type="body"/>
          </p:nvPr>
        </p:nvSpPr>
        <p:spPr>
          <a:xfrm>
            <a:off x="1548092" y="628636"/>
            <a:ext cx="4250272" cy="60363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Our Team - Orange">
  <p:cSld name="Meet Our Team - Orange">
    <p:spTree>
      <p:nvGrpSpPr>
        <p:cNvPr id="448" name="Shape 448"/>
        <p:cNvGrpSpPr/>
        <p:nvPr/>
      </p:nvGrpSpPr>
      <p:grpSpPr>
        <a:xfrm>
          <a:off x="0" y="0"/>
          <a:ext cx="0" cy="0"/>
          <a:chOff x="0" y="0"/>
          <a:chExt cx="0" cy="0"/>
        </a:xfrm>
      </p:grpSpPr>
      <p:sp>
        <p:nvSpPr>
          <p:cNvPr id="449" name="Google Shape;449;p84"/>
          <p:cNvSpPr/>
          <p:nvPr/>
        </p:nvSpPr>
        <p:spPr>
          <a:xfrm>
            <a:off x="241300" y="228600"/>
            <a:ext cx="11696700" cy="2717800"/>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0" name="Google Shape;450;p84"/>
          <p:cNvSpPr/>
          <p:nvPr>
            <p:ph idx="2" type="pic"/>
          </p:nvPr>
        </p:nvSpPr>
        <p:spPr>
          <a:xfrm>
            <a:off x="1147385" y="2043172"/>
            <a:ext cx="1723877" cy="1723877"/>
          </a:xfrm>
          <a:prstGeom prst="ellipse">
            <a:avLst/>
          </a:prstGeom>
          <a:solidFill>
            <a:schemeClr val="lt1"/>
          </a:solidFill>
          <a:ln>
            <a:noFill/>
          </a:ln>
        </p:spPr>
      </p:sp>
      <p:sp>
        <p:nvSpPr>
          <p:cNvPr id="451" name="Google Shape;451;p84"/>
          <p:cNvSpPr/>
          <p:nvPr>
            <p:ph idx="3" type="pic"/>
          </p:nvPr>
        </p:nvSpPr>
        <p:spPr>
          <a:xfrm>
            <a:off x="3886593" y="2052565"/>
            <a:ext cx="1723877" cy="1723877"/>
          </a:xfrm>
          <a:prstGeom prst="ellipse">
            <a:avLst/>
          </a:prstGeom>
          <a:solidFill>
            <a:schemeClr val="lt1"/>
          </a:solidFill>
          <a:ln>
            <a:noFill/>
          </a:ln>
        </p:spPr>
      </p:sp>
      <p:sp>
        <p:nvSpPr>
          <p:cNvPr id="452" name="Google Shape;452;p84"/>
          <p:cNvSpPr/>
          <p:nvPr>
            <p:ph idx="4" type="pic"/>
          </p:nvPr>
        </p:nvSpPr>
        <p:spPr>
          <a:xfrm>
            <a:off x="6581530" y="2048263"/>
            <a:ext cx="1723877" cy="1723877"/>
          </a:xfrm>
          <a:prstGeom prst="ellipse">
            <a:avLst/>
          </a:prstGeom>
          <a:solidFill>
            <a:schemeClr val="lt1"/>
          </a:solidFill>
          <a:ln>
            <a:noFill/>
          </a:ln>
        </p:spPr>
      </p:sp>
      <p:sp>
        <p:nvSpPr>
          <p:cNvPr id="453" name="Google Shape;453;p84"/>
          <p:cNvSpPr/>
          <p:nvPr>
            <p:ph idx="5" type="pic"/>
          </p:nvPr>
        </p:nvSpPr>
        <p:spPr>
          <a:xfrm>
            <a:off x="9320738" y="2057654"/>
            <a:ext cx="1723877" cy="1723877"/>
          </a:xfrm>
          <a:prstGeom prst="ellipse">
            <a:avLst/>
          </a:prstGeom>
          <a:solidFill>
            <a:schemeClr val="lt1"/>
          </a:solidFill>
          <a:ln>
            <a:noFill/>
          </a:ln>
        </p:spPr>
      </p:sp>
      <p:sp>
        <p:nvSpPr>
          <p:cNvPr id="454" name="Google Shape;454;p84"/>
          <p:cNvSpPr txBox="1"/>
          <p:nvPr>
            <p:ph idx="1" type="body"/>
          </p:nvPr>
        </p:nvSpPr>
        <p:spPr>
          <a:xfrm>
            <a:off x="864405" y="4462702"/>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5" name="Google Shape;455;p84"/>
          <p:cNvSpPr txBox="1"/>
          <p:nvPr>
            <p:ph idx="6" type="body"/>
          </p:nvPr>
        </p:nvSpPr>
        <p:spPr>
          <a:xfrm>
            <a:off x="864404" y="3931189"/>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6" name="Google Shape;456;p84"/>
          <p:cNvSpPr txBox="1"/>
          <p:nvPr>
            <p:ph idx="7" type="body"/>
          </p:nvPr>
        </p:nvSpPr>
        <p:spPr>
          <a:xfrm>
            <a:off x="3603613" y="4480397"/>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7" name="Google Shape;457;p84"/>
          <p:cNvSpPr txBox="1"/>
          <p:nvPr>
            <p:ph idx="8" type="body"/>
          </p:nvPr>
        </p:nvSpPr>
        <p:spPr>
          <a:xfrm>
            <a:off x="3603612" y="3948884"/>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8" name="Google Shape;458;p84"/>
          <p:cNvSpPr txBox="1"/>
          <p:nvPr>
            <p:ph idx="9" type="body"/>
          </p:nvPr>
        </p:nvSpPr>
        <p:spPr>
          <a:xfrm>
            <a:off x="6298550" y="4450949"/>
            <a:ext cx="2289837"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9" name="Google Shape;459;p84"/>
          <p:cNvSpPr txBox="1"/>
          <p:nvPr>
            <p:ph idx="13" type="body"/>
          </p:nvPr>
        </p:nvSpPr>
        <p:spPr>
          <a:xfrm>
            <a:off x="6298549" y="3919436"/>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0" name="Google Shape;460;p84"/>
          <p:cNvSpPr txBox="1"/>
          <p:nvPr>
            <p:ph idx="14" type="body"/>
          </p:nvPr>
        </p:nvSpPr>
        <p:spPr>
          <a:xfrm>
            <a:off x="9037758" y="4468644"/>
            <a:ext cx="2289837" cy="1237497"/>
          </a:xfrm>
          <a:prstGeom prst="rect">
            <a:avLst/>
          </a:prstGeom>
          <a:noFill/>
          <a:ln>
            <a:noFill/>
          </a:ln>
        </p:spPr>
        <p:txBody>
          <a:bodyPr anchorCtr="0" anchor="t" bIns="45700" lIns="91425" spcFirstLastPara="1" rIns="91425" wrap="square" tIns="45700">
            <a:normAutofit/>
          </a:bodyPr>
          <a:lstStyle>
            <a:lvl1pPr indent="-228600" lvl="0" marL="457200" marR="0" algn="ctr">
              <a:lnSpc>
                <a:spcPct val="90000"/>
              </a:lnSpc>
              <a:spcBef>
                <a:spcPts val="1000"/>
              </a:spcBef>
              <a:spcAft>
                <a:spcPts val="0"/>
              </a:spcAft>
              <a:buClr>
                <a:srgbClr val="595A59"/>
              </a:buClr>
              <a:buSzPts val="2400"/>
              <a:buFont typeface="Arial"/>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1" name="Google Shape;461;p84"/>
          <p:cNvSpPr txBox="1"/>
          <p:nvPr>
            <p:ph idx="15" type="body"/>
          </p:nvPr>
        </p:nvSpPr>
        <p:spPr>
          <a:xfrm>
            <a:off x="9037757" y="3937131"/>
            <a:ext cx="2289838" cy="344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400"/>
              <a:buNone/>
              <a:defRPr b="0" i="0" sz="24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462" name="Google Shape;462;p84"/>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463" name="Google Shape;463;p84"/>
          <p:cNvGrpSpPr/>
          <p:nvPr/>
        </p:nvGrpSpPr>
        <p:grpSpPr>
          <a:xfrm>
            <a:off x="4480947" y="6257070"/>
            <a:ext cx="3144242" cy="374574"/>
            <a:chOff x="301128" y="6151084"/>
            <a:chExt cx="3144242" cy="374574"/>
          </a:xfrm>
        </p:grpSpPr>
        <p:pic>
          <p:nvPicPr>
            <p:cNvPr descr="Shape&#10;&#10;Description automatically generated with medium confidence" id="464" name="Google Shape;464;p84"/>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65" name="Google Shape;465;p84"/>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66" name="Google Shape;466;p84"/>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
        <p:nvSpPr>
          <p:cNvPr id="467" name="Google Shape;467;p84"/>
          <p:cNvSpPr txBox="1"/>
          <p:nvPr>
            <p:ph idx="16" type="body"/>
          </p:nvPr>
        </p:nvSpPr>
        <p:spPr>
          <a:xfrm>
            <a:off x="254000" y="590455"/>
            <a:ext cx="11696700"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box - Solid Purple">
  <p:cSld name="Text box - Solid Purple">
    <p:spTree>
      <p:nvGrpSpPr>
        <p:cNvPr id="468" name="Shape 468"/>
        <p:cNvGrpSpPr/>
        <p:nvPr/>
      </p:nvGrpSpPr>
      <p:grpSpPr>
        <a:xfrm>
          <a:off x="0" y="0"/>
          <a:ext cx="0" cy="0"/>
          <a:chOff x="0" y="0"/>
          <a:chExt cx="0" cy="0"/>
        </a:xfrm>
      </p:grpSpPr>
      <p:sp>
        <p:nvSpPr>
          <p:cNvPr id="469" name="Google Shape;469;p85"/>
          <p:cNvSpPr/>
          <p:nvPr/>
        </p:nvSpPr>
        <p:spPr>
          <a:xfrm>
            <a:off x="241300" y="228600"/>
            <a:ext cx="11696700" cy="569531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70" name="Google Shape;470;p85"/>
          <p:cNvGrpSpPr/>
          <p:nvPr/>
        </p:nvGrpSpPr>
        <p:grpSpPr>
          <a:xfrm>
            <a:off x="301128" y="6151084"/>
            <a:ext cx="3144242" cy="374574"/>
            <a:chOff x="301128" y="6151084"/>
            <a:chExt cx="3144242" cy="374574"/>
          </a:xfrm>
        </p:grpSpPr>
        <p:pic>
          <p:nvPicPr>
            <p:cNvPr descr="Shape&#10;&#10;Description automatically generated with medium confidence" id="471" name="Google Shape;471;p85"/>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72" name="Google Shape;472;p85"/>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73" name="Google Shape;473;p85"/>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
        <p:nvSpPr>
          <p:cNvPr id="474" name="Google Shape;474;p85"/>
          <p:cNvSpPr txBox="1"/>
          <p:nvPr>
            <p:ph idx="1" type="body"/>
          </p:nvPr>
        </p:nvSpPr>
        <p:spPr>
          <a:xfrm>
            <a:off x="734714" y="1757011"/>
            <a:ext cx="9862529"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5" name="Google Shape;475;p85"/>
          <p:cNvSpPr txBox="1"/>
          <p:nvPr>
            <p:ph idx="2" type="body"/>
          </p:nvPr>
        </p:nvSpPr>
        <p:spPr>
          <a:xfrm>
            <a:off x="734714" y="642972"/>
            <a:ext cx="986252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ack and white striped pattern&#10;&#10;Description automatically generated with medium confidence" id="476" name="Google Shape;476;p85"/>
          <p:cNvPicPr preferRelativeResize="0"/>
          <p:nvPr/>
        </p:nvPicPr>
        <p:blipFill rotWithShape="1">
          <a:blip r:embed="rId3">
            <a:alphaModFix/>
          </a:blip>
          <a:srcRect b="27582" l="-82519" r="82519" t="12958"/>
          <a:stretch/>
        </p:blipFill>
        <p:spPr>
          <a:xfrm>
            <a:off x="4811297" y="1227"/>
            <a:ext cx="7348110" cy="5922690"/>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box - Solid Blue">
  <p:cSld name="Text box - Solid Blue">
    <p:spTree>
      <p:nvGrpSpPr>
        <p:cNvPr id="477" name="Shape 477"/>
        <p:cNvGrpSpPr/>
        <p:nvPr/>
      </p:nvGrpSpPr>
      <p:grpSpPr>
        <a:xfrm>
          <a:off x="0" y="0"/>
          <a:ext cx="0" cy="0"/>
          <a:chOff x="0" y="0"/>
          <a:chExt cx="0" cy="0"/>
        </a:xfrm>
      </p:grpSpPr>
      <p:sp>
        <p:nvSpPr>
          <p:cNvPr id="478" name="Google Shape;478;p86"/>
          <p:cNvSpPr/>
          <p:nvPr/>
        </p:nvSpPr>
        <p:spPr>
          <a:xfrm>
            <a:off x="241300" y="228600"/>
            <a:ext cx="11696700" cy="5695317"/>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9" name="Google Shape;479;p86"/>
          <p:cNvSpPr txBox="1"/>
          <p:nvPr>
            <p:ph idx="1" type="body"/>
          </p:nvPr>
        </p:nvSpPr>
        <p:spPr>
          <a:xfrm>
            <a:off x="734714" y="1757011"/>
            <a:ext cx="9862529"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0" name="Google Shape;480;p86"/>
          <p:cNvSpPr txBox="1"/>
          <p:nvPr>
            <p:ph idx="2" type="body"/>
          </p:nvPr>
        </p:nvSpPr>
        <p:spPr>
          <a:xfrm>
            <a:off x="734714" y="642972"/>
            <a:ext cx="986252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81" name="Google Shape;481;p86"/>
          <p:cNvGrpSpPr/>
          <p:nvPr/>
        </p:nvGrpSpPr>
        <p:grpSpPr>
          <a:xfrm>
            <a:off x="301128" y="6151084"/>
            <a:ext cx="3144242" cy="374574"/>
            <a:chOff x="301128" y="6151084"/>
            <a:chExt cx="3144242" cy="374574"/>
          </a:xfrm>
        </p:grpSpPr>
        <p:pic>
          <p:nvPicPr>
            <p:cNvPr descr="Shape&#10;&#10;Description automatically generated with medium confidence" id="482" name="Google Shape;482;p86"/>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83" name="Google Shape;483;p86"/>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84" name="Google Shape;484;p86"/>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485" name="Google Shape;485;p86"/>
          <p:cNvPicPr preferRelativeResize="0"/>
          <p:nvPr/>
        </p:nvPicPr>
        <p:blipFill rotWithShape="1">
          <a:blip r:embed="rId3">
            <a:alphaModFix/>
          </a:blip>
          <a:srcRect b="27582" l="-82519" r="82519" t="12958"/>
          <a:stretch/>
        </p:blipFill>
        <p:spPr>
          <a:xfrm>
            <a:off x="4811297" y="1227"/>
            <a:ext cx="7348110" cy="5922690"/>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box - Solid Orange">
  <p:cSld name="Text box - Solid Orange">
    <p:spTree>
      <p:nvGrpSpPr>
        <p:cNvPr id="486" name="Shape 486"/>
        <p:cNvGrpSpPr/>
        <p:nvPr/>
      </p:nvGrpSpPr>
      <p:grpSpPr>
        <a:xfrm>
          <a:off x="0" y="0"/>
          <a:ext cx="0" cy="0"/>
          <a:chOff x="0" y="0"/>
          <a:chExt cx="0" cy="0"/>
        </a:xfrm>
      </p:grpSpPr>
      <p:sp>
        <p:nvSpPr>
          <p:cNvPr id="487" name="Google Shape;487;p87"/>
          <p:cNvSpPr/>
          <p:nvPr/>
        </p:nvSpPr>
        <p:spPr>
          <a:xfrm>
            <a:off x="241300" y="228600"/>
            <a:ext cx="11696700" cy="5695317"/>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8" name="Google Shape;488;p87"/>
          <p:cNvSpPr txBox="1"/>
          <p:nvPr>
            <p:ph idx="1" type="body"/>
          </p:nvPr>
        </p:nvSpPr>
        <p:spPr>
          <a:xfrm>
            <a:off x="734714" y="1757011"/>
            <a:ext cx="10808102"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9" name="Google Shape;489;p87"/>
          <p:cNvSpPr txBox="1"/>
          <p:nvPr>
            <p:ph idx="2" type="body"/>
          </p:nvPr>
        </p:nvSpPr>
        <p:spPr>
          <a:xfrm>
            <a:off x="734714" y="642972"/>
            <a:ext cx="10808102"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90" name="Google Shape;490;p87"/>
          <p:cNvGrpSpPr/>
          <p:nvPr/>
        </p:nvGrpSpPr>
        <p:grpSpPr>
          <a:xfrm>
            <a:off x="301128" y="6151084"/>
            <a:ext cx="3144242" cy="374574"/>
            <a:chOff x="301128" y="6151084"/>
            <a:chExt cx="3144242" cy="374574"/>
          </a:xfrm>
        </p:grpSpPr>
        <p:pic>
          <p:nvPicPr>
            <p:cNvPr descr="Shape&#10;&#10;Description automatically generated with medium confidence" id="491" name="Google Shape;491;p87"/>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92" name="Google Shape;492;p87"/>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493" name="Google Shape;493;p87"/>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
        <p:nvSpPr>
          <p:cNvPr id="494" name="Google Shape;494;p87"/>
          <p:cNvSpPr/>
          <p:nvPr/>
        </p:nvSpPr>
        <p:spPr>
          <a:xfrm>
            <a:off x="241300" y="228600"/>
            <a:ext cx="11696700" cy="5695317"/>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5" name="Google Shape;495;p87"/>
          <p:cNvSpPr txBox="1"/>
          <p:nvPr>
            <p:ph idx="3" type="body"/>
          </p:nvPr>
        </p:nvSpPr>
        <p:spPr>
          <a:xfrm>
            <a:off x="734714" y="1757011"/>
            <a:ext cx="9862529" cy="386770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6" name="Google Shape;496;p87"/>
          <p:cNvSpPr txBox="1"/>
          <p:nvPr>
            <p:ph idx="4" type="body"/>
          </p:nvPr>
        </p:nvSpPr>
        <p:spPr>
          <a:xfrm>
            <a:off x="734714" y="642972"/>
            <a:ext cx="986252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97" name="Google Shape;497;p87"/>
          <p:cNvGrpSpPr/>
          <p:nvPr/>
        </p:nvGrpSpPr>
        <p:grpSpPr>
          <a:xfrm>
            <a:off x="301128" y="6151084"/>
            <a:ext cx="3144242" cy="374574"/>
            <a:chOff x="301128" y="6151084"/>
            <a:chExt cx="3144242" cy="374574"/>
          </a:xfrm>
        </p:grpSpPr>
        <p:pic>
          <p:nvPicPr>
            <p:cNvPr descr="Shape&#10;&#10;Description automatically generated with medium confidence" id="498" name="Google Shape;498;p87"/>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499" name="Google Shape;499;p87"/>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00" name="Google Shape;500;p87"/>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501" name="Google Shape;501;p87"/>
          <p:cNvPicPr preferRelativeResize="0"/>
          <p:nvPr/>
        </p:nvPicPr>
        <p:blipFill rotWithShape="1">
          <a:blip r:embed="rId3">
            <a:alphaModFix/>
          </a:blip>
          <a:srcRect b="27582" l="-82519" r="82519" t="12958"/>
          <a:stretch/>
        </p:blipFill>
        <p:spPr>
          <a:xfrm>
            <a:off x="4811297" y="1227"/>
            <a:ext cx="7348110" cy="5922690"/>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Slide">
  <p:cSld name="Laptop Slide">
    <p:spTree>
      <p:nvGrpSpPr>
        <p:cNvPr id="502" name="Shape 502"/>
        <p:cNvGrpSpPr/>
        <p:nvPr/>
      </p:nvGrpSpPr>
      <p:grpSpPr>
        <a:xfrm>
          <a:off x="0" y="0"/>
          <a:ext cx="0" cy="0"/>
          <a:chOff x="0" y="0"/>
          <a:chExt cx="0" cy="0"/>
        </a:xfrm>
      </p:grpSpPr>
      <p:sp>
        <p:nvSpPr>
          <p:cNvPr id="503" name="Google Shape;503;p88"/>
          <p:cNvSpPr/>
          <p:nvPr/>
        </p:nvSpPr>
        <p:spPr>
          <a:xfrm>
            <a:off x="0" y="0"/>
            <a:ext cx="12192000" cy="2508049"/>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4" name="Google Shape;504;p88"/>
          <p:cNvSpPr txBox="1"/>
          <p:nvPr>
            <p:ph idx="1" type="body"/>
          </p:nvPr>
        </p:nvSpPr>
        <p:spPr>
          <a:xfrm>
            <a:off x="918136" y="824996"/>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505" name="Google Shape;505;p88"/>
          <p:cNvPicPr preferRelativeResize="0"/>
          <p:nvPr/>
        </p:nvPicPr>
        <p:blipFill rotWithShape="1">
          <a:blip r:embed="rId2">
            <a:alphaModFix/>
          </a:blip>
          <a:srcRect b="11083" l="-18315" r="29196" t="15976"/>
          <a:stretch/>
        </p:blipFill>
        <p:spPr>
          <a:xfrm>
            <a:off x="3752900" y="1030385"/>
            <a:ext cx="8439100" cy="5375657"/>
          </a:xfrm>
          <a:prstGeom prst="rect">
            <a:avLst/>
          </a:prstGeom>
          <a:noFill/>
          <a:ln>
            <a:noFill/>
          </a:ln>
        </p:spPr>
      </p:pic>
      <p:sp>
        <p:nvSpPr>
          <p:cNvPr id="506" name="Google Shape;506;p88"/>
          <p:cNvSpPr/>
          <p:nvPr>
            <p:ph idx="2" type="pic"/>
          </p:nvPr>
        </p:nvSpPr>
        <p:spPr>
          <a:xfrm>
            <a:off x="7061200" y="1203325"/>
            <a:ext cx="5130800" cy="3913188"/>
          </a:xfrm>
          <a:prstGeom prst="rect">
            <a:avLst/>
          </a:prstGeom>
          <a:solidFill>
            <a:schemeClr val="lt1"/>
          </a:solidFill>
          <a:ln>
            <a:noFill/>
          </a:ln>
        </p:spPr>
      </p:sp>
      <p:sp>
        <p:nvSpPr>
          <p:cNvPr id="507" name="Google Shape;507;p88"/>
          <p:cNvSpPr txBox="1"/>
          <p:nvPr>
            <p:ph idx="3" type="body"/>
          </p:nvPr>
        </p:nvSpPr>
        <p:spPr>
          <a:xfrm>
            <a:off x="831350" y="2962707"/>
            <a:ext cx="5029134" cy="286490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08" name="Google Shape;508;p88"/>
          <p:cNvGrpSpPr/>
          <p:nvPr/>
        </p:nvGrpSpPr>
        <p:grpSpPr>
          <a:xfrm>
            <a:off x="389965" y="6092742"/>
            <a:ext cx="3144242" cy="374574"/>
            <a:chOff x="301128" y="6151084"/>
            <a:chExt cx="3144242" cy="374574"/>
          </a:xfrm>
        </p:grpSpPr>
        <p:pic>
          <p:nvPicPr>
            <p:cNvPr descr="Shape&#10;&#10;Description automatically generated with medium confidence" id="509" name="Google Shape;509;p88"/>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10" name="Google Shape;510;p88"/>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11" name="Google Shape;511;p88"/>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Laptop Slide">
  <p:cSld name="1_Laptop Slide">
    <p:spTree>
      <p:nvGrpSpPr>
        <p:cNvPr id="512" name="Shape 512"/>
        <p:cNvGrpSpPr/>
        <p:nvPr/>
      </p:nvGrpSpPr>
      <p:grpSpPr>
        <a:xfrm>
          <a:off x="0" y="0"/>
          <a:ext cx="0" cy="0"/>
          <a:chOff x="0" y="0"/>
          <a:chExt cx="0" cy="0"/>
        </a:xfrm>
      </p:grpSpPr>
      <p:sp>
        <p:nvSpPr>
          <p:cNvPr id="513" name="Google Shape;513;p89"/>
          <p:cNvSpPr/>
          <p:nvPr/>
        </p:nvSpPr>
        <p:spPr>
          <a:xfrm>
            <a:off x="0" y="0"/>
            <a:ext cx="12192000" cy="2508049"/>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4" name="Google Shape;514;p89"/>
          <p:cNvSpPr txBox="1"/>
          <p:nvPr>
            <p:ph idx="1" type="body"/>
          </p:nvPr>
        </p:nvSpPr>
        <p:spPr>
          <a:xfrm>
            <a:off x="918136" y="824996"/>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515" name="Google Shape;515;p89"/>
          <p:cNvPicPr preferRelativeResize="0"/>
          <p:nvPr/>
        </p:nvPicPr>
        <p:blipFill rotWithShape="1">
          <a:blip r:embed="rId2">
            <a:alphaModFix/>
          </a:blip>
          <a:srcRect b="11083" l="-18315" r="29196" t="15976"/>
          <a:stretch/>
        </p:blipFill>
        <p:spPr>
          <a:xfrm>
            <a:off x="3752900" y="1030385"/>
            <a:ext cx="8439100" cy="5375657"/>
          </a:xfrm>
          <a:prstGeom prst="rect">
            <a:avLst/>
          </a:prstGeom>
          <a:noFill/>
          <a:ln>
            <a:noFill/>
          </a:ln>
        </p:spPr>
      </p:pic>
      <p:sp>
        <p:nvSpPr>
          <p:cNvPr id="516" name="Google Shape;516;p89"/>
          <p:cNvSpPr/>
          <p:nvPr>
            <p:ph idx="2" type="pic"/>
          </p:nvPr>
        </p:nvSpPr>
        <p:spPr>
          <a:xfrm>
            <a:off x="7061200" y="1203325"/>
            <a:ext cx="5130800" cy="3913188"/>
          </a:xfrm>
          <a:prstGeom prst="rect">
            <a:avLst/>
          </a:prstGeom>
          <a:solidFill>
            <a:schemeClr val="lt1"/>
          </a:solidFill>
          <a:ln>
            <a:noFill/>
          </a:ln>
        </p:spPr>
      </p:sp>
      <p:sp>
        <p:nvSpPr>
          <p:cNvPr id="517" name="Google Shape;517;p89"/>
          <p:cNvSpPr txBox="1"/>
          <p:nvPr>
            <p:ph idx="3" type="body"/>
          </p:nvPr>
        </p:nvSpPr>
        <p:spPr>
          <a:xfrm>
            <a:off x="831350" y="2962707"/>
            <a:ext cx="5029134" cy="286490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18" name="Google Shape;518;p89"/>
          <p:cNvGrpSpPr/>
          <p:nvPr/>
        </p:nvGrpSpPr>
        <p:grpSpPr>
          <a:xfrm>
            <a:off x="389965" y="6092742"/>
            <a:ext cx="3144242" cy="374574"/>
            <a:chOff x="301128" y="6151084"/>
            <a:chExt cx="3144242" cy="374574"/>
          </a:xfrm>
        </p:grpSpPr>
        <p:pic>
          <p:nvPicPr>
            <p:cNvPr descr="Shape&#10;&#10;Description automatically generated with medium confidence" id="519" name="Google Shape;519;p89"/>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20" name="Google Shape;520;p89"/>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21" name="Google Shape;521;p89"/>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 Slide">
  <p:cSld name="Phone Slide">
    <p:spTree>
      <p:nvGrpSpPr>
        <p:cNvPr id="522" name="Shape 522"/>
        <p:cNvGrpSpPr/>
        <p:nvPr/>
      </p:nvGrpSpPr>
      <p:grpSpPr>
        <a:xfrm>
          <a:off x="0" y="0"/>
          <a:ext cx="0" cy="0"/>
          <a:chOff x="0" y="0"/>
          <a:chExt cx="0" cy="0"/>
        </a:xfrm>
      </p:grpSpPr>
      <p:sp>
        <p:nvSpPr>
          <p:cNvPr id="523" name="Google Shape;523;p90"/>
          <p:cNvSpPr/>
          <p:nvPr/>
        </p:nvSpPr>
        <p:spPr>
          <a:xfrm>
            <a:off x="0" y="0"/>
            <a:ext cx="12192000" cy="2508049"/>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4" name="Google Shape;524;p90"/>
          <p:cNvSpPr txBox="1"/>
          <p:nvPr>
            <p:ph idx="1" type="body"/>
          </p:nvPr>
        </p:nvSpPr>
        <p:spPr>
          <a:xfrm>
            <a:off x="831350" y="2962707"/>
            <a:ext cx="5029134" cy="286490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25" name="Google Shape;525;p90"/>
          <p:cNvGrpSpPr/>
          <p:nvPr/>
        </p:nvGrpSpPr>
        <p:grpSpPr>
          <a:xfrm>
            <a:off x="2530564" y="336687"/>
            <a:ext cx="9078210" cy="5854425"/>
            <a:chOff x="3152299" y="635855"/>
            <a:chExt cx="19296834" cy="12444290"/>
          </a:xfrm>
        </p:grpSpPr>
        <p:pic>
          <p:nvPicPr>
            <p:cNvPr descr="iPhone6_mockup_front_white.png" id="526" name="Google Shape;526;p90"/>
            <p:cNvPicPr preferRelativeResize="0"/>
            <p:nvPr/>
          </p:nvPicPr>
          <p:blipFill rotWithShape="1">
            <a:blip r:embed="rId2">
              <a:alphaModFix/>
            </a:blip>
            <a:srcRect b="0" l="0" r="0" t="0"/>
            <a:stretch/>
          </p:blipFill>
          <p:spPr>
            <a:xfrm>
              <a:off x="14493359" y="635855"/>
              <a:ext cx="7955774" cy="12444290"/>
            </a:xfrm>
            <a:prstGeom prst="rect">
              <a:avLst/>
            </a:prstGeom>
            <a:noFill/>
            <a:ln>
              <a:noFill/>
            </a:ln>
          </p:spPr>
        </p:pic>
        <p:sp>
          <p:nvSpPr>
            <p:cNvPr id="527" name="Google Shape;527;p90"/>
            <p:cNvSpPr txBox="1"/>
            <p:nvPr/>
          </p:nvSpPr>
          <p:spPr>
            <a:xfrm>
              <a:off x="3152299" y="9384825"/>
              <a:ext cx="226215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Title One</a:t>
              </a:r>
              <a:endParaRPr b="0" i="0" sz="1400" u="none" cap="none" strike="noStrike">
                <a:solidFill>
                  <a:srgbClr val="000000"/>
                </a:solidFill>
                <a:latin typeface="Arial"/>
                <a:ea typeface="Arial"/>
                <a:cs typeface="Arial"/>
                <a:sym typeface="Arial"/>
              </a:endParaRPr>
            </a:p>
          </p:txBody>
        </p:sp>
        <p:sp>
          <p:nvSpPr>
            <p:cNvPr id="528" name="Google Shape;528;p90"/>
            <p:cNvSpPr txBox="1"/>
            <p:nvPr/>
          </p:nvSpPr>
          <p:spPr>
            <a:xfrm>
              <a:off x="9842014" y="9384825"/>
              <a:ext cx="224292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Title Two</a:t>
              </a:r>
              <a:endParaRPr b="0" i="0" sz="1400" u="none" cap="none" strike="noStrike">
                <a:solidFill>
                  <a:srgbClr val="000000"/>
                </a:solidFill>
                <a:latin typeface="Arial"/>
                <a:ea typeface="Arial"/>
                <a:cs typeface="Arial"/>
                <a:sym typeface="Arial"/>
              </a:endParaRPr>
            </a:p>
          </p:txBody>
        </p:sp>
      </p:grpSp>
      <p:sp>
        <p:nvSpPr>
          <p:cNvPr id="529" name="Google Shape;529;p90"/>
          <p:cNvSpPr/>
          <p:nvPr>
            <p:ph idx="2" type="pic"/>
          </p:nvPr>
        </p:nvSpPr>
        <p:spPr>
          <a:xfrm>
            <a:off x="8602116" y="1265033"/>
            <a:ext cx="2266512" cy="3978298"/>
          </a:xfrm>
          <a:prstGeom prst="rect">
            <a:avLst/>
          </a:prstGeom>
          <a:solidFill>
            <a:schemeClr val="lt1"/>
          </a:solidFill>
          <a:ln>
            <a:noFill/>
          </a:ln>
        </p:spPr>
      </p:sp>
      <p:sp>
        <p:nvSpPr>
          <p:cNvPr id="530" name="Google Shape;530;p90"/>
          <p:cNvSpPr txBox="1"/>
          <p:nvPr>
            <p:ph idx="3" type="body"/>
          </p:nvPr>
        </p:nvSpPr>
        <p:spPr>
          <a:xfrm>
            <a:off x="918136" y="824996"/>
            <a:ext cx="5085159"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531" name="Google Shape;531;p90"/>
          <p:cNvGrpSpPr/>
          <p:nvPr/>
        </p:nvGrpSpPr>
        <p:grpSpPr>
          <a:xfrm>
            <a:off x="389965" y="6092742"/>
            <a:ext cx="3144242" cy="374574"/>
            <a:chOff x="301128" y="6151084"/>
            <a:chExt cx="3144242" cy="374574"/>
          </a:xfrm>
        </p:grpSpPr>
        <p:pic>
          <p:nvPicPr>
            <p:cNvPr descr="Shape&#10;&#10;Description automatically generated with medium confidence" id="532" name="Google Shape;532;p90"/>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33" name="Google Shape;533;p90"/>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34" name="Google Shape;534;p90"/>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 Green">
  <p:cSld name="Bullet Slide - Green">
    <p:spTree>
      <p:nvGrpSpPr>
        <p:cNvPr id="535" name="Shape 535"/>
        <p:cNvGrpSpPr/>
        <p:nvPr/>
      </p:nvGrpSpPr>
      <p:grpSpPr>
        <a:xfrm>
          <a:off x="0" y="0"/>
          <a:ext cx="0" cy="0"/>
          <a:chOff x="0" y="0"/>
          <a:chExt cx="0" cy="0"/>
        </a:xfrm>
      </p:grpSpPr>
      <p:sp>
        <p:nvSpPr>
          <p:cNvPr id="536" name="Google Shape;536;p91"/>
          <p:cNvSpPr txBox="1"/>
          <p:nvPr>
            <p:ph idx="1" type="body"/>
          </p:nvPr>
        </p:nvSpPr>
        <p:spPr>
          <a:xfrm>
            <a:off x="6353299" y="2066544"/>
            <a:ext cx="5132263" cy="37225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EA1D76"/>
              </a:buClr>
              <a:buSzPts val="2400"/>
              <a:buFont typeface="Arial"/>
              <a:buNone/>
              <a:defRPr sz="24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7" name="Google Shape;537;p91"/>
          <p:cNvSpPr txBox="1"/>
          <p:nvPr>
            <p:ph idx="2" type="body"/>
          </p:nvPr>
        </p:nvSpPr>
        <p:spPr>
          <a:xfrm>
            <a:off x="6326940" y="708094"/>
            <a:ext cx="5158622" cy="8571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9527B"/>
              </a:buClr>
              <a:buSzPts val="3600"/>
              <a:buNone/>
              <a:defRPr i="0" sz="36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38" name="Google Shape;538;p91"/>
          <p:cNvCxnSpPr/>
          <p:nvPr/>
        </p:nvCxnSpPr>
        <p:spPr>
          <a:xfrm>
            <a:off x="5346936" y="-25722"/>
            <a:ext cx="0" cy="6853558"/>
          </a:xfrm>
          <a:prstGeom prst="straightConnector1">
            <a:avLst/>
          </a:prstGeom>
          <a:noFill/>
          <a:ln cap="flat" cmpd="sng" w="12700">
            <a:solidFill>
              <a:srgbClr val="79527B"/>
            </a:solidFill>
            <a:prstDash val="solid"/>
            <a:miter lim="800000"/>
            <a:headEnd len="sm" w="sm" type="none"/>
            <a:tailEnd len="sm" w="sm" type="none"/>
          </a:ln>
        </p:spPr>
      </p:cxnSp>
      <p:sp>
        <p:nvSpPr>
          <p:cNvPr id="539" name="Google Shape;539;p91"/>
          <p:cNvSpPr txBox="1"/>
          <p:nvPr>
            <p:ph idx="3" type="body"/>
          </p:nvPr>
        </p:nvSpPr>
        <p:spPr>
          <a:xfrm>
            <a:off x="1103474" y="708094"/>
            <a:ext cx="3452394" cy="3433969"/>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9527B"/>
              </a:buClr>
              <a:buSzPts val="3600"/>
              <a:buNone/>
              <a:defRPr i="0" sz="36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0" name="Google Shape;540;p91"/>
          <p:cNvSpPr txBox="1"/>
          <p:nvPr>
            <p:ph idx="4" type="body"/>
          </p:nvPr>
        </p:nvSpPr>
        <p:spPr>
          <a:xfrm>
            <a:off x="4783395" y="712471"/>
            <a:ext cx="1154422" cy="85715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 Light Green">
  <p:cSld name="Bullet Slide - Light Green">
    <p:spTree>
      <p:nvGrpSpPr>
        <p:cNvPr id="541" name="Shape 541"/>
        <p:cNvGrpSpPr/>
        <p:nvPr/>
      </p:nvGrpSpPr>
      <p:grpSpPr>
        <a:xfrm>
          <a:off x="0" y="0"/>
          <a:ext cx="0" cy="0"/>
          <a:chOff x="0" y="0"/>
          <a:chExt cx="0" cy="0"/>
        </a:xfrm>
      </p:grpSpPr>
      <p:sp>
        <p:nvSpPr>
          <p:cNvPr id="542" name="Google Shape;542;p92"/>
          <p:cNvSpPr txBox="1"/>
          <p:nvPr>
            <p:ph idx="1" type="body"/>
          </p:nvPr>
        </p:nvSpPr>
        <p:spPr>
          <a:xfrm>
            <a:off x="6353299" y="2066544"/>
            <a:ext cx="5132263" cy="37225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EA1D76"/>
              </a:buClr>
              <a:buSzPts val="2400"/>
              <a:buFont typeface="Arial"/>
              <a:buNone/>
              <a:defRPr sz="24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3" name="Google Shape;543;p92"/>
          <p:cNvSpPr txBox="1"/>
          <p:nvPr>
            <p:ph idx="2" type="body"/>
          </p:nvPr>
        </p:nvSpPr>
        <p:spPr>
          <a:xfrm>
            <a:off x="6326940" y="708094"/>
            <a:ext cx="5158622" cy="8571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F27954"/>
              </a:buClr>
              <a:buSzPts val="3600"/>
              <a:buNone/>
              <a:defRPr i="0" sz="3600">
                <a:solidFill>
                  <a:srgbClr val="F27954"/>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544" name="Google Shape;544;p92"/>
          <p:cNvCxnSpPr/>
          <p:nvPr/>
        </p:nvCxnSpPr>
        <p:spPr>
          <a:xfrm>
            <a:off x="5346936" y="-25722"/>
            <a:ext cx="0" cy="6853558"/>
          </a:xfrm>
          <a:prstGeom prst="straightConnector1">
            <a:avLst/>
          </a:prstGeom>
          <a:noFill/>
          <a:ln cap="flat" cmpd="sng" w="12700">
            <a:solidFill>
              <a:srgbClr val="F27954"/>
            </a:solidFill>
            <a:prstDash val="solid"/>
            <a:miter lim="800000"/>
            <a:headEnd len="sm" w="sm" type="none"/>
            <a:tailEnd len="sm" w="sm" type="none"/>
          </a:ln>
        </p:spPr>
      </p:cxnSp>
      <p:sp>
        <p:nvSpPr>
          <p:cNvPr id="545" name="Google Shape;545;p92"/>
          <p:cNvSpPr txBox="1"/>
          <p:nvPr>
            <p:ph idx="3" type="body"/>
          </p:nvPr>
        </p:nvSpPr>
        <p:spPr>
          <a:xfrm>
            <a:off x="1103474" y="708094"/>
            <a:ext cx="3452394" cy="3433969"/>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F27954"/>
              </a:buClr>
              <a:buSzPts val="3600"/>
              <a:buNone/>
              <a:defRPr i="0" sz="3600">
                <a:solidFill>
                  <a:srgbClr val="F27954"/>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6" name="Google Shape;546;p92"/>
          <p:cNvSpPr txBox="1"/>
          <p:nvPr>
            <p:ph idx="4" type="body"/>
          </p:nvPr>
        </p:nvSpPr>
        <p:spPr>
          <a:xfrm>
            <a:off x="4783395" y="712471"/>
            <a:ext cx="1154422" cy="85715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Journey 1">
  <p:cSld name="Our Journey 1">
    <p:spTree>
      <p:nvGrpSpPr>
        <p:cNvPr id="547" name="Shape 547"/>
        <p:cNvGrpSpPr/>
        <p:nvPr/>
      </p:nvGrpSpPr>
      <p:grpSpPr>
        <a:xfrm>
          <a:off x="0" y="0"/>
          <a:ext cx="0" cy="0"/>
          <a:chOff x="0" y="0"/>
          <a:chExt cx="0" cy="0"/>
        </a:xfrm>
      </p:grpSpPr>
      <p:sp>
        <p:nvSpPr>
          <p:cNvPr id="548" name="Google Shape;548;p93"/>
          <p:cNvSpPr txBox="1"/>
          <p:nvPr/>
        </p:nvSpPr>
        <p:spPr>
          <a:xfrm>
            <a:off x="4396800" y="809464"/>
            <a:ext cx="3398400" cy="5078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700"/>
              <a:buFont typeface="Arial"/>
              <a:buNone/>
            </a:pPr>
            <a:r>
              <a:rPr b="0" i="0" lang="es-ES" sz="2700" u="none" cap="none" strike="noStrike">
                <a:solidFill>
                  <a:schemeClr val="dk2"/>
                </a:solidFill>
                <a:latin typeface="Montserrat Medium"/>
                <a:ea typeface="Montserrat Medium"/>
                <a:cs typeface="Montserrat Medium"/>
                <a:sym typeface="Montserrat Medium"/>
              </a:rPr>
              <a:t>OUR TIMELINE</a:t>
            </a:r>
            <a:endParaRPr b="0" i="0" sz="1400" u="none" cap="none" strike="noStrike">
              <a:solidFill>
                <a:srgbClr val="000000"/>
              </a:solidFill>
              <a:latin typeface="Arial"/>
              <a:ea typeface="Arial"/>
              <a:cs typeface="Arial"/>
              <a:sym typeface="Arial"/>
            </a:endParaRPr>
          </a:p>
        </p:txBody>
      </p:sp>
      <p:cxnSp>
        <p:nvCxnSpPr>
          <p:cNvPr id="549" name="Google Shape;549;p93"/>
          <p:cNvCxnSpPr/>
          <p:nvPr/>
        </p:nvCxnSpPr>
        <p:spPr>
          <a:xfrm>
            <a:off x="2718910" y="3448776"/>
            <a:ext cx="9471503" cy="0"/>
          </a:xfrm>
          <a:prstGeom prst="straightConnector1">
            <a:avLst/>
          </a:prstGeom>
          <a:noFill/>
          <a:ln cap="flat" cmpd="sng" w="9525">
            <a:solidFill>
              <a:srgbClr val="D8D8D8"/>
            </a:solidFill>
            <a:prstDash val="solid"/>
            <a:miter lim="800000"/>
            <a:headEnd len="sm" w="sm" type="none"/>
            <a:tailEnd len="sm" w="sm" type="none"/>
          </a:ln>
        </p:spPr>
      </p:cxnSp>
      <p:sp>
        <p:nvSpPr>
          <p:cNvPr id="550" name="Google Shape;550;p93"/>
          <p:cNvSpPr/>
          <p:nvPr/>
        </p:nvSpPr>
        <p:spPr>
          <a:xfrm>
            <a:off x="2102383" y="2832249"/>
            <a:ext cx="1233055" cy="1233055"/>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51" name="Google Shape;551;p93"/>
          <p:cNvSpPr/>
          <p:nvPr/>
        </p:nvSpPr>
        <p:spPr>
          <a:xfrm>
            <a:off x="5969765" y="3362570"/>
            <a:ext cx="172412" cy="172412"/>
          </a:xfrm>
          <a:prstGeom prst="ellipse">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52" name="Google Shape;552;p93"/>
          <p:cNvSpPr/>
          <p:nvPr/>
        </p:nvSpPr>
        <p:spPr>
          <a:xfrm>
            <a:off x="9383674" y="3362570"/>
            <a:ext cx="172412" cy="172412"/>
          </a:xfrm>
          <a:prstGeom prst="ellipse">
            <a:avLst/>
          </a:prstGeom>
          <a:solidFill>
            <a:srgbClr val="76C0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53" name="Google Shape;553;p93"/>
          <p:cNvSpPr/>
          <p:nvPr/>
        </p:nvSpPr>
        <p:spPr>
          <a:xfrm>
            <a:off x="4956904" y="3803693"/>
            <a:ext cx="2198135"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s-ES" sz="900" u="none" cap="none" strike="noStrike">
                <a:solidFill>
                  <a:schemeClr val="dk2"/>
                </a:solidFill>
                <a:latin typeface="Montserrat Medium"/>
                <a:ea typeface="Montserrat Medium"/>
                <a:cs typeface="Montserrat Medium"/>
                <a:sym typeface="Montserrat Medium"/>
              </a:rPr>
              <a:t>Your Title</a:t>
            </a:r>
            <a:endParaRPr b="0" i="0" sz="1400" u="none" cap="none" strike="noStrike">
              <a:solidFill>
                <a:srgbClr val="000000"/>
              </a:solidFill>
              <a:latin typeface="Arial"/>
              <a:ea typeface="Arial"/>
              <a:cs typeface="Arial"/>
              <a:sym typeface="Arial"/>
            </a:endParaRPr>
          </a:p>
        </p:txBody>
      </p:sp>
      <p:sp>
        <p:nvSpPr>
          <p:cNvPr id="554" name="Google Shape;554;p93"/>
          <p:cNvSpPr/>
          <p:nvPr/>
        </p:nvSpPr>
        <p:spPr>
          <a:xfrm>
            <a:off x="8370812" y="1818770"/>
            <a:ext cx="2198135"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s-ES" sz="900" u="none" cap="none" strike="noStrike">
                <a:solidFill>
                  <a:schemeClr val="dk2"/>
                </a:solidFill>
                <a:latin typeface="Montserrat Medium"/>
                <a:ea typeface="Montserrat Medium"/>
                <a:cs typeface="Montserrat Medium"/>
                <a:sym typeface="Montserrat Medium"/>
              </a:rPr>
              <a:t>Your Title</a:t>
            </a:r>
            <a:endParaRPr b="0" i="0" sz="1400" u="none" cap="none" strike="noStrike">
              <a:solidFill>
                <a:srgbClr val="000000"/>
              </a:solidFill>
              <a:latin typeface="Arial"/>
              <a:ea typeface="Arial"/>
              <a:cs typeface="Arial"/>
              <a:sym typeface="Arial"/>
            </a:endParaRPr>
          </a:p>
        </p:txBody>
      </p:sp>
      <p:sp>
        <p:nvSpPr>
          <p:cNvPr id="555" name="Google Shape;555;p93"/>
          <p:cNvSpPr txBox="1"/>
          <p:nvPr>
            <p:ph idx="1" type="body"/>
          </p:nvPr>
        </p:nvSpPr>
        <p:spPr>
          <a:xfrm>
            <a:off x="464195" y="444299"/>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6" name="Google Shape;556;p93"/>
          <p:cNvSpPr txBox="1"/>
          <p:nvPr>
            <p:ph idx="2" type="body"/>
          </p:nvPr>
        </p:nvSpPr>
        <p:spPr>
          <a:xfrm>
            <a:off x="4785825" y="4220738"/>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7" name="Google Shape;557;p93"/>
          <p:cNvSpPr txBox="1"/>
          <p:nvPr>
            <p:ph idx="3" type="body"/>
          </p:nvPr>
        </p:nvSpPr>
        <p:spPr>
          <a:xfrm>
            <a:off x="8216766" y="1608539"/>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8" name="Google Shape;558;p93"/>
          <p:cNvSpPr txBox="1"/>
          <p:nvPr>
            <p:ph idx="4" type="body"/>
          </p:nvPr>
        </p:nvSpPr>
        <p:spPr>
          <a:xfrm>
            <a:off x="2102383" y="3228214"/>
            <a:ext cx="1233055" cy="441123"/>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000"/>
              <a:buNone/>
              <a:defRPr b="0" i="0" sz="20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9" name="Google Shape;559;p93"/>
          <p:cNvSpPr txBox="1"/>
          <p:nvPr>
            <p:ph idx="5" type="body"/>
          </p:nvPr>
        </p:nvSpPr>
        <p:spPr>
          <a:xfrm>
            <a:off x="4785825" y="2823339"/>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916395"/>
              </a:buClr>
              <a:buSzPts val="2000"/>
              <a:buNone/>
              <a:defRPr b="0" i="0" sz="2000">
                <a:solidFill>
                  <a:srgbClr val="91639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0" name="Google Shape;560;p93"/>
          <p:cNvSpPr txBox="1"/>
          <p:nvPr>
            <p:ph idx="6" type="body"/>
          </p:nvPr>
        </p:nvSpPr>
        <p:spPr>
          <a:xfrm>
            <a:off x="8216766" y="3843245"/>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6C0B5"/>
              </a:buClr>
              <a:buSzPts val="2000"/>
              <a:buNone/>
              <a:defRPr b="0" i="0" sz="2000">
                <a:solidFill>
                  <a:srgbClr val="76C0B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561" name="Google Shape;561;p93"/>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grpSp>
        <p:nvGrpSpPr>
          <p:cNvPr id="562" name="Google Shape;562;p93"/>
          <p:cNvGrpSpPr/>
          <p:nvPr/>
        </p:nvGrpSpPr>
        <p:grpSpPr>
          <a:xfrm>
            <a:off x="389965" y="6092742"/>
            <a:ext cx="3144242" cy="374574"/>
            <a:chOff x="301128" y="6151084"/>
            <a:chExt cx="3144242" cy="374574"/>
          </a:xfrm>
        </p:grpSpPr>
        <p:pic>
          <p:nvPicPr>
            <p:cNvPr descr="Shape&#10;&#10;Description automatically generated with medium confidence" id="563" name="Google Shape;563;p93"/>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64" name="Google Shape;564;p93"/>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65" name="Google Shape;565;p93"/>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Overview/Content Slide">
  <p:cSld name="3_Overview/Content Slide">
    <p:spTree>
      <p:nvGrpSpPr>
        <p:cNvPr id="65" name="Shape 65"/>
        <p:cNvGrpSpPr/>
        <p:nvPr/>
      </p:nvGrpSpPr>
      <p:grpSpPr>
        <a:xfrm>
          <a:off x="0" y="0"/>
          <a:ext cx="0" cy="0"/>
          <a:chOff x="0" y="0"/>
          <a:chExt cx="0" cy="0"/>
        </a:xfrm>
      </p:grpSpPr>
      <p:sp>
        <p:nvSpPr>
          <p:cNvPr id="66" name="Google Shape;66;p49"/>
          <p:cNvSpPr/>
          <p:nvPr/>
        </p:nvSpPr>
        <p:spPr>
          <a:xfrm>
            <a:off x="6642832" y="992114"/>
            <a:ext cx="771474" cy="771474"/>
          </a:xfrm>
          <a:prstGeom prst="ellipse">
            <a:avLst/>
          </a:prstGeom>
          <a:solidFill>
            <a:srgbClr val="7A547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7" name="Google Shape;67;p49"/>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68" name="Google Shape;68;p49"/>
          <p:cNvCxnSpPr/>
          <p:nvPr/>
        </p:nvCxnSpPr>
        <p:spPr>
          <a:xfrm>
            <a:off x="6051115" y="1382085"/>
            <a:ext cx="591717" cy="0"/>
          </a:xfrm>
          <a:prstGeom prst="straightConnector1">
            <a:avLst/>
          </a:prstGeom>
          <a:noFill/>
          <a:ln cap="flat" cmpd="sng" w="19050">
            <a:solidFill>
              <a:srgbClr val="7A547C"/>
            </a:solidFill>
            <a:prstDash val="solid"/>
            <a:miter lim="800000"/>
            <a:headEnd len="sm" w="sm" type="none"/>
            <a:tailEnd len="sm" w="sm" type="none"/>
          </a:ln>
        </p:spPr>
      </p:cxnSp>
      <p:sp>
        <p:nvSpPr>
          <p:cNvPr id="69" name="Google Shape;69;p49"/>
          <p:cNvSpPr txBox="1"/>
          <p:nvPr>
            <p:ph idx="2" type="body"/>
          </p:nvPr>
        </p:nvSpPr>
        <p:spPr>
          <a:xfrm>
            <a:off x="7511069" y="99211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 name="Google Shape;70;p49"/>
          <p:cNvSpPr/>
          <p:nvPr/>
        </p:nvSpPr>
        <p:spPr>
          <a:xfrm>
            <a:off x="6642832" y="2066740"/>
            <a:ext cx="771474" cy="771474"/>
          </a:xfrm>
          <a:prstGeom prst="ellipse">
            <a:avLst/>
          </a:prstGeom>
          <a:solidFill>
            <a:srgbClr val="7A547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 name="Google Shape;71;p49"/>
          <p:cNvSpPr txBox="1"/>
          <p:nvPr>
            <p:ph idx="3" type="body"/>
          </p:nvPr>
        </p:nvSpPr>
        <p:spPr>
          <a:xfrm>
            <a:off x="6781160" y="212393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2" name="Google Shape;72;p49"/>
          <p:cNvCxnSpPr/>
          <p:nvPr/>
        </p:nvCxnSpPr>
        <p:spPr>
          <a:xfrm>
            <a:off x="6051115" y="2456711"/>
            <a:ext cx="591717" cy="0"/>
          </a:xfrm>
          <a:prstGeom prst="straightConnector1">
            <a:avLst/>
          </a:prstGeom>
          <a:noFill/>
          <a:ln cap="flat" cmpd="sng" w="19050">
            <a:solidFill>
              <a:srgbClr val="7A547C"/>
            </a:solidFill>
            <a:prstDash val="solid"/>
            <a:miter lim="800000"/>
            <a:headEnd len="sm" w="sm" type="none"/>
            <a:tailEnd len="sm" w="sm" type="none"/>
          </a:ln>
        </p:spPr>
      </p:cxnSp>
      <p:sp>
        <p:nvSpPr>
          <p:cNvPr id="73" name="Google Shape;73;p49"/>
          <p:cNvSpPr txBox="1"/>
          <p:nvPr>
            <p:ph idx="4" type="body"/>
          </p:nvPr>
        </p:nvSpPr>
        <p:spPr>
          <a:xfrm>
            <a:off x="7511069" y="206674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49"/>
          <p:cNvSpPr/>
          <p:nvPr/>
        </p:nvSpPr>
        <p:spPr>
          <a:xfrm>
            <a:off x="6642832" y="3126504"/>
            <a:ext cx="771474" cy="771474"/>
          </a:xfrm>
          <a:prstGeom prst="ellipse">
            <a:avLst/>
          </a:prstGeom>
          <a:solidFill>
            <a:srgbClr val="7A547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 name="Google Shape;75;p49"/>
          <p:cNvSpPr txBox="1"/>
          <p:nvPr>
            <p:ph idx="5" type="body"/>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76" name="Google Shape;76;p49"/>
          <p:cNvCxnSpPr/>
          <p:nvPr/>
        </p:nvCxnSpPr>
        <p:spPr>
          <a:xfrm>
            <a:off x="6051115" y="3516475"/>
            <a:ext cx="591717" cy="0"/>
          </a:xfrm>
          <a:prstGeom prst="straightConnector1">
            <a:avLst/>
          </a:prstGeom>
          <a:noFill/>
          <a:ln cap="flat" cmpd="sng" w="19050">
            <a:solidFill>
              <a:srgbClr val="7A547C"/>
            </a:solidFill>
            <a:prstDash val="solid"/>
            <a:miter lim="800000"/>
            <a:headEnd len="sm" w="sm" type="none"/>
            <a:tailEnd len="sm" w="sm" type="none"/>
          </a:ln>
        </p:spPr>
      </p:cxnSp>
      <p:sp>
        <p:nvSpPr>
          <p:cNvPr id="77" name="Google Shape;77;p49"/>
          <p:cNvSpPr txBox="1"/>
          <p:nvPr>
            <p:ph idx="6" type="body"/>
          </p:nvPr>
        </p:nvSpPr>
        <p:spPr>
          <a:xfrm>
            <a:off x="7511069" y="3126504"/>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49"/>
          <p:cNvSpPr/>
          <p:nvPr/>
        </p:nvSpPr>
        <p:spPr>
          <a:xfrm>
            <a:off x="6628977" y="4184690"/>
            <a:ext cx="771474" cy="771474"/>
          </a:xfrm>
          <a:prstGeom prst="ellipse">
            <a:avLst/>
          </a:prstGeom>
          <a:solidFill>
            <a:srgbClr val="7A547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9" name="Google Shape;79;p49"/>
          <p:cNvSpPr txBox="1"/>
          <p:nvPr>
            <p:ph idx="7" type="body"/>
          </p:nvPr>
        </p:nvSpPr>
        <p:spPr>
          <a:xfrm>
            <a:off x="6767305" y="4241885"/>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80" name="Google Shape;80;p49"/>
          <p:cNvCxnSpPr/>
          <p:nvPr/>
        </p:nvCxnSpPr>
        <p:spPr>
          <a:xfrm>
            <a:off x="6037260" y="4574661"/>
            <a:ext cx="591717" cy="0"/>
          </a:xfrm>
          <a:prstGeom prst="straightConnector1">
            <a:avLst/>
          </a:prstGeom>
          <a:noFill/>
          <a:ln cap="flat" cmpd="sng" w="19050">
            <a:solidFill>
              <a:srgbClr val="7A547C"/>
            </a:solidFill>
            <a:prstDash val="solid"/>
            <a:miter lim="800000"/>
            <a:headEnd len="sm" w="sm" type="none"/>
            <a:tailEnd len="sm" w="sm" type="none"/>
          </a:ln>
        </p:spPr>
      </p:cxnSp>
      <p:sp>
        <p:nvSpPr>
          <p:cNvPr id="81" name="Google Shape;81;p49"/>
          <p:cNvSpPr txBox="1"/>
          <p:nvPr>
            <p:ph idx="8" type="body"/>
          </p:nvPr>
        </p:nvSpPr>
        <p:spPr>
          <a:xfrm>
            <a:off x="7497214" y="4184690"/>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 name="Google Shape;82;p49"/>
          <p:cNvSpPr/>
          <p:nvPr/>
        </p:nvSpPr>
        <p:spPr>
          <a:xfrm>
            <a:off x="6642832" y="5261992"/>
            <a:ext cx="771474" cy="771474"/>
          </a:xfrm>
          <a:prstGeom prst="ellipse">
            <a:avLst/>
          </a:prstGeom>
          <a:solidFill>
            <a:srgbClr val="7A547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3" name="Google Shape;83;p49"/>
          <p:cNvSpPr txBox="1"/>
          <p:nvPr>
            <p:ph idx="9" type="body"/>
          </p:nvPr>
        </p:nvSpPr>
        <p:spPr>
          <a:xfrm>
            <a:off x="6781160" y="5319187"/>
            <a:ext cx="511077" cy="6350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b="0" sz="2800">
                <a:solidFill>
                  <a:schemeClr val="lt1"/>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84" name="Google Shape;84;p49"/>
          <p:cNvCxnSpPr/>
          <p:nvPr/>
        </p:nvCxnSpPr>
        <p:spPr>
          <a:xfrm>
            <a:off x="6051115" y="5651963"/>
            <a:ext cx="591717" cy="0"/>
          </a:xfrm>
          <a:prstGeom prst="straightConnector1">
            <a:avLst/>
          </a:prstGeom>
          <a:noFill/>
          <a:ln cap="flat" cmpd="sng" w="19050">
            <a:solidFill>
              <a:srgbClr val="7A547C"/>
            </a:solidFill>
            <a:prstDash val="solid"/>
            <a:miter lim="800000"/>
            <a:headEnd len="sm" w="sm" type="none"/>
            <a:tailEnd len="sm" w="sm" type="none"/>
          </a:ln>
        </p:spPr>
      </p:cxnSp>
      <p:sp>
        <p:nvSpPr>
          <p:cNvPr id="85" name="Google Shape;85;p49"/>
          <p:cNvSpPr txBox="1"/>
          <p:nvPr>
            <p:ph idx="13" type="body"/>
          </p:nvPr>
        </p:nvSpPr>
        <p:spPr>
          <a:xfrm>
            <a:off x="7511069" y="5261992"/>
            <a:ext cx="4465067" cy="822373"/>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rgbClr val="595A59"/>
              </a:buClr>
              <a:buSzPts val="2200"/>
              <a:buNone/>
              <a:defRPr sz="2200">
                <a:solidFill>
                  <a:srgbClr val="595A59"/>
                </a:solidFill>
              </a:defRPr>
            </a:lvl1pPr>
            <a:lvl2pPr indent="-228600" lvl="1" marL="914400" algn="ctr">
              <a:lnSpc>
                <a:spcPct val="90000"/>
              </a:lnSpc>
              <a:spcBef>
                <a:spcPts val="500"/>
              </a:spcBef>
              <a:spcAft>
                <a:spcPts val="0"/>
              </a:spcAft>
              <a:buClr>
                <a:srgbClr val="4D4D4C"/>
              </a:buClr>
              <a:buSzPts val="2400"/>
              <a:buNone/>
              <a:defRPr sz="2400">
                <a:solidFill>
                  <a:srgbClr val="4D4D4C"/>
                </a:solidFill>
              </a:defRPr>
            </a:lvl2pPr>
            <a:lvl3pPr indent="-228600" lvl="2" marL="1371600" algn="ctr">
              <a:lnSpc>
                <a:spcPct val="90000"/>
              </a:lnSpc>
              <a:spcBef>
                <a:spcPts val="500"/>
              </a:spcBef>
              <a:spcAft>
                <a:spcPts val="0"/>
              </a:spcAft>
              <a:buClr>
                <a:srgbClr val="4D4D4C"/>
              </a:buClr>
              <a:buSzPts val="2400"/>
              <a:buNone/>
              <a:defRPr sz="2400">
                <a:solidFill>
                  <a:srgbClr val="4D4D4C"/>
                </a:solidFill>
              </a:defRPr>
            </a:lvl3pPr>
            <a:lvl4pPr indent="-228600" lvl="3" marL="1828800" algn="ctr">
              <a:lnSpc>
                <a:spcPct val="90000"/>
              </a:lnSpc>
              <a:spcBef>
                <a:spcPts val="500"/>
              </a:spcBef>
              <a:spcAft>
                <a:spcPts val="0"/>
              </a:spcAft>
              <a:buClr>
                <a:srgbClr val="4D4D4C"/>
              </a:buClr>
              <a:buSzPts val="2400"/>
              <a:buNone/>
              <a:defRPr sz="2400">
                <a:solidFill>
                  <a:srgbClr val="4D4D4C"/>
                </a:solidFill>
              </a:defRPr>
            </a:lvl4pPr>
            <a:lvl5pPr indent="-228600" lvl="4" marL="2286000" algn="ctr">
              <a:lnSpc>
                <a:spcPct val="90000"/>
              </a:lnSpc>
              <a:spcBef>
                <a:spcPts val="500"/>
              </a:spcBef>
              <a:spcAft>
                <a:spcPts val="0"/>
              </a:spcAft>
              <a:buClr>
                <a:srgbClr val="4D4D4C"/>
              </a:buClr>
              <a:buSzPts val="2400"/>
              <a:buNone/>
              <a:defRPr sz="2400">
                <a:solidFill>
                  <a:srgbClr val="4D4D4C"/>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86" name="Google Shape;86;p49"/>
          <p:cNvGrpSpPr/>
          <p:nvPr/>
        </p:nvGrpSpPr>
        <p:grpSpPr>
          <a:xfrm rot="-5400000">
            <a:off x="-1025447" y="4518095"/>
            <a:ext cx="3445636" cy="410479"/>
            <a:chOff x="301128" y="6151084"/>
            <a:chExt cx="3144242" cy="374574"/>
          </a:xfrm>
        </p:grpSpPr>
        <p:pic>
          <p:nvPicPr>
            <p:cNvPr descr="Shape&#10;&#10;Description automatically generated with medium confidence" id="87" name="Google Shape;87;p49"/>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88" name="Google Shape;88;p49"/>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89" name="Google Shape;89;p49"/>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
        <p:nvSpPr>
          <p:cNvPr id="90" name="Google Shape;90;p49"/>
          <p:cNvSpPr/>
          <p:nvPr/>
        </p:nvSpPr>
        <p:spPr>
          <a:xfrm flipH="1" rot="10800000">
            <a:off x="1286010" y="-4"/>
            <a:ext cx="4809990" cy="6892757"/>
          </a:xfrm>
          <a:prstGeom prst="rect">
            <a:avLst/>
          </a:prstGeom>
          <a:solidFill>
            <a:srgbClr val="086D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91" name="Google Shape;91;p49"/>
          <p:cNvSpPr txBox="1"/>
          <p:nvPr>
            <p:ph idx="14" type="body"/>
          </p:nvPr>
        </p:nvSpPr>
        <p:spPr>
          <a:xfrm>
            <a:off x="1575582" y="1899687"/>
            <a:ext cx="4180325" cy="454645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 name="Google Shape;92;p49"/>
          <p:cNvSpPr txBox="1"/>
          <p:nvPr>
            <p:ph idx="15" type="body"/>
          </p:nvPr>
        </p:nvSpPr>
        <p:spPr>
          <a:xfrm>
            <a:off x="1548092" y="628636"/>
            <a:ext cx="4250272" cy="60363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Journey 2">
  <p:cSld name="Our Journey 2">
    <p:spTree>
      <p:nvGrpSpPr>
        <p:cNvPr id="566" name="Shape 566"/>
        <p:cNvGrpSpPr/>
        <p:nvPr/>
      </p:nvGrpSpPr>
      <p:grpSpPr>
        <a:xfrm>
          <a:off x="0" y="0"/>
          <a:ext cx="0" cy="0"/>
          <a:chOff x="0" y="0"/>
          <a:chExt cx="0" cy="0"/>
        </a:xfrm>
      </p:grpSpPr>
      <p:cxnSp>
        <p:nvCxnSpPr>
          <p:cNvPr id="567" name="Google Shape;567;p94"/>
          <p:cNvCxnSpPr/>
          <p:nvPr/>
        </p:nvCxnSpPr>
        <p:spPr>
          <a:xfrm>
            <a:off x="1588" y="3448776"/>
            <a:ext cx="12188825" cy="0"/>
          </a:xfrm>
          <a:prstGeom prst="straightConnector1">
            <a:avLst/>
          </a:prstGeom>
          <a:noFill/>
          <a:ln cap="flat" cmpd="sng" w="9525">
            <a:solidFill>
              <a:srgbClr val="D8D8D8"/>
            </a:solidFill>
            <a:prstDash val="solid"/>
            <a:miter lim="800000"/>
            <a:headEnd len="sm" w="sm" type="none"/>
            <a:tailEnd len="sm" w="sm" type="none"/>
          </a:ln>
        </p:spPr>
      </p:cxnSp>
      <p:sp>
        <p:nvSpPr>
          <p:cNvPr id="568" name="Google Shape;568;p94"/>
          <p:cNvSpPr/>
          <p:nvPr/>
        </p:nvSpPr>
        <p:spPr>
          <a:xfrm>
            <a:off x="6040275" y="3362570"/>
            <a:ext cx="172412" cy="172412"/>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69" name="Google Shape;569;p94"/>
          <p:cNvSpPr/>
          <p:nvPr/>
        </p:nvSpPr>
        <p:spPr>
          <a:xfrm>
            <a:off x="2626366" y="3362571"/>
            <a:ext cx="172412" cy="172412"/>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70" name="Google Shape;570;p94"/>
          <p:cNvSpPr/>
          <p:nvPr/>
        </p:nvSpPr>
        <p:spPr>
          <a:xfrm>
            <a:off x="5027413" y="1818770"/>
            <a:ext cx="2198135"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s-ES" sz="900" u="none" cap="none" strike="noStrike">
                <a:solidFill>
                  <a:schemeClr val="dk2"/>
                </a:solidFill>
                <a:latin typeface="Montserrat Medium"/>
                <a:ea typeface="Montserrat Medium"/>
                <a:cs typeface="Montserrat Medium"/>
                <a:sym typeface="Montserrat Medium"/>
              </a:rPr>
              <a:t>Your Title</a:t>
            </a:r>
            <a:endParaRPr b="0" i="0" sz="1400" u="none" cap="none" strike="noStrike">
              <a:solidFill>
                <a:srgbClr val="000000"/>
              </a:solidFill>
              <a:latin typeface="Arial"/>
              <a:ea typeface="Arial"/>
              <a:cs typeface="Arial"/>
              <a:sym typeface="Arial"/>
            </a:endParaRPr>
          </a:p>
        </p:txBody>
      </p:sp>
      <p:sp>
        <p:nvSpPr>
          <p:cNvPr id="571" name="Google Shape;571;p94"/>
          <p:cNvSpPr/>
          <p:nvPr/>
        </p:nvSpPr>
        <p:spPr>
          <a:xfrm>
            <a:off x="9393224" y="3362571"/>
            <a:ext cx="172412" cy="172412"/>
          </a:xfrm>
          <a:prstGeom prst="ellipse">
            <a:avLst/>
          </a:prstGeom>
          <a:solidFill>
            <a:srgbClr val="79527B">
              <a:alpha val="8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72" name="Google Shape;572;p94"/>
          <p:cNvSpPr txBox="1"/>
          <p:nvPr>
            <p:ph idx="1" type="body"/>
          </p:nvPr>
        </p:nvSpPr>
        <p:spPr>
          <a:xfrm>
            <a:off x="1459184" y="4206951"/>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3" name="Google Shape;573;p94"/>
          <p:cNvSpPr txBox="1"/>
          <p:nvPr>
            <p:ph idx="2" type="body"/>
          </p:nvPr>
        </p:nvSpPr>
        <p:spPr>
          <a:xfrm>
            <a:off x="4890125" y="1594752"/>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4" name="Google Shape;574;p94"/>
          <p:cNvSpPr txBox="1"/>
          <p:nvPr>
            <p:ph idx="3" type="body"/>
          </p:nvPr>
        </p:nvSpPr>
        <p:spPr>
          <a:xfrm>
            <a:off x="8223426" y="4210067"/>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5" name="Google Shape;575;p94"/>
          <p:cNvSpPr txBox="1"/>
          <p:nvPr>
            <p:ph idx="4" type="body"/>
          </p:nvPr>
        </p:nvSpPr>
        <p:spPr>
          <a:xfrm>
            <a:off x="1459184" y="2837148"/>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2000"/>
              <a:buNone/>
              <a:defRPr b="0" i="0" sz="20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6" name="Google Shape;576;p94"/>
          <p:cNvSpPr txBox="1"/>
          <p:nvPr>
            <p:ph idx="5" type="body"/>
          </p:nvPr>
        </p:nvSpPr>
        <p:spPr>
          <a:xfrm>
            <a:off x="4890125" y="3857054"/>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2000"/>
              <a:buNone/>
              <a:defRPr b="0" i="0" sz="20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7" name="Google Shape;577;p94"/>
          <p:cNvSpPr txBox="1"/>
          <p:nvPr>
            <p:ph idx="6" type="body"/>
          </p:nvPr>
        </p:nvSpPr>
        <p:spPr>
          <a:xfrm>
            <a:off x="8223426" y="2825658"/>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2000"/>
              <a:buNone/>
              <a:defRPr b="0" i="0" sz="2000">
                <a:solidFill>
                  <a:srgbClr val="79527B"/>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578" name="Google Shape;578;p94"/>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579" name="Google Shape;579;p94"/>
          <p:cNvGrpSpPr/>
          <p:nvPr/>
        </p:nvGrpSpPr>
        <p:grpSpPr>
          <a:xfrm>
            <a:off x="4480947" y="6257070"/>
            <a:ext cx="3144242" cy="374574"/>
            <a:chOff x="301128" y="6151084"/>
            <a:chExt cx="3144242" cy="374574"/>
          </a:xfrm>
        </p:grpSpPr>
        <p:pic>
          <p:nvPicPr>
            <p:cNvPr descr="Shape&#10;&#10;Description automatically generated with medium confidence" id="580" name="Google Shape;580;p94"/>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81" name="Google Shape;581;p94"/>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82" name="Google Shape;582;p94"/>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Journey 3">
  <p:cSld name="Our Journey 3">
    <p:spTree>
      <p:nvGrpSpPr>
        <p:cNvPr id="583" name="Shape 583"/>
        <p:cNvGrpSpPr/>
        <p:nvPr/>
      </p:nvGrpSpPr>
      <p:grpSpPr>
        <a:xfrm>
          <a:off x="0" y="0"/>
          <a:ext cx="0" cy="0"/>
          <a:chOff x="0" y="0"/>
          <a:chExt cx="0" cy="0"/>
        </a:xfrm>
      </p:grpSpPr>
      <p:grpSp>
        <p:nvGrpSpPr>
          <p:cNvPr id="584" name="Google Shape;584;p95"/>
          <p:cNvGrpSpPr/>
          <p:nvPr/>
        </p:nvGrpSpPr>
        <p:grpSpPr>
          <a:xfrm flipH="1">
            <a:off x="-87112" y="2832249"/>
            <a:ext cx="10088030" cy="1233055"/>
            <a:chOff x="4201590" y="5664497"/>
            <a:chExt cx="20176060" cy="2466109"/>
          </a:xfrm>
        </p:grpSpPr>
        <p:cxnSp>
          <p:nvCxnSpPr>
            <p:cNvPr id="585" name="Google Shape;585;p95"/>
            <p:cNvCxnSpPr/>
            <p:nvPr/>
          </p:nvCxnSpPr>
          <p:spPr>
            <a:xfrm>
              <a:off x="5434644" y="6897551"/>
              <a:ext cx="18943006" cy="0"/>
            </a:xfrm>
            <a:prstGeom prst="straightConnector1">
              <a:avLst/>
            </a:prstGeom>
            <a:noFill/>
            <a:ln cap="flat" cmpd="sng" w="9525">
              <a:solidFill>
                <a:srgbClr val="D8D8D8"/>
              </a:solidFill>
              <a:prstDash val="solid"/>
              <a:miter lim="800000"/>
              <a:headEnd len="sm" w="sm" type="none"/>
              <a:tailEnd len="sm" w="sm" type="none"/>
            </a:ln>
          </p:spPr>
        </p:cxnSp>
        <p:sp>
          <p:nvSpPr>
            <p:cNvPr id="586" name="Google Shape;586;p95"/>
            <p:cNvSpPr/>
            <p:nvPr/>
          </p:nvSpPr>
          <p:spPr>
            <a:xfrm>
              <a:off x="4201590" y="5664497"/>
              <a:ext cx="2466109" cy="2466109"/>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87" name="Google Shape;587;p95"/>
            <p:cNvSpPr/>
            <p:nvPr/>
          </p:nvSpPr>
          <p:spPr>
            <a:xfrm>
              <a:off x="11936354" y="6725140"/>
              <a:ext cx="344824" cy="344824"/>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sp>
          <p:nvSpPr>
            <p:cNvPr id="588" name="Google Shape;588;p95"/>
            <p:cNvSpPr/>
            <p:nvPr/>
          </p:nvSpPr>
          <p:spPr>
            <a:xfrm>
              <a:off x="18764171" y="6725140"/>
              <a:ext cx="344824" cy="344824"/>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chemeClr val="lt1"/>
                </a:solidFill>
                <a:latin typeface="Calibri"/>
                <a:ea typeface="Calibri"/>
                <a:cs typeface="Calibri"/>
                <a:sym typeface="Calibri"/>
              </a:endParaRPr>
            </a:p>
          </p:txBody>
        </p:sp>
      </p:grpSp>
      <p:sp>
        <p:nvSpPr>
          <p:cNvPr id="589" name="Google Shape;589;p95"/>
          <p:cNvSpPr txBox="1"/>
          <p:nvPr>
            <p:ph idx="1" type="body"/>
          </p:nvPr>
        </p:nvSpPr>
        <p:spPr>
          <a:xfrm>
            <a:off x="1474900" y="1617548"/>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0" name="Google Shape;590;p95"/>
          <p:cNvSpPr txBox="1"/>
          <p:nvPr>
            <p:ph idx="2" type="body"/>
          </p:nvPr>
        </p:nvSpPr>
        <p:spPr>
          <a:xfrm>
            <a:off x="4808201" y="4232863"/>
            <a:ext cx="2506226"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1" name="Google Shape;591;p95"/>
          <p:cNvSpPr txBox="1"/>
          <p:nvPr>
            <p:ph idx="3" type="body"/>
          </p:nvPr>
        </p:nvSpPr>
        <p:spPr>
          <a:xfrm>
            <a:off x="8767864" y="3228214"/>
            <a:ext cx="1233055" cy="441123"/>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000"/>
              <a:buNone/>
              <a:defRPr b="0" i="0" sz="20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2" name="Google Shape;592;p95"/>
          <p:cNvSpPr txBox="1"/>
          <p:nvPr>
            <p:ph idx="4" type="body"/>
          </p:nvPr>
        </p:nvSpPr>
        <p:spPr>
          <a:xfrm>
            <a:off x="1466515" y="3842694"/>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2000"/>
              <a:buNone/>
              <a:defRPr b="0" i="0" sz="20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3" name="Google Shape;593;p95"/>
          <p:cNvSpPr txBox="1"/>
          <p:nvPr>
            <p:ph idx="5" type="body"/>
          </p:nvPr>
        </p:nvSpPr>
        <p:spPr>
          <a:xfrm>
            <a:off x="4808201" y="2797420"/>
            <a:ext cx="2506226" cy="33505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2000"/>
              <a:buNone/>
              <a:defRPr b="0" i="0" sz="20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594" name="Google Shape;594;p95"/>
          <p:cNvPicPr preferRelativeResize="0"/>
          <p:nvPr/>
        </p:nvPicPr>
        <p:blipFill rotWithShape="1">
          <a:blip r:embed="rId2">
            <a:alphaModFix amt="48000"/>
          </a:blip>
          <a:srcRect b="83247" l="-26772" r="-5883" t="-4018"/>
          <a:stretch/>
        </p:blipFill>
        <p:spPr>
          <a:xfrm>
            <a:off x="6572759" y="5676171"/>
            <a:ext cx="5564883" cy="1181829"/>
          </a:xfrm>
          <a:prstGeom prst="rect">
            <a:avLst/>
          </a:prstGeom>
          <a:noFill/>
          <a:ln>
            <a:noFill/>
          </a:ln>
        </p:spPr>
      </p:pic>
      <p:grpSp>
        <p:nvGrpSpPr>
          <p:cNvPr id="595" name="Google Shape;595;p95"/>
          <p:cNvGrpSpPr/>
          <p:nvPr/>
        </p:nvGrpSpPr>
        <p:grpSpPr>
          <a:xfrm>
            <a:off x="8448790" y="6057987"/>
            <a:ext cx="3144242" cy="374574"/>
            <a:chOff x="301128" y="6151084"/>
            <a:chExt cx="3144242" cy="374574"/>
          </a:xfrm>
        </p:grpSpPr>
        <p:pic>
          <p:nvPicPr>
            <p:cNvPr descr="Shape&#10;&#10;Description automatically generated with medium confidence" id="596" name="Google Shape;596;p95"/>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597" name="Google Shape;597;p95"/>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598" name="Google Shape;598;p95"/>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 text box">
  <p:cSld name="2 column text box">
    <p:spTree>
      <p:nvGrpSpPr>
        <p:cNvPr id="599" name="Shape 599"/>
        <p:cNvGrpSpPr/>
        <p:nvPr/>
      </p:nvGrpSpPr>
      <p:grpSpPr>
        <a:xfrm>
          <a:off x="0" y="0"/>
          <a:ext cx="0" cy="0"/>
          <a:chOff x="0" y="0"/>
          <a:chExt cx="0" cy="0"/>
        </a:xfrm>
      </p:grpSpPr>
      <p:sp>
        <p:nvSpPr>
          <p:cNvPr id="600" name="Google Shape;600;p96"/>
          <p:cNvSpPr/>
          <p:nvPr/>
        </p:nvSpPr>
        <p:spPr>
          <a:xfrm>
            <a:off x="0" y="482371"/>
            <a:ext cx="6113604" cy="2855598"/>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1" name="Google Shape;601;p96"/>
          <p:cNvSpPr/>
          <p:nvPr/>
        </p:nvSpPr>
        <p:spPr>
          <a:xfrm>
            <a:off x="6113604" y="482371"/>
            <a:ext cx="6113604" cy="2855598"/>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2" name="Google Shape;602;p96"/>
          <p:cNvSpPr txBox="1"/>
          <p:nvPr>
            <p:ph idx="1" type="body"/>
          </p:nvPr>
        </p:nvSpPr>
        <p:spPr>
          <a:xfrm>
            <a:off x="633715" y="3843119"/>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3" name="Google Shape;603;p96"/>
          <p:cNvSpPr txBox="1"/>
          <p:nvPr>
            <p:ph idx="2" type="body"/>
          </p:nvPr>
        </p:nvSpPr>
        <p:spPr>
          <a:xfrm>
            <a:off x="633715" y="2505507"/>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4" name="Google Shape;604;p96"/>
          <p:cNvSpPr txBox="1"/>
          <p:nvPr>
            <p:ph idx="3" type="body"/>
          </p:nvPr>
        </p:nvSpPr>
        <p:spPr>
          <a:xfrm>
            <a:off x="6420771" y="2543263"/>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5" name="Google Shape;605;p96"/>
          <p:cNvSpPr txBox="1"/>
          <p:nvPr>
            <p:ph idx="4" type="body"/>
          </p:nvPr>
        </p:nvSpPr>
        <p:spPr>
          <a:xfrm>
            <a:off x="6691452" y="3843119"/>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2 column text box">
  <p:cSld name="1_2 column text box">
    <p:spTree>
      <p:nvGrpSpPr>
        <p:cNvPr id="606" name="Shape 606"/>
        <p:cNvGrpSpPr/>
        <p:nvPr/>
      </p:nvGrpSpPr>
      <p:grpSpPr>
        <a:xfrm>
          <a:off x="0" y="0"/>
          <a:ext cx="0" cy="0"/>
          <a:chOff x="0" y="0"/>
          <a:chExt cx="0" cy="0"/>
        </a:xfrm>
      </p:grpSpPr>
      <p:sp>
        <p:nvSpPr>
          <p:cNvPr id="607" name="Google Shape;607;p97"/>
          <p:cNvSpPr/>
          <p:nvPr/>
        </p:nvSpPr>
        <p:spPr>
          <a:xfrm>
            <a:off x="0" y="3747522"/>
            <a:ext cx="6113604" cy="3110478"/>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8" name="Google Shape;608;p97"/>
          <p:cNvSpPr/>
          <p:nvPr/>
        </p:nvSpPr>
        <p:spPr>
          <a:xfrm>
            <a:off x="6096000" y="3745749"/>
            <a:ext cx="6113604" cy="3110478"/>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9" name="Google Shape;609;p97"/>
          <p:cNvSpPr txBox="1"/>
          <p:nvPr>
            <p:ph idx="1" type="body"/>
          </p:nvPr>
        </p:nvSpPr>
        <p:spPr>
          <a:xfrm>
            <a:off x="560244" y="3997235"/>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0" name="Google Shape;610;p97"/>
          <p:cNvSpPr txBox="1"/>
          <p:nvPr>
            <p:ph idx="2" type="body"/>
          </p:nvPr>
        </p:nvSpPr>
        <p:spPr>
          <a:xfrm>
            <a:off x="6565092" y="3997323"/>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1" name="Google Shape;611;p97"/>
          <p:cNvSpPr txBox="1"/>
          <p:nvPr>
            <p:ph idx="3" type="body"/>
          </p:nvPr>
        </p:nvSpPr>
        <p:spPr>
          <a:xfrm>
            <a:off x="560244" y="4741633"/>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2" name="Google Shape;612;p97"/>
          <p:cNvSpPr txBox="1"/>
          <p:nvPr>
            <p:ph idx="4" type="body"/>
          </p:nvPr>
        </p:nvSpPr>
        <p:spPr>
          <a:xfrm>
            <a:off x="6565092" y="4741633"/>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3" name="Google Shape;613;p97"/>
          <p:cNvSpPr/>
          <p:nvPr/>
        </p:nvSpPr>
        <p:spPr>
          <a:xfrm>
            <a:off x="2803491" y="890151"/>
            <a:ext cx="6571622" cy="2855598"/>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4" name="Google Shape;614;p97"/>
          <p:cNvSpPr txBox="1"/>
          <p:nvPr>
            <p:ph idx="5" type="body"/>
          </p:nvPr>
        </p:nvSpPr>
        <p:spPr>
          <a:xfrm>
            <a:off x="3508290" y="1141725"/>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5" name="Google Shape;615;p97"/>
          <p:cNvSpPr txBox="1"/>
          <p:nvPr>
            <p:ph idx="6" type="body"/>
          </p:nvPr>
        </p:nvSpPr>
        <p:spPr>
          <a:xfrm>
            <a:off x="3508290" y="1886035"/>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2 column text box">
  <p:cSld name="2_2 column text box">
    <p:spTree>
      <p:nvGrpSpPr>
        <p:cNvPr id="616" name="Shape 616"/>
        <p:cNvGrpSpPr/>
        <p:nvPr/>
      </p:nvGrpSpPr>
      <p:grpSpPr>
        <a:xfrm>
          <a:off x="0" y="0"/>
          <a:ext cx="0" cy="0"/>
          <a:chOff x="0" y="0"/>
          <a:chExt cx="0" cy="0"/>
        </a:xfrm>
      </p:grpSpPr>
      <p:sp>
        <p:nvSpPr>
          <p:cNvPr id="617" name="Google Shape;617;p98"/>
          <p:cNvSpPr/>
          <p:nvPr/>
        </p:nvSpPr>
        <p:spPr>
          <a:xfrm>
            <a:off x="-17604" y="3188167"/>
            <a:ext cx="6113604" cy="3110478"/>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8" name="Google Shape;618;p98"/>
          <p:cNvSpPr/>
          <p:nvPr/>
        </p:nvSpPr>
        <p:spPr>
          <a:xfrm>
            <a:off x="6078396" y="3186394"/>
            <a:ext cx="6113604" cy="3110478"/>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9" name="Google Shape;619;p98"/>
          <p:cNvSpPr txBox="1"/>
          <p:nvPr>
            <p:ph idx="1" type="body"/>
          </p:nvPr>
        </p:nvSpPr>
        <p:spPr>
          <a:xfrm>
            <a:off x="542640" y="3437880"/>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0" name="Google Shape;620;p98"/>
          <p:cNvSpPr txBox="1"/>
          <p:nvPr>
            <p:ph idx="2" type="body"/>
          </p:nvPr>
        </p:nvSpPr>
        <p:spPr>
          <a:xfrm>
            <a:off x="6547488" y="3437968"/>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1" name="Google Shape;621;p98"/>
          <p:cNvSpPr txBox="1"/>
          <p:nvPr>
            <p:ph idx="3" type="body"/>
          </p:nvPr>
        </p:nvSpPr>
        <p:spPr>
          <a:xfrm>
            <a:off x="542640" y="4182278"/>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2" name="Google Shape;622;p98"/>
          <p:cNvSpPr txBox="1"/>
          <p:nvPr>
            <p:ph idx="4" type="body"/>
          </p:nvPr>
        </p:nvSpPr>
        <p:spPr>
          <a:xfrm>
            <a:off x="6547488" y="4182278"/>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3" name="Google Shape;623;p98"/>
          <p:cNvSpPr/>
          <p:nvPr/>
        </p:nvSpPr>
        <p:spPr>
          <a:xfrm>
            <a:off x="2785887" y="330796"/>
            <a:ext cx="6571622" cy="2855598"/>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4" name="Google Shape;624;p98"/>
          <p:cNvSpPr txBox="1"/>
          <p:nvPr>
            <p:ph idx="5" type="body"/>
          </p:nvPr>
        </p:nvSpPr>
        <p:spPr>
          <a:xfrm>
            <a:off x="3490686" y="582370"/>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5" name="Google Shape;625;p98"/>
          <p:cNvSpPr txBox="1"/>
          <p:nvPr>
            <p:ph idx="6" type="body"/>
          </p:nvPr>
        </p:nvSpPr>
        <p:spPr>
          <a:xfrm>
            <a:off x="3490686" y="1326680"/>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2 column text box">
  <p:cSld name="3_2 column text box">
    <p:spTree>
      <p:nvGrpSpPr>
        <p:cNvPr id="626" name="Shape 626"/>
        <p:cNvGrpSpPr/>
        <p:nvPr/>
      </p:nvGrpSpPr>
      <p:grpSpPr>
        <a:xfrm>
          <a:off x="0" y="0"/>
          <a:ext cx="0" cy="0"/>
          <a:chOff x="0" y="0"/>
          <a:chExt cx="0" cy="0"/>
        </a:xfrm>
      </p:grpSpPr>
      <p:sp>
        <p:nvSpPr>
          <p:cNvPr id="627" name="Google Shape;627;p99"/>
          <p:cNvSpPr/>
          <p:nvPr/>
        </p:nvSpPr>
        <p:spPr>
          <a:xfrm>
            <a:off x="-26407" y="1314782"/>
            <a:ext cx="12209605" cy="1223933"/>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8" name="Google Shape;628;p99"/>
          <p:cNvSpPr/>
          <p:nvPr/>
        </p:nvSpPr>
        <p:spPr>
          <a:xfrm>
            <a:off x="-35208" y="2538715"/>
            <a:ext cx="12209604" cy="1223933"/>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9" name="Google Shape;629;p99"/>
          <p:cNvSpPr txBox="1"/>
          <p:nvPr>
            <p:ph idx="1" type="body"/>
          </p:nvPr>
        </p:nvSpPr>
        <p:spPr>
          <a:xfrm>
            <a:off x="542640" y="3437880"/>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0" name="Google Shape;630;p99"/>
          <p:cNvSpPr txBox="1"/>
          <p:nvPr>
            <p:ph idx="2" type="body"/>
          </p:nvPr>
        </p:nvSpPr>
        <p:spPr>
          <a:xfrm>
            <a:off x="6547488" y="3437968"/>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1" name="Google Shape;631;p99"/>
          <p:cNvSpPr txBox="1"/>
          <p:nvPr>
            <p:ph idx="3" type="body"/>
          </p:nvPr>
        </p:nvSpPr>
        <p:spPr>
          <a:xfrm>
            <a:off x="542640" y="4182278"/>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2" name="Google Shape;632;p99"/>
          <p:cNvSpPr txBox="1"/>
          <p:nvPr>
            <p:ph idx="4" type="body"/>
          </p:nvPr>
        </p:nvSpPr>
        <p:spPr>
          <a:xfrm>
            <a:off x="6547488" y="4182278"/>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3" name="Google Shape;633;p99"/>
          <p:cNvSpPr/>
          <p:nvPr/>
        </p:nvSpPr>
        <p:spPr>
          <a:xfrm>
            <a:off x="-17604" y="1"/>
            <a:ext cx="12192000" cy="132668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4" name="Google Shape;634;p99"/>
          <p:cNvSpPr txBox="1"/>
          <p:nvPr>
            <p:ph idx="5" type="body"/>
          </p:nvPr>
        </p:nvSpPr>
        <p:spPr>
          <a:xfrm>
            <a:off x="3490686" y="582370"/>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5" name="Google Shape;635;p99"/>
          <p:cNvSpPr txBox="1"/>
          <p:nvPr>
            <p:ph idx="6" type="body"/>
          </p:nvPr>
        </p:nvSpPr>
        <p:spPr>
          <a:xfrm>
            <a:off x="3490686" y="1326680"/>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6" name="Google Shape;636;p99"/>
          <p:cNvSpPr/>
          <p:nvPr/>
        </p:nvSpPr>
        <p:spPr>
          <a:xfrm>
            <a:off x="-35210" y="5077429"/>
            <a:ext cx="12209605" cy="1223933"/>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7" name="Google Shape;637;p99"/>
          <p:cNvSpPr txBox="1"/>
          <p:nvPr>
            <p:ph idx="7" type="body"/>
          </p:nvPr>
        </p:nvSpPr>
        <p:spPr>
          <a:xfrm>
            <a:off x="533837" y="7944925"/>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8" name="Google Shape;638;p99"/>
          <p:cNvSpPr txBox="1"/>
          <p:nvPr>
            <p:ph idx="8" type="body"/>
          </p:nvPr>
        </p:nvSpPr>
        <p:spPr>
          <a:xfrm>
            <a:off x="6538685" y="7944925"/>
            <a:ext cx="4957908" cy="1680348"/>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0"/>
              </a:spcBef>
              <a:spcAft>
                <a:spcPts val="0"/>
              </a:spcAft>
              <a:buClr>
                <a:srgbClr val="000000"/>
              </a:buClr>
              <a:buSzPts val="2400"/>
              <a:buNone/>
              <a:defRPr b="0" i="0" sz="2400">
                <a:solidFill>
                  <a:srgbClr val="000000"/>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9" name="Google Shape;639;p99"/>
          <p:cNvSpPr/>
          <p:nvPr/>
        </p:nvSpPr>
        <p:spPr>
          <a:xfrm>
            <a:off x="-26407" y="3762648"/>
            <a:ext cx="12192000" cy="132668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40" name="Google Shape;640;p99"/>
          <p:cNvSpPr txBox="1"/>
          <p:nvPr>
            <p:ph idx="9" type="body"/>
          </p:nvPr>
        </p:nvSpPr>
        <p:spPr>
          <a:xfrm>
            <a:off x="3481883" y="4345017"/>
            <a:ext cx="4957908"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1" name="Google Shape;641;p99"/>
          <p:cNvSpPr/>
          <p:nvPr/>
        </p:nvSpPr>
        <p:spPr>
          <a:xfrm>
            <a:off x="-35208" y="5630052"/>
            <a:ext cx="12209604" cy="1223933"/>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endar graph">
  <p:cSld name="Calendar graph">
    <p:spTree>
      <p:nvGrpSpPr>
        <p:cNvPr id="642" name="Shape 642"/>
        <p:cNvGrpSpPr/>
        <p:nvPr/>
      </p:nvGrpSpPr>
      <p:grpSpPr>
        <a:xfrm>
          <a:off x="0" y="0"/>
          <a:ext cx="0" cy="0"/>
          <a:chOff x="0" y="0"/>
          <a:chExt cx="0" cy="0"/>
        </a:xfrm>
      </p:grpSpPr>
      <p:grpSp>
        <p:nvGrpSpPr>
          <p:cNvPr id="643" name="Google Shape;643;p100"/>
          <p:cNvGrpSpPr/>
          <p:nvPr/>
        </p:nvGrpSpPr>
        <p:grpSpPr>
          <a:xfrm>
            <a:off x="14068" y="1619337"/>
            <a:ext cx="12165015" cy="5228647"/>
            <a:chOff x="0" y="4738255"/>
            <a:chExt cx="21169744" cy="5292436"/>
          </a:xfrm>
        </p:grpSpPr>
        <p:sp>
          <p:nvSpPr>
            <p:cNvPr id="644" name="Google Shape;644;p100"/>
            <p:cNvSpPr/>
            <p:nvPr/>
          </p:nvSpPr>
          <p:spPr>
            <a:xfrm>
              <a:off x="0" y="4738255"/>
              <a:ext cx="5292436" cy="5292436"/>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45" name="Google Shape;645;p100"/>
            <p:cNvSpPr/>
            <p:nvPr/>
          </p:nvSpPr>
          <p:spPr>
            <a:xfrm>
              <a:off x="5292436" y="4738255"/>
              <a:ext cx="5292436" cy="5292436"/>
            </a:xfrm>
            <a:prstGeom prst="rect">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46" name="Google Shape;646;p100"/>
            <p:cNvSpPr/>
            <p:nvPr/>
          </p:nvSpPr>
          <p:spPr>
            <a:xfrm>
              <a:off x="10584872" y="4738255"/>
              <a:ext cx="5292436" cy="5292436"/>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47" name="Google Shape;647;p100"/>
            <p:cNvSpPr/>
            <p:nvPr/>
          </p:nvSpPr>
          <p:spPr>
            <a:xfrm>
              <a:off x="15877308" y="4738255"/>
              <a:ext cx="5292436" cy="5292436"/>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648" name="Google Shape;648;p100"/>
          <p:cNvSpPr txBox="1"/>
          <p:nvPr>
            <p:ph idx="1" type="body"/>
          </p:nvPr>
        </p:nvSpPr>
        <p:spPr>
          <a:xfrm>
            <a:off x="3055319" y="2707991"/>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9" name="Google Shape;649;p100"/>
          <p:cNvSpPr txBox="1"/>
          <p:nvPr>
            <p:ph idx="2" type="body"/>
          </p:nvPr>
        </p:nvSpPr>
        <p:spPr>
          <a:xfrm>
            <a:off x="3059602" y="2076638"/>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0" name="Google Shape;650;p100"/>
          <p:cNvSpPr txBox="1"/>
          <p:nvPr>
            <p:ph idx="3" type="body"/>
          </p:nvPr>
        </p:nvSpPr>
        <p:spPr>
          <a:xfrm>
            <a:off x="3083823" y="3566496"/>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1" name="Google Shape;651;p100"/>
          <p:cNvSpPr txBox="1"/>
          <p:nvPr>
            <p:ph idx="4" type="body"/>
          </p:nvPr>
        </p:nvSpPr>
        <p:spPr>
          <a:xfrm>
            <a:off x="-403" y="2711087"/>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2" name="Google Shape;652;p100"/>
          <p:cNvSpPr txBox="1"/>
          <p:nvPr>
            <p:ph idx="5" type="body"/>
          </p:nvPr>
        </p:nvSpPr>
        <p:spPr>
          <a:xfrm>
            <a:off x="3880" y="2079734"/>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3" name="Google Shape;653;p100"/>
          <p:cNvSpPr txBox="1"/>
          <p:nvPr>
            <p:ph idx="6" type="body"/>
          </p:nvPr>
        </p:nvSpPr>
        <p:spPr>
          <a:xfrm>
            <a:off x="28101" y="3569592"/>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4" name="Google Shape;654;p100"/>
          <p:cNvSpPr txBox="1"/>
          <p:nvPr>
            <p:ph idx="7" type="body"/>
          </p:nvPr>
        </p:nvSpPr>
        <p:spPr>
          <a:xfrm>
            <a:off x="9125088" y="2694676"/>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5" name="Google Shape;655;p100"/>
          <p:cNvSpPr txBox="1"/>
          <p:nvPr>
            <p:ph idx="8" type="body"/>
          </p:nvPr>
        </p:nvSpPr>
        <p:spPr>
          <a:xfrm>
            <a:off x="9129371" y="2063323"/>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6" name="Google Shape;656;p100"/>
          <p:cNvSpPr txBox="1"/>
          <p:nvPr>
            <p:ph idx="9" type="body"/>
          </p:nvPr>
        </p:nvSpPr>
        <p:spPr>
          <a:xfrm>
            <a:off x="9153592" y="3553181"/>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7" name="Google Shape;657;p100"/>
          <p:cNvSpPr txBox="1"/>
          <p:nvPr>
            <p:ph idx="13" type="body"/>
          </p:nvPr>
        </p:nvSpPr>
        <p:spPr>
          <a:xfrm>
            <a:off x="6069366" y="2697772"/>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8" name="Google Shape;658;p100"/>
          <p:cNvSpPr txBox="1"/>
          <p:nvPr>
            <p:ph idx="14" type="body"/>
          </p:nvPr>
        </p:nvSpPr>
        <p:spPr>
          <a:xfrm>
            <a:off x="6073649" y="2066419"/>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9" name="Google Shape;659;p100"/>
          <p:cNvSpPr txBox="1"/>
          <p:nvPr>
            <p:ph idx="15" type="body"/>
          </p:nvPr>
        </p:nvSpPr>
        <p:spPr>
          <a:xfrm>
            <a:off x="6097870" y="3556277"/>
            <a:ext cx="3024340" cy="177894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0" name="Google Shape;660;p100"/>
          <p:cNvSpPr txBox="1"/>
          <p:nvPr>
            <p:ph idx="1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661" name="Google Shape;661;p100"/>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alendar graph">
  <p:cSld name="1_Calendar graph">
    <p:spTree>
      <p:nvGrpSpPr>
        <p:cNvPr id="662" name="Shape 662"/>
        <p:cNvGrpSpPr/>
        <p:nvPr/>
      </p:nvGrpSpPr>
      <p:grpSpPr>
        <a:xfrm>
          <a:off x="0" y="0"/>
          <a:ext cx="0" cy="0"/>
          <a:chOff x="0" y="0"/>
          <a:chExt cx="0" cy="0"/>
        </a:xfrm>
      </p:grpSpPr>
      <p:grpSp>
        <p:nvGrpSpPr>
          <p:cNvPr id="663" name="Google Shape;663;p101"/>
          <p:cNvGrpSpPr/>
          <p:nvPr/>
        </p:nvGrpSpPr>
        <p:grpSpPr>
          <a:xfrm>
            <a:off x="8201" y="1175336"/>
            <a:ext cx="12165015" cy="2721827"/>
            <a:chOff x="0" y="4738255"/>
            <a:chExt cx="21169744" cy="5292436"/>
          </a:xfrm>
        </p:grpSpPr>
        <p:sp>
          <p:nvSpPr>
            <p:cNvPr id="664" name="Google Shape;664;p101"/>
            <p:cNvSpPr/>
            <p:nvPr/>
          </p:nvSpPr>
          <p:spPr>
            <a:xfrm>
              <a:off x="0" y="4738255"/>
              <a:ext cx="5292436" cy="5292436"/>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65" name="Google Shape;665;p101"/>
            <p:cNvSpPr/>
            <p:nvPr/>
          </p:nvSpPr>
          <p:spPr>
            <a:xfrm>
              <a:off x="5292436" y="4738255"/>
              <a:ext cx="5292436" cy="5292436"/>
            </a:xfrm>
            <a:prstGeom prst="rect">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66" name="Google Shape;666;p101"/>
            <p:cNvSpPr/>
            <p:nvPr/>
          </p:nvSpPr>
          <p:spPr>
            <a:xfrm>
              <a:off x="10584872" y="4738255"/>
              <a:ext cx="5292436" cy="5292436"/>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67" name="Google Shape;667;p101"/>
            <p:cNvSpPr/>
            <p:nvPr/>
          </p:nvSpPr>
          <p:spPr>
            <a:xfrm>
              <a:off x="15877308" y="4738255"/>
              <a:ext cx="5292436" cy="5292436"/>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668" name="Google Shape;668;p101"/>
          <p:cNvSpPr txBox="1"/>
          <p:nvPr>
            <p:ph idx="1" type="body"/>
          </p:nvPr>
        </p:nvSpPr>
        <p:spPr>
          <a:xfrm>
            <a:off x="3037073" y="1945768"/>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9" name="Google Shape;669;p101"/>
          <p:cNvSpPr txBox="1"/>
          <p:nvPr>
            <p:ph idx="2" type="body"/>
          </p:nvPr>
        </p:nvSpPr>
        <p:spPr>
          <a:xfrm>
            <a:off x="3041356" y="1314415"/>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0" name="Google Shape;670;p101"/>
          <p:cNvSpPr txBox="1"/>
          <p:nvPr>
            <p:ph idx="3" type="body"/>
          </p:nvPr>
        </p:nvSpPr>
        <p:spPr>
          <a:xfrm>
            <a:off x="3003622" y="2413967"/>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1" name="Google Shape;671;p101"/>
          <p:cNvSpPr txBox="1"/>
          <p:nvPr>
            <p:ph idx="4" type="body"/>
          </p:nvPr>
        </p:nvSpPr>
        <p:spPr>
          <a:xfrm>
            <a:off x="-18649" y="194886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2" name="Google Shape;672;p101"/>
          <p:cNvSpPr txBox="1"/>
          <p:nvPr>
            <p:ph idx="5" type="body"/>
          </p:nvPr>
        </p:nvSpPr>
        <p:spPr>
          <a:xfrm>
            <a:off x="-14366" y="131751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3" name="Google Shape;673;p101"/>
          <p:cNvSpPr txBox="1"/>
          <p:nvPr>
            <p:ph idx="6" type="body"/>
          </p:nvPr>
        </p:nvSpPr>
        <p:spPr>
          <a:xfrm>
            <a:off x="-35309" y="2388684"/>
            <a:ext cx="3024340" cy="15026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4" name="Google Shape;674;p101"/>
          <p:cNvSpPr txBox="1"/>
          <p:nvPr>
            <p:ph idx="7" type="body"/>
          </p:nvPr>
        </p:nvSpPr>
        <p:spPr>
          <a:xfrm>
            <a:off x="9106842" y="1932453"/>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5" name="Google Shape;675;p101"/>
          <p:cNvSpPr txBox="1"/>
          <p:nvPr>
            <p:ph idx="8" type="body"/>
          </p:nvPr>
        </p:nvSpPr>
        <p:spPr>
          <a:xfrm>
            <a:off x="9111125" y="1301100"/>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6" name="Google Shape;676;p101"/>
          <p:cNvSpPr txBox="1"/>
          <p:nvPr>
            <p:ph idx="9" type="body"/>
          </p:nvPr>
        </p:nvSpPr>
        <p:spPr>
          <a:xfrm>
            <a:off x="9136138" y="2375291"/>
            <a:ext cx="3024340" cy="152187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7" name="Google Shape;677;p101"/>
          <p:cNvSpPr txBox="1"/>
          <p:nvPr>
            <p:ph idx="13" type="body"/>
          </p:nvPr>
        </p:nvSpPr>
        <p:spPr>
          <a:xfrm>
            <a:off x="6051120" y="1935549"/>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8" name="Google Shape;678;p101"/>
          <p:cNvSpPr txBox="1"/>
          <p:nvPr>
            <p:ph idx="14" type="body"/>
          </p:nvPr>
        </p:nvSpPr>
        <p:spPr>
          <a:xfrm>
            <a:off x="6055403" y="1304196"/>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9" name="Google Shape;679;p101"/>
          <p:cNvSpPr txBox="1"/>
          <p:nvPr>
            <p:ph idx="15" type="body"/>
          </p:nvPr>
        </p:nvSpPr>
        <p:spPr>
          <a:xfrm>
            <a:off x="6071525" y="2413967"/>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0" name="Google Shape;680;p101"/>
          <p:cNvSpPr txBox="1"/>
          <p:nvPr>
            <p:ph idx="1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681" name="Google Shape;681;p101"/>
          <p:cNvGrpSpPr/>
          <p:nvPr/>
        </p:nvGrpSpPr>
        <p:grpSpPr>
          <a:xfrm>
            <a:off x="10764" y="3907382"/>
            <a:ext cx="9799061" cy="2950618"/>
            <a:chOff x="0" y="4738255"/>
            <a:chExt cx="15877308" cy="5292436"/>
          </a:xfrm>
        </p:grpSpPr>
        <p:sp>
          <p:nvSpPr>
            <p:cNvPr id="682" name="Google Shape;682;p101"/>
            <p:cNvSpPr/>
            <p:nvPr/>
          </p:nvSpPr>
          <p:spPr>
            <a:xfrm>
              <a:off x="0" y="4738255"/>
              <a:ext cx="5292436" cy="5292436"/>
            </a:xfrm>
            <a:prstGeom prst="rect">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83" name="Google Shape;683;p101"/>
            <p:cNvSpPr/>
            <p:nvPr/>
          </p:nvSpPr>
          <p:spPr>
            <a:xfrm>
              <a:off x="5292436" y="4738255"/>
              <a:ext cx="5292436" cy="5292436"/>
            </a:xfrm>
            <a:prstGeom prst="rect">
              <a:avLst/>
            </a:prstGeom>
            <a:solidFill>
              <a:srgbClr val="BACCA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84" name="Google Shape;684;p101"/>
            <p:cNvSpPr/>
            <p:nvPr/>
          </p:nvSpPr>
          <p:spPr>
            <a:xfrm>
              <a:off x="10584872" y="4738255"/>
              <a:ext cx="5292436" cy="5292436"/>
            </a:xfrm>
            <a:prstGeom prst="rect">
              <a:avLst/>
            </a:prstGeom>
            <a:solidFill>
              <a:srgbClr val="D3BED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685" name="Google Shape;685;p101"/>
          <p:cNvSpPr txBox="1"/>
          <p:nvPr>
            <p:ph idx="17" type="body"/>
          </p:nvPr>
        </p:nvSpPr>
        <p:spPr>
          <a:xfrm>
            <a:off x="3039636" y="467781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6" name="Google Shape;686;p101"/>
          <p:cNvSpPr txBox="1"/>
          <p:nvPr>
            <p:ph idx="18" type="body"/>
          </p:nvPr>
        </p:nvSpPr>
        <p:spPr>
          <a:xfrm>
            <a:off x="3043919" y="404646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7" name="Google Shape;687;p101"/>
          <p:cNvSpPr txBox="1"/>
          <p:nvPr>
            <p:ph idx="19" type="body"/>
          </p:nvPr>
        </p:nvSpPr>
        <p:spPr>
          <a:xfrm>
            <a:off x="3006185" y="5146013"/>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8" name="Google Shape;688;p101"/>
          <p:cNvSpPr txBox="1"/>
          <p:nvPr>
            <p:ph idx="20" type="body"/>
          </p:nvPr>
        </p:nvSpPr>
        <p:spPr>
          <a:xfrm>
            <a:off x="-16086" y="4680910"/>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9" name="Google Shape;689;p101"/>
          <p:cNvSpPr txBox="1"/>
          <p:nvPr>
            <p:ph idx="21" type="body"/>
          </p:nvPr>
        </p:nvSpPr>
        <p:spPr>
          <a:xfrm>
            <a:off x="-11803" y="4049557"/>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0" name="Google Shape;690;p101"/>
          <p:cNvSpPr txBox="1"/>
          <p:nvPr>
            <p:ph idx="22" type="body"/>
          </p:nvPr>
        </p:nvSpPr>
        <p:spPr>
          <a:xfrm>
            <a:off x="-32746" y="5120730"/>
            <a:ext cx="3024340" cy="15026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1" name="Google Shape;691;p101"/>
          <p:cNvSpPr txBox="1"/>
          <p:nvPr>
            <p:ph idx="23" type="body"/>
          </p:nvPr>
        </p:nvSpPr>
        <p:spPr>
          <a:xfrm>
            <a:off x="6053683" y="4667595"/>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2" name="Google Shape;692;p101"/>
          <p:cNvSpPr txBox="1"/>
          <p:nvPr>
            <p:ph idx="24" type="body"/>
          </p:nvPr>
        </p:nvSpPr>
        <p:spPr>
          <a:xfrm>
            <a:off x="6057966" y="4036242"/>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3" name="Google Shape;693;p101"/>
          <p:cNvSpPr txBox="1"/>
          <p:nvPr>
            <p:ph idx="25" type="body"/>
          </p:nvPr>
        </p:nvSpPr>
        <p:spPr>
          <a:xfrm>
            <a:off x="6074088" y="5146013"/>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alendar graph">
  <p:cSld name="3_Calendar graph">
    <p:spTree>
      <p:nvGrpSpPr>
        <p:cNvPr id="694" name="Shape 694"/>
        <p:cNvGrpSpPr/>
        <p:nvPr/>
      </p:nvGrpSpPr>
      <p:grpSpPr>
        <a:xfrm>
          <a:off x="0" y="0"/>
          <a:ext cx="0" cy="0"/>
          <a:chOff x="0" y="0"/>
          <a:chExt cx="0" cy="0"/>
        </a:xfrm>
      </p:grpSpPr>
      <p:grpSp>
        <p:nvGrpSpPr>
          <p:cNvPr id="695" name="Google Shape;695;p102"/>
          <p:cNvGrpSpPr/>
          <p:nvPr/>
        </p:nvGrpSpPr>
        <p:grpSpPr>
          <a:xfrm>
            <a:off x="8201" y="1175336"/>
            <a:ext cx="12165015" cy="2721827"/>
            <a:chOff x="0" y="4738255"/>
            <a:chExt cx="21169744" cy="5292436"/>
          </a:xfrm>
        </p:grpSpPr>
        <p:sp>
          <p:nvSpPr>
            <p:cNvPr id="696" name="Google Shape;696;p102"/>
            <p:cNvSpPr/>
            <p:nvPr/>
          </p:nvSpPr>
          <p:spPr>
            <a:xfrm>
              <a:off x="0" y="4738255"/>
              <a:ext cx="5292436" cy="5292436"/>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97" name="Google Shape;697;p102"/>
            <p:cNvSpPr/>
            <p:nvPr/>
          </p:nvSpPr>
          <p:spPr>
            <a:xfrm>
              <a:off x="5292436" y="4738255"/>
              <a:ext cx="5292436" cy="5292436"/>
            </a:xfrm>
            <a:prstGeom prst="rect">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98" name="Google Shape;698;p102"/>
            <p:cNvSpPr/>
            <p:nvPr/>
          </p:nvSpPr>
          <p:spPr>
            <a:xfrm>
              <a:off x="10584872" y="4738255"/>
              <a:ext cx="5292436" cy="5292436"/>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99" name="Google Shape;699;p102"/>
            <p:cNvSpPr/>
            <p:nvPr/>
          </p:nvSpPr>
          <p:spPr>
            <a:xfrm>
              <a:off x="15877308" y="4738255"/>
              <a:ext cx="5292436" cy="5292436"/>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700" name="Google Shape;700;p102"/>
          <p:cNvSpPr txBox="1"/>
          <p:nvPr>
            <p:ph idx="1" type="body"/>
          </p:nvPr>
        </p:nvSpPr>
        <p:spPr>
          <a:xfrm>
            <a:off x="3037073" y="1945768"/>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1" name="Google Shape;701;p102"/>
          <p:cNvSpPr txBox="1"/>
          <p:nvPr>
            <p:ph idx="2" type="body"/>
          </p:nvPr>
        </p:nvSpPr>
        <p:spPr>
          <a:xfrm>
            <a:off x="3041356" y="1314415"/>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2" name="Google Shape;702;p102"/>
          <p:cNvSpPr txBox="1"/>
          <p:nvPr>
            <p:ph idx="3" type="body"/>
          </p:nvPr>
        </p:nvSpPr>
        <p:spPr>
          <a:xfrm>
            <a:off x="3003622" y="2413967"/>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3" name="Google Shape;703;p102"/>
          <p:cNvSpPr txBox="1"/>
          <p:nvPr>
            <p:ph idx="4" type="body"/>
          </p:nvPr>
        </p:nvSpPr>
        <p:spPr>
          <a:xfrm>
            <a:off x="-18649" y="194886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4" name="Google Shape;704;p102"/>
          <p:cNvSpPr txBox="1"/>
          <p:nvPr>
            <p:ph idx="5" type="body"/>
          </p:nvPr>
        </p:nvSpPr>
        <p:spPr>
          <a:xfrm>
            <a:off x="-14366" y="131751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5" name="Google Shape;705;p102"/>
          <p:cNvSpPr txBox="1"/>
          <p:nvPr>
            <p:ph idx="6" type="body"/>
          </p:nvPr>
        </p:nvSpPr>
        <p:spPr>
          <a:xfrm>
            <a:off x="-35309" y="2388684"/>
            <a:ext cx="3024340" cy="15026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6" name="Google Shape;706;p102"/>
          <p:cNvSpPr txBox="1"/>
          <p:nvPr>
            <p:ph idx="7" type="body"/>
          </p:nvPr>
        </p:nvSpPr>
        <p:spPr>
          <a:xfrm>
            <a:off x="9106842" y="1932453"/>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7" name="Google Shape;707;p102"/>
          <p:cNvSpPr txBox="1"/>
          <p:nvPr>
            <p:ph idx="8" type="body"/>
          </p:nvPr>
        </p:nvSpPr>
        <p:spPr>
          <a:xfrm>
            <a:off x="9111125" y="1301100"/>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8" name="Google Shape;708;p102"/>
          <p:cNvSpPr txBox="1"/>
          <p:nvPr>
            <p:ph idx="9" type="body"/>
          </p:nvPr>
        </p:nvSpPr>
        <p:spPr>
          <a:xfrm>
            <a:off x="9136138" y="2375291"/>
            <a:ext cx="3024340" cy="152187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9" name="Google Shape;709;p102"/>
          <p:cNvSpPr txBox="1"/>
          <p:nvPr>
            <p:ph idx="13" type="body"/>
          </p:nvPr>
        </p:nvSpPr>
        <p:spPr>
          <a:xfrm>
            <a:off x="6051120" y="1935549"/>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0" name="Google Shape;710;p102"/>
          <p:cNvSpPr txBox="1"/>
          <p:nvPr>
            <p:ph idx="14" type="body"/>
          </p:nvPr>
        </p:nvSpPr>
        <p:spPr>
          <a:xfrm>
            <a:off x="6055403" y="1304196"/>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1" name="Google Shape;711;p102"/>
          <p:cNvSpPr txBox="1"/>
          <p:nvPr>
            <p:ph idx="15" type="body"/>
          </p:nvPr>
        </p:nvSpPr>
        <p:spPr>
          <a:xfrm>
            <a:off x="6071525" y="2413967"/>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2" name="Google Shape;712;p102"/>
          <p:cNvSpPr txBox="1"/>
          <p:nvPr>
            <p:ph idx="1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713" name="Google Shape;713;p102"/>
          <p:cNvGrpSpPr/>
          <p:nvPr/>
        </p:nvGrpSpPr>
        <p:grpSpPr>
          <a:xfrm>
            <a:off x="10764" y="3907382"/>
            <a:ext cx="12165015" cy="2950618"/>
            <a:chOff x="0" y="4738255"/>
            <a:chExt cx="21169744" cy="5292436"/>
          </a:xfrm>
        </p:grpSpPr>
        <p:sp>
          <p:nvSpPr>
            <p:cNvPr id="714" name="Google Shape;714;p102"/>
            <p:cNvSpPr/>
            <p:nvPr/>
          </p:nvSpPr>
          <p:spPr>
            <a:xfrm>
              <a:off x="0" y="4738255"/>
              <a:ext cx="5292436" cy="5292436"/>
            </a:xfrm>
            <a:prstGeom prst="rect">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5" name="Google Shape;715;p102"/>
            <p:cNvSpPr/>
            <p:nvPr/>
          </p:nvSpPr>
          <p:spPr>
            <a:xfrm>
              <a:off x="5292436" y="4738255"/>
              <a:ext cx="5292436" cy="5292436"/>
            </a:xfrm>
            <a:prstGeom prst="rect">
              <a:avLst/>
            </a:prstGeom>
            <a:solidFill>
              <a:srgbClr val="BACCA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6" name="Google Shape;716;p102"/>
            <p:cNvSpPr/>
            <p:nvPr/>
          </p:nvSpPr>
          <p:spPr>
            <a:xfrm>
              <a:off x="10584872" y="4738255"/>
              <a:ext cx="5292436" cy="5292436"/>
            </a:xfrm>
            <a:prstGeom prst="rect">
              <a:avLst/>
            </a:prstGeom>
            <a:solidFill>
              <a:srgbClr val="D3BED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7" name="Google Shape;717;p102"/>
            <p:cNvSpPr/>
            <p:nvPr/>
          </p:nvSpPr>
          <p:spPr>
            <a:xfrm>
              <a:off x="15877308" y="4738255"/>
              <a:ext cx="5292436" cy="5292436"/>
            </a:xfrm>
            <a:prstGeom prst="rect">
              <a:avLst/>
            </a:prstGeom>
            <a:solidFill>
              <a:srgbClr val="F9C5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718" name="Google Shape;718;p102"/>
          <p:cNvSpPr txBox="1"/>
          <p:nvPr>
            <p:ph idx="17" type="body"/>
          </p:nvPr>
        </p:nvSpPr>
        <p:spPr>
          <a:xfrm>
            <a:off x="3039636" y="4677814"/>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9" name="Google Shape;719;p102"/>
          <p:cNvSpPr txBox="1"/>
          <p:nvPr>
            <p:ph idx="18" type="body"/>
          </p:nvPr>
        </p:nvSpPr>
        <p:spPr>
          <a:xfrm>
            <a:off x="3043919" y="4046461"/>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0" name="Google Shape;720;p102"/>
          <p:cNvSpPr txBox="1"/>
          <p:nvPr>
            <p:ph idx="19" type="body"/>
          </p:nvPr>
        </p:nvSpPr>
        <p:spPr>
          <a:xfrm>
            <a:off x="3006185" y="5146013"/>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1" name="Google Shape;721;p102"/>
          <p:cNvSpPr txBox="1"/>
          <p:nvPr>
            <p:ph idx="20" type="body"/>
          </p:nvPr>
        </p:nvSpPr>
        <p:spPr>
          <a:xfrm>
            <a:off x="-16086" y="4680910"/>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2" name="Google Shape;722;p102"/>
          <p:cNvSpPr txBox="1"/>
          <p:nvPr>
            <p:ph idx="21" type="body"/>
          </p:nvPr>
        </p:nvSpPr>
        <p:spPr>
          <a:xfrm>
            <a:off x="-11803" y="4049557"/>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3" name="Google Shape;723;p102"/>
          <p:cNvSpPr txBox="1"/>
          <p:nvPr>
            <p:ph idx="22" type="body"/>
          </p:nvPr>
        </p:nvSpPr>
        <p:spPr>
          <a:xfrm>
            <a:off x="-32746" y="5120730"/>
            <a:ext cx="3024340" cy="15026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4" name="Google Shape;724;p102"/>
          <p:cNvSpPr txBox="1"/>
          <p:nvPr>
            <p:ph idx="23" type="body"/>
          </p:nvPr>
        </p:nvSpPr>
        <p:spPr>
          <a:xfrm>
            <a:off x="9109405" y="4664499"/>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5" name="Google Shape;725;p102"/>
          <p:cNvSpPr txBox="1"/>
          <p:nvPr>
            <p:ph idx="24" type="body"/>
          </p:nvPr>
        </p:nvSpPr>
        <p:spPr>
          <a:xfrm>
            <a:off x="9113688" y="4033146"/>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6" name="Google Shape;726;p102"/>
          <p:cNvSpPr txBox="1"/>
          <p:nvPr>
            <p:ph idx="25" type="body"/>
          </p:nvPr>
        </p:nvSpPr>
        <p:spPr>
          <a:xfrm>
            <a:off x="9138701" y="5107337"/>
            <a:ext cx="3024340" cy="152187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7" name="Google Shape;727;p102"/>
          <p:cNvSpPr txBox="1"/>
          <p:nvPr>
            <p:ph idx="26" type="body"/>
          </p:nvPr>
        </p:nvSpPr>
        <p:spPr>
          <a:xfrm>
            <a:off x="6053683" y="4667595"/>
            <a:ext cx="3024340" cy="44291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8" name="Google Shape;728;p102"/>
          <p:cNvSpPr txBox="1"/>
          <p:nvPr>
            <p:ph idx="27" type="body"/>
          </p:nvPr>
        </p:nvSpPr>
        <p:spPr>
          <a:xfrm>
            <a:off x="6057966" y="4036242"/>
            <a:ext cx="3049353"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4000"/>
              <a:buNone/>
              <a:defRPr b="1" i="0" sz="40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9" name="Google Shape;729;p102"/>
          <p:cNvSpPr txBox="1"/>
          <p:nvPr>
            <p:ph idx="28" type="body"/>
          </p:nvPr>
        </p:nvSpPr>
        <p:spPr>
          <a:xfrm>
            <a:off x="6074088" y="5146013"/>
            <a:ext cx="3024340" cy="148319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point icon graph">
  <p:cSld name="3 point icon graph">
    <p:spTree>
      <p:nvGrpSpPr>
        <p:cNvPr id="730" name="Shape 730"/>
        <p:cNvGrpSpPr/>
        <p:nvPr/>
      </p:nvGrpSpPr>
      <p:grpSpPr>
        <a:xfrm>
          <a:off x="0" y="0"/>
          <a:ext cx="0" cy="0"/>
          <a:chOff x="0" y="0"/>
          <a:chExt cx="0" cy="0"/>
        </a:xfrm>
      </p:grpSpPr>
      <p:sp>
        <p:nvSpPr>
          <p:cNvPr id="731" name="Google Shape;731;p103"/>
          <p:cNvSpPr/>
          <p:nvPr/>
        </p:nvSpPr>
        <p:spPr>
          <a:xfrm>
            <a:off x="2214760" y="1397635"/>
            <a:ext cx="1521426" cy="2214649"/>
          </a:xfrm>
          <a:custGeom>
            <a:rect b="b" l="l" r="r" t="t"/>
            <a:pathLst>
              <a:path extrusionOk="0" h="1330" w="914">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2" name="Google Shape;732;p103"/>
          <p:cNvSpPr/>
          <p:nvPr/>
        </p:nvSpPr>
        <p:spPr>
          <a:xfrm>
            <a:off x="2257859" y="1439070"/>
            <a:ext cx="1433560" cy="1433557"/>
          </a:xfrm>
          <a:custGeom>
            <a:rect b="b" l="l" r="r" t="t"/>
            <a:pathLst>
              <a:path extrusionOk="0" h="473" w="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3" name="Google Shape;733;p103"/>
          <p:cNvSpPr/>
          <p:nvPr/>
        </p:nvSpPr>
        <p:spPr>
          <a:xfrm>
            <a:off x="5337787" y="1443935"/>
            <a:ext cx="1519759" cy="2214649"/>
          </a:xfrm>
          <a:custGeom>
            <a:rect b="b" l="l" r="r" t="t"/>
            <a:pathLst>
              <a:path extrusionOk="0" h="1330" w="913">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4" name="Google Shape;734;p103"/>
          <p:cNvSpPr/>
          <p:nvPr/>
        </p:nvSpPr>
        <p:spPr>
          <a:xfrm>
            <a:off x="5379220" y="1485370"/>
            <a:ext cx="1433560" cy="1433557"/>
          </a:xfrm>
          <a:custGeom>
            <a:rect b="b" l="l" r="r" t="t"/>
            <a:pathLst>
              <a:path extrusionOk="0" h="473" w="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5" name="Google Shape;735;p103"/>
          <p:cNvSpPr/>
          <p:nvPr/>
        </p:nvSpPr>
        <p:spPr>
          <a:xfrm>
            <a:off x="8734778" y="1450185"/>
            <a:ext cx="1521426" cy="2214649"/>
          </a:xfrm>
          <a:custGeom>
            <a:rect b="b" l="l" r="r" t="t"/>
            <a:pathLst>
              <a:path extrusionOk="0" h="1330" w="914">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6" name="Google Shape;736;p103"/>
          <p:cNvSpPr/>
          <p:nvPr/>
        </p:nvSpPr>
        <p:spPr>
          <a:xfrm>
            <a:off x="8781896" y="1491620"/>
            <a:ext cx="1430522" cy="1433557"/>
          </a:xfrm>
          <a:custGeom>
            <a:rect b="b" l="l" r="r" t="t"/>
            <a:pathLst>
              <a:path extrusionOk="0" h="473" w="472">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37" name="Google Shape;737;p103"/>
          <p:cNvSpPr txBox="1"/>
          <p:nvPr>
            <p:ph idx="1" type="body"/>
          </p:nvPr>
        </p:nvSpPr>
        <p:spPr>
          <a:xfrm>
            <a:off x="1945657" y="4003505"/>
            <a:ext cx="2061046" cy="170688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8" name="Google Shape;738;p103"/>
          <p:cNvSpPr txBox="1"/>
          <p:nvPr>
            <p:ph idx="2" type="body"/>
          </p:nvPr>
        </p:nvSpPr>
        <p:spPr>
          <a:xfrm>
            <a:off x="5068119" y="4003505"/>
            <a:ext cx="2061046" cy="170688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Montserrat"/>
                <a:ea typeface="Montserrat"/>
                <a:cs typeface="Montserrat"/>
                <a:sym typeface="Montserrat"/>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9" name="Google Shape;739;p103"/>
          <p:cNvSpPr txBox="1"/>
          <p:nvPr>
            <p:ph idx="3" type="body"/>
          </p:nvPr>
        </p:nvSpPr>
        <p:spPr>
          <a:xfrm>
            <a:off x="8468477" y="4003505"/>
            <a:ext cx="2061046" cy="170688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000"/>
              <a:buNone/>
              <a:defRPr b="0" i="0" sz="2000">
                <a:solidFill>
                  <a:srgbClr val="595A59"/>
                </a:solidFill>
                <a:latin typeface="Montserrat"/>
                <a:ea typeface="Montserrat"/>
                <a:cs typeface="Montserrat"/>
                <a:sym typeface="Montserrat"/>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0" name="Google Shape;740;p103"/>
          <p:cNvSpPr txBox="1"/>
          <p:nvPr>
            <p:ph idx="4" type="body"/>
          </p:nvPr>
        </p:nvSpPr>
        <p:spPr>
          <a:xfrm>
            <a:off x="10764" y="446202"/>
            <a:ext cx="12181236" cy="66995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741" name="Google Shape;741;p103"/>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742" name="Google Shape;742;p103"/>
          <p:cNvGrpSpPr/>
          <p:nvPr/>
        </p:nvGrpSpPr>
        <p:grpSpPr>
          <a:xfrm>
            <a:off x="4480947" y="6257070"/>
            <a:ext cx="3144242" cy="374574"/>
            <a:chOff x="301128" y="6151084"/>
            <a:chExt cx="3144242" cy="374574"/>
          </a:xfrm>
        </p:grpSpPr>
        <p:pic>
          <p:nvPicPr>
            <p:cNvPr descr="Shape&#10;&#10;Description automatically generated with medium confidence" id="743" name="Google Shape;743;p103"/>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744" name="Google Shape;744;p103"/>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745" name="Google Shape;745;p103"/>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slide - Orange">
  <p:cSld name="1_Quote slide - Orange">
    <p:spTree>
      <p:nvGrpSpPr>
        <p:cNvPr id="93" name="Shape 93"/>
        <p:cNvGrpSpPr/>
        <p:nvPr/>
      </p:nvGrpSpPr>
      <p:grpSpPr>
        <a:xfrm>
          <a:off x="0" y="0"/>
          <a:ext cx="0" cy="0"/>
          <a:chOff x="0" y="0"/>
          <a:chExt cx="0" cy="0"/>
        </a:xfrm>
      </p:grpSpPr>
      <p:sp>
        <p:nvSpPr>
          <p:cNvPr id="94" name="Google Shape;94;p50"/>
          <p:cNvSpPr/>
          <p:nvPr>
            <p:ph idx="2" type="pic"/>
          </p:nvPr>
        </p:nvSpPr>
        <p:spPr>
          <a:xfrm>
            <a:off x="5957047" y="0"/>
            <a:ext cx="5395869" cy="6858001"/>
          </a:xfrm>
          <a:prstGeom prst="rect">
            <a:avLst/>
          </a:prstGeom>
          <a:noFill/>
          <a:ln>
            <a:noFill/>
          </a:ln>
        </p:spPr>
      </p:sp>
      <p:pic>
        <p:nvPicPr>
          <p:cNvPr descr="A black background with white dots&#10;&#10;Description automatically generated with low confidence" id="95" name="Google Shape;95;p50"/>
          <p:cNvPicPr preferRelativeResize="0"/>
          <p:nvPr/>
        </p:nvPicPr>
        <p:blipFill rotWithShape="1">
          <a:blip r:embed="rId2">
            <a:alphaModFix amt="10000"/>
          </a:blip>
          <a:srcRect b="11294" l="0" r="3674" t="894"/>
          <a:stretch/>
        </p:blipFill>
        <p:spPr>
          <a:xfrm rot="-5400000">
            <a:off x="2769567" y="-1426306"/>
            <a:ext cx="2640661" cy="4473027"/>
          </a:xfrm>
          <a:prstGeom prst="rect">
            <a:avLst/>
          </a:prstGeom>
          <a:noFill/>
          <a:ln>
            <a:noFill/>
          </a:ln>
        </p:spPr>
      </p:pic>
      <p:grpSp>
        <p:nvGrpSpPr>
          <p:cNvPr id="96" name="Google Shape;96;p50"/>
          <p:cNvGrpSpPr/>
          <p:nvPr/>
        </p:nvGrpSpPr>
        <p:grpSpPr>
          <a:xfrm>
            <a:off x="839084" y="6190727"/>
            <a:ext cx="3144242" cy="374574"/>
            <a:chOff x="301128" y="6151084"/>
            <a:chExt cx="3144242" cy="374574"/>
          </a:xfrm>
        </p:grpSpPr>
        <p:pic>
          <p:nvPicPr>
            <p:cNvPr descr="Shape&#10;&#10;Description automatically generated with medium confidence" id="97" name="Google Shape;97;p50"/>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98" name="Google Shape;98;p50"/>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99" name="Google Shape;99;p50"/>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
        <p:nvSpPr>
          <p:cNvPr id="100" name="Google Shape;100;p50"/>
          <p:cNvSpPr txBox="1"/>
          <p:nvPr>
            <p:ph idx="1" type="body"/>
          </p:nvPr>
        </p:nvSpPr>
        <p:spPr>
          <a:xfrm>
            <a:off x="733139"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1" name="Google Shape;101;p50"/>
          <p:cNvSpPr txBox="1"/>
          <p:nvPr>
            <p:ph idx="3" type="body"/>
          </p:nvPr>
        </p:nvSpPr>
        <p:spPr>
          <a:xfrm>
            <a:off x="775083" y="1427837"/>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point icon graph A">
  <p:cSld name="5 point icon graph A">
    <p:spTree>
      <p:nvGrpSpPr>
        <p:cNvPr id="746" name="Shape 746"/>
        <p:cNvGrpSpPr/>
        <p:nvPr/>
      </p:nvGrpSpPr>
      <p:grpSpPr>
        <a:xfrm>
          <a:off x="0" y="0"/>
          <a:ext cx="0" cy="0"/>
          <a:chOff x="0" y="0"/>
          <a:chExt cx="0" cy="0"/>
        </a:xfrm>
      </p:grpSpPr>
      <p:sp>
        <p:nvSpPr>
          <p:cNvPr id="747" name="Google Shape;747;p104"/>
          <p:cNvSpPr/>
          <p:nvPr/>
        </p:nvSpPr>
        <p:spPr>
          <a:xfrm>
            <a:off x="3184089" y="1773769"/>
            <a:ext cx="1521426" cy="2214649"/>
          </a:xfrm>
          <a:custGeom>
            <a:rect b="b" l="l" r="r" t="t"/>
            <a:pathLst>
              <a:path extrusionOk="0" h="1330" w="914">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48" name="Google Shape;748;p104"/>
          <p:cNvSpPr/>
          <p:nvPr/>
        </p:nvSpPr>
        <p:spPr>
          <a:xfrm>
            <a:off x="3227188" y="1773769"/>
            <a:ext cx="1433560" cy="1433557"/>
          </a:xfrm>
          <a:custGeom>
            <a:rect b="b" l="l" r="r" t="t"/>
            <a:pathLst>
              <a:path extrusionOk="0" h="473" w="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49" name="Google Shape;749;p104"/>
          <p:cNvSpPr/>
          <p:nvPr/>
        </p:nvSpPr>
        <p:spPr>
          <a:xfrm>
            <a:off x="5348401" y="1773769"/>
            <a:ext cx="1519759" cy="2214649"/>
          </a:xfrm>
          <a:custGeom>
            <a:rect b="b" l="l" r="r" t="t"/>
            <a:pathLst>
              <a:path extrusionOk="0" h="1330" w="913">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50" name="Google Shape;750;p104"/>
          <p:cNvSpPr/>
          <p:nvPr/>
        </p:nvSpPr>
        <p:spPr>
          <a:xfrm>
            <a:off x="5389834" y="1773769"/>
            <a:ext cx="1433560" cy="1433557"/>
          </a:xfrm>
          <a:custGeom>
            <a:rect b="b" l="l" r="r" t="t"/>
            <a:pathLst>
              <a:path extrusionOk="0" h="473" w="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51" name="Google Shape;751;p104"/>
          <p:cNvSpPr/>
          <p:nvPr/>
        </p:nvSpPr>
        <p:spPr>
          <a:xfrm>
            <a:off x="1019776" y="1773769"/>
            <a:ext cx="1521426" cy="2214649"/>
          </a:xfrm>
          <a:custGeom>
            <a:rect b="b" l="l" r="r" t="t"/>
            <a:pathLst>
              <a:path extrusionOk="0" h="1330" w="914">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52" name="Google Shape;752;p104"/>
          <p:cNvSpPr/>
          <p:nvPr/>
        </p:nvSpPr>
        <p:spPr>
          <a:xfrm>
            <a:off x="1066895" y="1773769"/>
            <a:ext cx="1430522" cy="1433557"/>
          </a:xfrm>
          <a:custGeom>
            <a:rect b="b" l="l" r="r" t="t"/>
            <a:pathLst>
              <a:path extrusionOk="0" h="473" w="472">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53" name="Google Shape;753;p104"/>
          <p:cNvSpPr/>
          <p:nvPr/>
        </p:nvSpPr>
        <p:spPr>
          <a:xfrm>
            <a:off x="9675359" y="1773769"/>
            <a:ext cx="1518092" cy="2214649"/>
          </a:xfrm>
          <a:custGeom>
            <a:rect b="b" l="l" r="r" t="t"/>
            <a:pathLst>
              <a:path extrusionOk="0" h="1330" w="912">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54" name="Google Shape;754;p104"/>
          <p:cNvSpPr/>
          <p:nvPr/>
        </p:nvSpPr>
        <p:spPr>
          <a:xfrm>
            <a:off x="7511047" y="1773769"/>
            <a:ext cx="1521426" cy="2214649"/>
          </a:xfrm>
          <a:custGeom>
            <a:rect b="b" l="l" r="r" t="t"/>
            <a:pathLst>
              <a:path extrusionOk="0" h="1330" w="914">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55" name="Google Shape;755;p104"/>
          <p:cNvSpPr/>
          <p:nvPr/>
        </p:nvSpPr>
        <p:spPr>
          <a:xfrm>
            <a:off x="7558165" y="1773769"/>
            <a:ext cx="1430522" cy="1433557"/>
          </a:xfrm>
          <a:custGeom>
            <a:rect b="b" l="l" r="r" t="t"/>
            <a:pathLst>
              <a:path extrusionOk="0" h="473" w="472">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56" name="Google Shape;756;p104"/>
          <p:cNvSpPr txBox="1"/>
          <p:nvPr>
            <p:ph idx="1" type="body"/>
          </p:nvPr>
        </p:nvSpPr>
        <p:spPr>
          <a:xfrm>
            <a:off x="748973"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7" name="Google Shape;757;p104"/>
          <p:cNvSpPr txBox="1"/>
          <p:nvPr>
            <p:ph idx="2" type="body"/>
          </p:nvPr>
        </p:nvSpPr>
        <p:spPr>
          <a:xfrm>
            <a:off x="2914986"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8" name="Google Shape;758;p104"/>
          <p:cNvSpPr txBox="1"/>
          <p:nvPr>
            <p:ph idx="3" type="body"/>
          </p:nvPr>
        </p:nvSpPr>
        <p:spPr>
          <a:xfrm>
            <a:off x="5078733"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9" name="Google Shape;759;p104"/>
          <p:cNvSpPr txBox="1"/>
          <p:nvPr>
            <p:ph idx="4" type="body"/>
          </p:nvPr>
        </p:nvSpPr>
        <p:spPr>
          <a:xfrm>
            <a:off x="7244746"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60" name="Google Shape;760;p104"/>
          <p:cNvSpPr txBox="1"/>
          <p:nvPr>
            <p:ph idx="5" type="body"/>
          </p:nvPr>
        </p:nvSpPr>
        <p:spPr>
          <a:xfrm>
            <a:off x="9399324" y="4353360"/>
            <a:ext cx="2061046" cy="1442322"/>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61" name="Google Shape;761;p104"/>
          <p:cNvSpPr/>
          <p:nvPr/>
        </p:nvSpPr>
        <p:spPr>
          <a:xfrm>
            <a:off x="9714586" y="1773769"/>
            <a:ext cx="1430522" cy="1433557"/>
          </a:xfrm>
          <a:custGeom>
            <a:rect b="b" l="l" r="r" t="t"/>
            <a:pathLst>
              <a:path extrusionOk="0" h="473" w="472">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Lato"/>
              <a:ea typeface="Lato"/>
              <a:cs typeface="Lato"/>
              <a:sym typeface="Lato"/>
            </a:endParaRPr>
          </a:p>
        </p:txBody>
      </p:sp>
      <p:sp>
        <p:nvSpPr>
          <p:cNvPr id="762" name="Google Shape;762;p104"/>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763" name="Google Shape;763;p104"/>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point icon Graph B">
  <p:cSld name="5 point icon Graph B">
    <p:spTree>
      <p:nvGrpSpPr>
        <p:cNvPr id="764" name="Shape 764"/>
        <p:cNvGrpSpPr/>
        <p:nvPr/>
      </p:nvGrpSpPr>
      <p:grpSpPr>
        <a:xfrm>
          <a:off x="0" y="0"/>
          <a:ext cx="0" cy="0"/>
          <a:chOff x="0" y="0"/>
          <a:chExt cx="0" cy="0"/>
        </a:xfrm>
      </p:grpSpPr>
      <p:sp>
        <p:nvSpPr>
          <p:cNvPr id="765" name="Google Shape;765;p105"/>
          <p:cNvSpPr/>
          <p:nvPr/>
        </p:nvSpPr>
        <p:spPr>
          <a:xfrm>
            <a:off x="240391" y="2902370"/>
            <a:ext cx="2340880" cy="3197995"/>
          </a:xfrm>
          <a:custGeom>
            <a:rect b="b" l="l" r="r" t="t"/>
            <a:pathLst>
              <a:path extrusionOk="0" h="3719" w="3430">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6" name="Google Shape;766;p105"/>
          <p:cNvSpPr/>
          <p:nvPr/>
        </p:nvSpPr>
        <p:spPr>
          <a:xfrm>
            <a:off x="2719382" y="2902370"/>
            <a:ext cx="2174902" cy="3188489"/>
          </a:xfrm>
          <a:custGeom>
            <a:rect b="b" l="l" r="r" t="t"/>
            <a:pathLst>
              <a:path extrusionOk="0" h="3719" w="3421">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7" name="Google Shape;767;p105"/>
          <p:cNvSpPr/>
          <p:nvPr/>
        </p:nvSpPr>
        <p:spPr>
          <a:xfrm>
            <a:off x="5104293" y="2902370"/>
            <a:ext cx="2131270" cy="3188489"/>
          </a:xfrm>
          <a:custGeom>
            <a:rect b="b" l="l" r="r" t="t"/>
            <a:pathLst>
              <a:path extrusionOk="0" h="3719" w="3428">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8" name="Google Shape;768;p105"/>
          <p:cNvSpPr/>
          <p:nvPr/>
        </p:nvSpPr>
        <p:spPr>
          <a:xfrm>
            <a:off x="7366367" y="2902370"/>
            <a:ext cx="2244362" cy="3206449"/>
          </a:xfrm>
          <a:custGeom>
            <a:rect b="b" l="l" r="r" t="t"/>
            <a:pathLst>
              <a:path extrusionOk="0" h="3719" w="3422">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9" name="Google Shape;769;p105"/>
          <p:cNvSpPr/>
          <p:nvPr/>
        </p:nvSpPr>
        <p:spPr>
          <a:xfrm>
            <a:off x="9793758" y="2884410"/>
            <a:ext cx="2244362" cy="3206449"/>
          </a:xfrm>
          <a:custGeom>
            <a:rect b="b" l="l" r="r" t="t"/>
            <a:pathLst>
              <a:path extrusionOk="0" h="3719" w="342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0" name="Google Shape;770;p105"/>
          <p:cNvSpPr txBox="1"/>
          <p:nvPr>
            <p:ph idx="1"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1" name="Google Shape;771;p105"/>
          <p:cNvSpPr txBox="1"/>
          <p:nvPr>
            <p:ph idx="2" type="body"/>
          </p:nvPr>
        </p:nvSpPr>
        <p:spPr>
          <a:xfrm>
            <a:off x="414826" y="4757241"/>
            <a:ext cx="1903851"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2" name="Google Shape;772;p105"/>
          <p:cNvSpPr txBox="1"/>
          <p:nvPr>
            <p:ph idx="3" type="body"/>
          </p:nvPr>
        </p:nvSpPr>
        <p:spPr>
          <a:xfrm>
            <a:off x="2846121" y="4750991"/>
            <a:ext cx="1921263"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3" name="Google Shape;773;p105"/>
          <p:cNvSpPr txBox="1"/>
          <p:nvPr>
            <p:ph idx="4" type="body"/>
          </p:nvPr>
        </p:nvSpPr>
        <p:spPr>
          <a:xfrm>
            <a:off x="5225351" y="4742537"/>
            <a:ext cx="1908506"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4" name="Google Shape;774;p105"/>
          <p:cNvSpPr txBox="1"/>
          <p:nvPr>
            <p:ph idx="5" type="body"/>
          </p:nvPr>
        </p:nvSpPr>
        <p:spPr>
          <a:xfrm>
            <a:off x="7543460" y="4736287"/>
            <a:ext cx="1890175"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5" name="Google Shape;775;p105"/>
          <p:cNvSpPr txBox="1"/>
          <p:nvPr>
            <p:ph idx="6" type="body"/>
          </p:nvPr>
        </p:nvSpPr>
        <p:spPr>
          <a:xfrm>
            <a:off x="9955308" y="4733031"/>
            <a:ext cx="1921262"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776" name="Google Shape;776;p105"/>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777" name="Google Shape;777;p105"/>
          <p:cNvGrpSpPr/>
          <p:nvPr/>
        </p:nvGrpSpPr>
        <p:grpSpPr>
          <a:xfrm>
            <a:off x="4480947" y="6257070"/>
            <a:ext cx="3144242" cy="374574"/>
            <a:chOff x="301128" y="6151084"/>
            <a:chExt cx="3144242" cy="374574"/>
          </a:xfrm>
        </p:grpSpPr>
        <p:pic>
          <p:nvPicPr>
            <p:cNvPr descr="Shape&#10;&#10;Description automatically generated with medium confidence" id="778" name="Google Shape;778;p105"/>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779" name="Google Shape;779;p105"/>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780" name="Google Shape;780;p105"/>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5 point icon Graph B">
  <p:cSld name="1_5 point icon Graph B">
    <p:spTree>
      <p:nvGrpSpPr>
        <p:cNvPr id="781" name="Shape 781"/>
        <p:cNvGrpSpPr/>
        <p:nvPr/>
      </p:nvGrpSpPr>
      <p:grpSpPr>
        <a:xfrm>
          <a:off x="0" y="0"/>
          <a:ext cx="0" cy="0"/>
          <a:chOff x="0" y="0"/>
          <a:chExt cx="0" cy="0"/>
        </a:xfrm>
      </p:grpSpPr>
      <p:sp>
        <p:nvSpPr>
          <p:cNvPr id="782" name="Google Shape;782;p106"/>
          <p:cNvSpPr/>
          <p:nvPr/>
        </p:nvSpPr>
        <p:spPr>
          <a:xfrm>
            <a:off x="240390" y="2361364"/>
            <a:ext cx="2989824" cy="4137090"/>
          </a:xfrm>
          <a:custGeom>
            <a:rect b="b" l="l" r="r" t="t"/>
            <a:pathLst>
              <a:path extrusionOk="0" h="3719" w="3430">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3" name="Google Shape;783;p106"/>
          <p:cNvSpPr/>
          <p:nvPr/>
        </p:nvSpPr>
        <p:spPr>
          <a:xfrm>
            <a:off x="3420767" y="2361364"/>
            <a:ext cx="2880767" cy="4137090"/>
          </a:xfrm>
          <a:custGeom>
            <a:rect b="b" l="l" r="r" t="t"/>
            <a:pathLst>
              <a:path extrusionOk="0" h="3719" w="3421">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4" name="Google Shape;784;p106"/>
          <p:cNvSpPr/>
          <p:nvPr/>
        </p:nvSpPr>
        <p:spPr>
          <a:xfrm>
            <a:off x="6463085" y="2361363"/>
            <a:ext cx="2692241" cy="4137090"/>
          </a:xfrm>
          <a:custGeom>
            <a:rect b="b" l="l" r="r" t="t"/>
            <a:pathLst>
              <a:path extrusionOk="0" h="3719" w="3428">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5" name="Google Shape;785;p106"/>
          <p:cNvSpPr/>
          <p:nvPr/>
        </p:nvSpPr>
        <p:spPr>
          <a:xfrm>
            <a:off x="9345879" y="2361363"/>
            <a:ext cx="2692241" cy="4137091"/>
          </a:xfrm>
          <a:custGeom>
            <a:rect b="b" l="l" r="r" t="t"/>
            <a:pathLst>
              <a:path extrusionOk="0" h="3719" w="342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cap="flat" cmpd="sng" w="9525">
            <a:solidFill>
              <a:srgbClr val="F27954"/>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6" name="Google Shape;786;p106"/>
          <p:cNvSpPr txBox="1"/>
          <p:nvPr>
            <p:ph idx="1"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7" name="Google Shape;787;p106"/>
          <p:cNvSpPr txBox="1"/>
          <p:nvPr>
            <p:ph idx="2" type="body"/>
          </p:nvPr>
        </p:nvSpPr>
        <p:spPr>
          <a:xfrm>
            <a:off x="414826" y="4757241"/>
            <a:ext cx="1903851"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8" name="Google Shape;788;p106"/>
          <p:cNvSpPr txBox="1"/>
          <p:nvPr>
            <p:ph idx="3" type="body"/>
          </p:nvPr>
        </p:nvSpPr>
        <p:spPr>
          <a:xfrm>
            <a:off x="2846121" y="4750991"/>
            <a:ext cx="1921263"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9" name="Google Shape;789;p106"/>
          <p:cNvSpPr txBox="1"/>
          <p:nvPr>
            <p:ph idx="4" type="body"/>
          </p:nvPr>
        </p:nvSpPr>
        <p:spPr>
          <a:xfrm>
            <a:off x="6909393" y="4733031"/>
            <a:ext cx="1908506"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0" name="Google Shape;790;p106"/>
          <p:cNvSpPr txBox="1"/>
          <p:nvPr>
            <p:ph idx="5" type="body"/>
          </p:nvPr>
        </p:nvSpPr>
        <p:spPr>
          <a:xfrm>
            <a:off x="9955308" y="4733031"/>
            <a:ext cx="1921262"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5 point icon Graph B">
  <p:cSld name="2_5 point icon Graph B">
    <p:spTree>
      <p:nvGrpSpPr>
        <p:cNvPr id="791" name="Shape 791"/>
        <p:cNvGrpSpPr/>
        <p:nvPr/>
      </p:nvGrpSpPr>
      <p:grpSpPr>
        <a:xfrm>
          <a:off x="0" y="0"/>
          <a:ext cx="0" cy="0"/>
          <a:chOff x="0" y="0"/>
          <a:chExt cx="0" cy="0"/>
        </a:xfrm>
      </p:grpSpPr>
      <p:sp>
        <p:nvSpPr>
          <p:cNvPr id="792" name="Google Shape;792;p107"/>
          <p:cNvSpPr/>
          <p:nvPr/>
        </p:nvSpPr>
        <p:spPr>
          <a:xfrm>
            <a:off x="240390" y="1846556"/>
            <a:ext cx="2796283" cy="4651898"/>
          </a:xfrm>
          <a:custGeom>
            <a:rect b="b" l="l" r="r" t="t"/>
            <a:pathLst>
              <a:path extrusionOk="0" h="3719" w="3430">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3" name="Google Shape;793;p107"/>
          <p:cNvSpPr/>
          <p:nvPr/>
        </p:nvSpPr>
        <p:spPr>
          <a:xfrm>
            <a:off x="3420768" y="1856063"/>
            <a:ext cx="2796282" cy="4642391"/>
          </a:xfrm>
          <a:custGeom>
            <a:rect b="b" l="l" r="r" t="t"/>
            <a:pathLst>
              <a:path extrusionOk="0" h="3719" w="3421">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4" name="Google Shape;794;p107"/>
          <p:cNvSpPr/>
          <p:nvPr/>
        </p:nvSpPr>
        <p:spPr>
          <a:xfrm>
            <a:off x="6571967" y="1846556"/>
            <a:ext cx="2583359" cy="4651898"/>
          </a:xfrm>
          <a:custGeom>
            <a:rect b="b" l="l" r="r" t="t"/>
            <a:pathLst>
              <a:path extrusionOk="0" h="3719" w="3428">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5" name="Google Shape;795;p107"/>
          <p:cNvSpPr/>
          <p:nvPr/>
        </p:nvSpPr>
        <p:spPr>
          <a:xfrm>
            <a:off x="9345879" y="1846556"/>
            <a:ext cx="2692241" cy="4651898"/>
          </a:xfrm>
          <a:custGeom>
            <a:rect b="b" l="l" r="r" t="t"/>
            <a:pathLst>
              <a:path extrusionOk="0" h="3719" w="342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cap="flat" cmpd="sng" w="9525">
            <a:solidFill>
              <a:srgbClr val="F27954"/>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6" name="Google Shape;796;p107"/>
          <p:cNvSpPr txBox="1"/>
          <p:nvPr>
            <p:ph idx="1"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7" name="Google Shape;797;p107"/>
          <p:cNvSpPr txBox="1"/>
          <p:nvPr>
            <p:ph idx="2" type="body"/>
          </p:nvPr>
        </p:nvSpPr>
        <p:spPr>
          <a:xfrm>
            <a:off x="414826" y="4757241"/>
            <a:ext cx="1903851"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8" name="Google Shape;798;p107"/>
          <p:cNvSpPr txBox="1"/>
          <p:nvPr>
            <p:ph idx="3" type="body"/>
          </p:nvPr>
        </p:nvSpPr>
        <p:spPr>
          <a:xfrm>
            <a:off x="2846121" y="4750991"/>
            <a:ext cx="1921263"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9" name="Google Shape;799;p107"/>
          <p:cNvSpPr txBox="1"/>
          <p:nvPr>
            <p:ph idx="4" type="body"/>
          </p:nvPr>
        </p:nvSpPr>
        <p:spPr>
          <a:xfrm>
            <a:off x="6909393" y="4733031"/>
            <a:ext cx="1908506"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0" name="Google Shape;800;p107"/>
          <p:cNvSpPr txBox="1"/>
          <p:nvPr>
            <p:ph idx="5" type="body"/>
          </p:nvPr>
        </p:nvSpPr>
        <p:spPr>
          <a:xfrm>
            <a:off x="9955308" y="4733031"/>
            <a:ext cx="1921262" cy="335052"/>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400"/>
              <a:buNone/>
              <a:defRPr b="1"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point icon Graph C">
  <p:cSld name="5 point icon Graph C">
    <p:spTree>
      <p:nvGrpSpPr>
        <p:cNvPr id="801" name="Shape 801"/>
        <p:cNvGrpSpPr/>
        <p:nvPr/>
      </p:nvGrpSpPr>
      <p:grpSpPr>
        <a:xfrm>
          <a:off x="0" y="0"/>
          <a:ext cx="0" cy="0"/>
          <a:chOff x="0" y="0"/>
          <a:chExt cx="0" cy="0"/>
        </a:xfrm>
      </p:grpSpPr>
      <p:grpSp>
        <p:nvGrpSpPr>
          <p:cNvPr id="802" name="Google Shape;802;p108"/>
          <p:cNvGrpSpPr/>
          <p:nvPr/>
        </p:nvGrpSpPr>
        <p:grpSpPr>
          <a:xfrm>
            <a:off x="1154562" y="1887157"/>
            <a:ext cx="9882876" cy="2798187"/>
            <a:chOff x="1875859" y="4907106"/>
            <a:chExt cx="20625932" cy="5839921"/>
          </a:xfrm>
        </p:grpSpPr>
        <p:sp>
          <p:nvSpPr>
            <p:cNvPr id="803" name="Google Shape;803;p108"/>
            <p:cNvSpPr/>
            <p:nvPr/>
          </p:nvSpPr>
          <p:spPr>
            <a:xfrm rot="10800000">
              <a:off x="1875859"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4" name="Google Shape;804;p108"/>
            <p:cNvSpPr/>
            <p:nvPr/>
          </p:nvSpPr>
          <p:spPr>
            <a:xfrm>
              <a:off x="5916227"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5" name="Google Shape;805;p108"/>
            <p:cNvSpPr/>
            <p:nvPr/>
          </p:nvSpPr>
          <p:spPr>
            <a:xfrm rot="10800000">
              <a:off x="9956596" y="4907108"/>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6" name="Google Shape;806;p108"/>
            <p:cNvSpPr/>
            <p:nvPr/>
          </p:nvSpPr>
          <p:spPr>
            <a:xfrm>
              <a:off x="13996964" y="4907111"/>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7" name="Google Shape;807;p108"/>
            <p:cNvSpPr/>
            <p:nvPr/>
          </p:nvSpPr>
          <p:spPr>
            <a:xfrm>
              <a:off x="1875859" y="4907106"/>
              <a:ext cx="4464459" cy="4631501"/>
            </a:xfrm>
            <a:prstGeom prst="blockArc">
              <a:avLst>
                <a:gd fmla="val 10800000" name="adj1"/>
                <a:gd fmla="val 0" name="adj2"/>
                <a:gd fmla="val 9694" name="adj3"/>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8" name="Google Shape;808;p108"/>
            <p:cNvSpPr/>
            <p:nvPr/>
          </p:nvSpPr>
          <p:spPr>
            <a:xfrm rot="10800000">
              <a:off x="18037332" y="4907111"/>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09" name="Google Shape;809;p108"/>
            <p:cNvSpPr/>
            <p:nvPr/>
          </p:nvSpPr>
          <p:spPr>
            <a:xfrm rot="10800000">
              <a:off x="5916227" y="4907106"/>
              <a:ext cx="4464459" cy="4631501"/>
            </a:xfrm>
            <a:prstGeom prst="blockArc">
              <a:avLst>
                <a:gd fmla="val 10800000" name="adj1"/>
                <a:gd fmla="val 0" name="adj2"/>
                <a:gd fmla="val 9694" name="adj3"/>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10" name="Google Shape;810;p108"/>
            <p:cNvSpPr/>
            <p:nvPr/>
          </p:nvSpPr>
          <p:spPr>
            <a:xfrm rot="10800000">
              <a:off x="13996964" y="4907111"/>
              <a:ext cx="4464459" cy="4631501"/>
            </a:xfrm>
            <a:prstGeom prst="blockArc">
              <a:avLst>
                <a:gd fmla="val 10800000" name="adj1"/>
                <a:gd fmla="val 0" name="adj2"/>
                <a:gd fmla="val 9694" name="adj3"/>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11" name="Google Shape;811;p108"/>
            <p:cNvSpPr/>
            <p:nvPr/>
          </p:nvSpPr>
          <p:spPr>
            <a:xfrm>
              <a:off x="9956596" y="4907108"/>
              <a:ext cx="4464459" cy="4631501"/>
            </a:xfrm>
            <a:prstGeom prst="blockArc">
              <a:avLst>
                <a:gd fmla="val 10800000" name="adj1"/>
                <a:gd fmla="val 0" name="adj2"/>
                <a:gd fmla="val 9694" name="adj3"/>
              </a:avLst>
            </a:prstGeom>
            <a:solidFill>
              <a:srgbClr val="76C0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12" name="Google Shape;812;p108"/>
            <p:cNvSpPr/>
            <p:nvPr/>
          </p:nvSpPr>
          <p:spPr>
            <a:xfrm>
              <a:off x="18037332" y="4907110"/>
              <a:ext cx="4464459" cy="4631501"/>
            </a:xfrm>
            <a:prstGeom prst="blockArc">
              <a:avLst>
                <a:gd fmla="val 10800000" name="adj1"/>
                <a:gd fmla="val 0" name="adj2"/>
                <a:gd fmla="val 9694" name="adj3"/>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13" name="Google Shape;813;p108"/>
            <p:cNvSpPr txBox="1"/>
            <p:nvPr/>
          </p:nvSpPr>
          <p:spPr>
            <a:xfrm>
              <a:off x="3248482" y="10100696"/>
              <a:ext cx="192713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Mission</a:t>
              </a:r>
              <a:endParaRPr b="0" i="0" sz="1400" u="none" cap="none" strike="noStrike">
                <a:solidFill>
                  <a:srgbClr val="000000"/>
                </a:solidFill>
                <a:latin typeface="Arial"/>
                <a:ea typeface="Arial"/>
                <a:cs typeface="Arial"/>
                <a:sym typeface="Arial"/>
              </a:endParaRPr>
            </a:p>
          </p:txBody>
        </p:sp>
        <p:sp>
          <p:nvSpPr>
            <p:cNvPr id="814" name="Google Shape;814;p108"/>
            <p:cNvSpPr txBox="1"/>
            <p:nvPr/>
          </p:nvSpPr>
          <p:spPr>
            <a:xfrm>
              <a:off x="7357215" y="10100696"/>
              <a:ext cx="1582486"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Vision</a:t>
              </a:r>
              <a:endParaRPr b="0" i="0" sz="1400" u="none" cap="none" strike="noStrike">
                <a:solidFill>
                  <a:srgbClr val="000000"/>
                </a:solidFill>
                <a:latin typeface="Arial"/>
                <a:ea typeface="Arial"/>
                <a:cs typeface="Arial"/>
                <a:sym typeface="Arial"/>
              </a:endParaRPr>
            </a:p>
          </p:txBody>
        </p:sp>
        <p:sp>
          <p:nvSpPr>
            <p:cNvPr id="815" name="Google Shape;815;p108"/>
            <p:cNvSpPr txBox="1"/>
            <p:nvPr/>
          </p:nvSpPr>
          <p:spPr>
            <a:xfrm>
              <a:off x="11461705" y="10100696"/>
              <a:ext cx="1454245"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Goals</a:t>
              </a:r>
              <a:endParaRPr b="0" i="0" sz="1400" u="none" cap="none" strike="noStrike">
                <a:solidFill>
                  <a:srgbClr val="000000"/>
                </a:solidFill>
                <a:latin typeface="Arial"/>
                <a:ea typeface="Arial"/>
                <a:cs typeface="Arial"/>
                <a:sym typeface="Arial"/>
              </a:endParaRPr>
            </a:p>
          </p:txBody>
        </p:sp>
        <p:sp>
          <p:nvSpPr>
            <p:cNvPr id="816" name="Google Shape;816;p108"/>
            <p:cNvSpPr txBox="1"/>
            <p:nvPr/>
          </p:nvSpPr>
          <p:spPr>
            <a:xfrm>
              <a:off x="15369825" y="10100696"/>
              <a:ext cx="171874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Values</a:t>
              </a:r>
              <a:endParaRPr b="0" i="0" sz="1400" u="none" cap="none" strike="noStrike">
                <a:solidFill>
                  <a:srgbClr val="000000"/>
                </a:solidFill>
                <a:latin typeface="Arial"/>
                <a:ea typeface="Arial"/>
                <a:cs typeface="Arial"/>
                <a:sym typeface="Arial"/>
              </a:endParaRPr>
            </a:p>
          </p:txBody>
        </p:sp>
        <p:sp>
          <p:nvSpPr>
            <p:cNvPr id="817" name="Google Shape;817;p108"/>
            <p:cNvSpPr txBox="1"/>
            <p:nvPr/>
          </p:nvSpPr>
          <p:spPr>
            <a:xfrm>
              <a:off x="19196192" y="10100696"/>
              <a:ext cx="2146743"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Strategy</a:t>
              </a:r>
              <a:endParaRPr b="0" i="0" sz="1400" u="none" cap="none" strike="noStrike">
                <a:solidFill>
                  <a:srgbClr val="000000"/>
                </a:solidFill>
                <a:latin typeface="Arial"/>
                <a:ea typeface="Arial"/>
                <a:cs typeface="Arial"/>
                <a:sym typeface="Arial"/>
              </a:endParaRPr>
            </a:p>
          </p:txBody>
        </p:sp>
      </p:grpSp>
      <p:sp>
        <p:nvSpPr>
          <p:cNvPr id="818" name="Google Shape;818;p108"/>
          <p:cNvSpPr txBox="1"/>
          <p:nvPr>
            <p:ph idx="1" type="body"/>
          </p:nvPr>
        </p:nvSpPr>
        <p:spPr>
          <a:xfrm>
            <a:off x="3269110"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9" name="Google Shape;819;p108"/>
          <p:cNvSpPr txBox="1"/>
          <p:nvPr>
            <p:ph idx="2" type="body"/>
          </p:nvPr>
        </p:nvSpPr>
        <p:spPr>
          <a:xfrm>
            <a:off x="1333175"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0" name="Google Shape;820;p108"/>
          <p:cNvSpPr txBox="1"/>
          <p:nvPr>
            <p:ph idx="3" type="body"/>
          </p:nvPr>
        </p:nvSpPr>
        <p:spPr>
          <a:xfrm>
            <a:off x="7165569"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1" name="Google Shape;821;p108"/>
          <p:cNvSpPr txBox="1"/>
          <p:nvPr>
            <p:ph idx="4" type="body"/>
          </p:nvPr>
        </p:nvSpPr>
        <p:spPr>
          <a:xfrm>
            <a:off x="5229634"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2" name="Google Shape;822;p108"/>
          <p:cNvSpPr txBox="1"/>
          <p:nvPr>
            <p:ph idx="5" type="body"/>
          </p:nvPr>
        </p:nvSpPr>
        <p:spPr>
          <a:xfrm>
            <a:off x="9101503"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3" name="Google Shape;823;p108"/>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824" name="Google Shape;824;p108"/>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825" name="Google Shape;825;p108"/>
          <p:cNvGrpSpPr/>
          <p:nvPr/>
        </p:nvGrpSpPr>
        <p:grpSpPr>
          <a:xfrm>
            <a:off x="4480947" y="6257070"/>
            <a:ext cx="3144242" cy="374574"/>
            <a:chOff x="301128" y="6151084"/>
            <a:chExt cx="3144242" cy="374574"/>
          </a:xfrm>
        </p:grpSpPr>
        <p:pic>
          <p:nvPicPr>
            <p:cNvPr descr="Shape&#10;&#10;Description automatically generated with medium confidence" id="826" name="Google Shape;826;p108"/>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827" name="Google Shape;827;p108"/>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828" name="Google Shape;828;p108"/>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5 point icon Graph C">
  <p:cSld name="2_5 point icon Graph C">
    <p:spTree>
      <p:nvGrpSpPr>
        <p:cNvPr id="829" name="Shape 829"/>
        <p:cNvGrpSpPr/>
        <p:nvPr/>
      </p:nvGrpSpPr>
      <p:grpSpPr>
        <a:xfrm>
          <a:off x="0" y="0"/>
          <a:ext cx="0" cy="0"/>
          <a:chOff x="0" y="0"/>
          <a:chExt cx="0" cy="0"/>
        </a:xfrm>
      </p:grpSpPr>
      <p:grpSp>
        <p:nvGrpSpPr>
          <p:cNvPr id="830" name="Google Shape;830;p109"/>
          <p:cNvGrpSpPr/>
          <p:nvPr/>
        </p:nvGrpSpPr>
        <p:grpSpPr>
          <a:xfrm>
            <a:off x="1947279" y="1887157"/>
            <a:ext cx="9327612" cy="2798187"/>
            <a:chOff x="1875859" y="4907106"/>
            <a:chExt cx="19467076" cy="5839921"/>
          </a:xfrm>
        </p:grpSpPr>
        <p:sp>
          <p:nvSpPr>
            <p:cNvPr id="831" name="Google Shape;831;p109"/>
            <p:cNvSpPr/>
            <p:nvPr/>
          </p:nvSpPr>
          <p:spPr>
            <a:xfrm rot="10800000">
              <a:off x="1875859"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32" name="Google Shape;832;p109"/>
            <p:cNvSpPr/>
            <p:nvPr/>
          </p:nvSpPr>
          <p:spPr>
            <a:xfrm>
              <a:off x="5916227" y="4907106"/>
              <a:ext cx="4464459" cy="4631501"/>
            </a:xfrm>
            <a:prstGeom prst="blockArc">
              <a:avLst>
                <a:gd fmla="val 10800000" name="adj1"/>
                <a:gd fmla="val 0" name="adj2"/>
                <a:gd fmla="val 9694" name="adj3"/>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33" name="Google Shape;833;p109"/>
            <p:cNvSpPr/>
            <p:nvPr/>
          </p:nvSpPr>
          <p:spPr>
            <a:xfrm rot="10800000">
              <a:off x="9956596" y="4907108"/>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34" name="Google Shape;834;p109"/>
            <p:cNvSpPr/>
            <p:nvPr/>
          </p:nvSpPr>
          <p:spPr>
            <a:xfrm>
              <a:off x="13996964" y="4907111"/>
              <a:ext cx="4464459" cy="4631501"/>
            </a:xfrm>
            <a:prstGeom prst="blockArc">
              <a:avLst>
                <a:gd fmla="val 10800000" name="adj1"/>
                <a:gd fmla="val 0" name="adj2"/>
                <a:gd fmla="val 9694" name="adj3"/>
              </a:avLst>
            </a:prstGeom>
            <a:solidFill>
              <a:srgbClr val="F9C5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35" name="Google Shape;835;p109"/>
            <p:cNvSpPr/>
            <p:nvPr/>
          </p:nvSpPr>
          <p:spPr>
            <a:xfrm>
              <a:off x="1875859" y="4907106"/>
              <a:ext cx="4464459" cy="4631501"/>
            </a:xfrm>
            <a:prstGeom prst="blockArc">
              <a:avLst>
                <a:gd fmla="val 10800000" name="adj1"/>
                <a:gd fmla="val 0" name="adj2"/>
                <a:gd fmla="val 9694" name="adj3"/>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36" name="Google Shape;836;p109"/>
            <p:cNvSpPr/>
            <p:nvPr/>
          </p:nvSpPr>
          <p:spPr>
            <a:xfrm rot="10800000">
              <a:off x="5916227" y="4907106"/>
              <a:ext cx="4464459" cy="4631501"/>
            </a:xfrm>
            <a:prstGeom prst="blockArc">
              <a:avLst>
                <a:gd fmla="val 10800000" name="adj1"/>
                <a:gd fmla="val 0" name="adj2"/>
                <a:gd fmla="val 9694" name="adj3"/>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37" name="Google Shape;837;p109"/>
            <p:cNvSpPr/>
            <p:nvPr/>
          </p:nvSpPr>
          <p:spPr>
            <a:xfrm rot="10800000">
              <a:off x="13996964" y="4907111"/>
              <a:ext cx="4464459" cy="4631501"/>
            </a:xfrm>
            <a:prstGeom prst="blockArc">
              <a:avLst>
                <a:gd fmla="val 10800000" name="adj1"/>
                <a:gd fmla="val 0" name="adj2"/>
                <a:gd fmla="val 9694" name="adj3"/>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38" name="Google Shape;838;p109"/>
            <p:cNvSpPr/>
            <p:nvPr/>
          </p:nvSpPr>
          <p:spPr>
            <a:xfrm>
              <a:off x="9956596" y="4907108"/>
              <a:ext cx="4464459" cy="4631501"/>
            </a:xfrm>
            <a:prstGeom prst="blockArc">
              <a:avLst>
                <a:gd fmla="val 10800000" name="adj1"/>
                <a:gd fmla="val 0" name="adj2"/>
                <a:gd fmla="val 9694" name="adj3"/>
              </a:avLst>
            </a:prstGeom>
            <a:solidFill>
              <a:srgbClr val="76C0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39" name="Google Shape;839;p109"/>
            <p:cNvSpPr txBox="1"/>
            <p:nvPr/>
          </p:nvSpPr>
          <p:spPr>
            <a:xfrm>
              <a:off x="3248482" y="10100696"/>
              <a:ext cx="192713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Mission</a:t>
              </a:r>
              <a:endParaRPr b="0" i="0" sz="1400" u="none" cap="none" strike="noStrike">
                <a:solidFill>
                  <a:srgbClr val="000000"/>
                </a:solidFill>
                <a:latin typeface="Arial"/>
                <a:ea typeface="Arial"/>
                <a:cs typeface="Arial"/>
                <a:sym typeface="Arial"/>
              </a:endParaRPr>
            </a:p>
          </p:txBody>
        </p:sp>
        <p:sp>
          <p:nvSpPr>
            <p:cNvPr id="840" name="Google Shape;840;p109"/>
            <p:cNvSpPr txBox="1"/>
            <p:nvPr/>
          </p:nvSpPr>
          <p:spPr>
            <a:xfrm>
              <a:off x="7357215" y="10100696"/>
              <a:ext cx="1582486"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Vision</a:t>
              </a:r>
              <a:endParaRPr b="0" i="0" sz="1400" u="none" cap="none" strike="noStrike">
                <a:solidFill>
                  <a:srgbClr val="000000"/>
                </a:solidFill>
                <a:latin typeface="Arial"/>
                <a:ea typeface="Arial"/>
                <a:cs typeface="Arial"/>
                <a:sym typeface="Arial"/>
              </a:endParaRPr>
            </a:p>
          </p:txBody>
        </p:sp>
        <p:sp>
          <p:nvSpPr>
            <p:cNvPr id="841" name="Google Shape;841;p109"/>
            <p:cNvSpPr txBox="1"/>
            <p:nvPr/>
          </p:nvSpPr>
          <p:spPr>
            <a:xfrm>
              <a:off x="11461705" y="10100696"/>
              <a:ext cx="1454245"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Goals</a:t>
              </a:r>
              <a:endParaRPr b="0" i="0" sz="1400" u="none" cap="none" strike="noStrike">
                <a:solidFill>
                  <a:srgbClr val="000000"/>
                </a:solidFill>
                <a:latin typeface="Arial"/>
                <a:ea typeface="Arial"/>
                <a:cs typeface="Arial"/>
                <a:sym typeface="Arial"/>
              </a:endParaRPr>
            </a:p>
          </p:txBody>
        </p:sp>
        <p:sp>
          <p:nvSpPr>
            <p:cNvPr id="842" name="Google Shape;842;p109"/>
            <p:cNvSpPr txBox="1"/>
            <p:nvPr/>
          </p:nvSpPr>
          <p:spPr>
            <a:xfrm>
              <a:off x="15369825" y="10100696"/>
              <a:ext cx="171874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Values</a:t>
              </a:r>
              <a:endParaRPr b="0" i="0" sz="1400" u="none" cap="none" strike="noStrike">
                <a:solidFill>
                  <a:srgbClr val="000000"/>
                </a:solidFill>
                <a:latin typeface="Arial"/>
                <a:ea typeface="Arial"/>
                <a:cs typeface="Arial"/>
                <a:sym typeface="Arial"/>
              </a:endParaRPr>
            </a:p>
          </p:txBody>
        </p:sp>
        <p:sp>
          <p:nvSpPr>
            <p:cNvPr id="843" name="Google Shape;843;p109"/>
            <p:cNvSpPr txBox="1"/>
            <p:nvPr/>
          </p:nvSpPr>
          <p:spPr>
            <a:xfrm>
              <a:off x="19196192" y="10100696"/>
              <a:ext cx="2146743"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Strategy</a:t>
              </a:r>
              <a:endParaRPr b="0" i="0" sz="1400" u="none" cap="none" strike="noStrike">
                <a:solidFill>
                  <a:srgbClr val="000000"/>
                </a:solidFill>
                <a:latin typeface="Arial"/>
                <a:ea typeface="Arial"/>
                <a:cs typeface="Arial"/>
                <a:sym typeface="Arial"/>
              </a:endParaRPr>
            </a:p>
          </p:txBody>
        </p:sp>
      </p:grpSp>
      <p:sp>
        <p:nvSpPr>
          <p:cNvPr id="844" name="Google Shape;844;p109"/>
          <p:cNvSpPr txBox="1"/>
          <p:nvPr>
            <p:ph idx="1" type="body"/>
          </p:nvPr>
        </p:nvSpPr>
        <p:spPr>
          <a:xfrm>
            <a:off x="3269110"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5" name="Google Shape;845;p109"/>
          <p:cNvSpPr txBox="1"/>
          <p:nvPr>
            <p:ph idx="2" type="body"/>
          </p:nvPr>
        </p:nvSpPr>
        <p:spPr>
          <a:xfrm>
            <a:off x="1333175"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6" name="Google Shape;846;p109"/>
          <p:cNvSpPr txBox="1"/>
          <p:nvPr>
            <p:ph idx="3" type="body"/>
          </p:nvPr>
        </p:nvSpPr>
        <p:spPr>
          <a:xfrm>
            <a:off x="7165569"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7" name="Google Shape;847;p109"/>
          <p:cNvSpPr txBox="1"/>
          <p:nvPr>
            <p:ph idx="4" type="body"/>
          </p:nvPr>
        </p:nvSpPr>
        <p:spPr>
          <a:xfrm>
            <a:off x="5229634"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8" name="Google Shape;848;p109"/>
          <p:cNvSpPr txBox="1"/>
          <p:nvPr>
            <p:ph idx="5" type="body"/>
          </p:nvPr>
        </p:nvSpPr>
        <p:spPr>
          <a:xfrm>
            <a:off x="9101503"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9" name="Google Shape;849;p109"/>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850" name="Google Shape;850;p109"/>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851" name="Google Shape;851;p109"/>
          <p:cNvGrpSpPr/>
          <p:nvPr/>
        </p:nvGrpSpPr>
        <p:grpSpPr>
          <a:xfrm>
            <a:off x="4480947" y="6257070"/>
            <a:ext cx="3144242" cy="374574"/>
            <a:chOff x="301128" y="6151084"/>
            <a:chExt cx="3144242" cy="374574"/>
          </a:xfrm>
        </p:grpSpPr>
        <p:pic>
          <p:nvPicPr>
            <p:cNvPr descr="Shape&#10;&#10;Description automatically generated with medium confidence" id="852" name="Google Shape;852;p109"/>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853" name="Google Shape;853;p109"/>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854" name="Google Shape;854;p109"/>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5 point icon Graph C">
  <p:cSld name="1_5 point icon Graph C">
    <p:spTree>
      <p:nvGrpSpPr>
        <p:cNvPr id="855" name="Shape 855"/>
        <p:cNvGrpSpPr/>
        <p:nvPr/>
      </p:nvGrpSpPr>
      <p:grpSpPr>
        <a:xfrm>
          <a:off x="0" y="0"/>
          <a:ext cx="0" cy="0"/>
          <a:chOff x="0" y="0"/>
          <a:chExt cx="0" cy="0"/>
        </a:xfrm>
      </p:grpSpPr>
      <p:grpSp>
        <p:nvGrpSpPr>
          <p:cNvPr id="856" name="Google Shape;856;p110"/>
          <p:cNvGrpSpPr/>
          <p:nvPr/>
        </p:nvGrpSpPr>
        <p:grpSpPr>
          <a:xfrm>
            <a:off x="1154562" y="1887157"/>
            <a:ext cx="9882876" cy="2798187"/>
            <a:chOff x="1875859" y="4907106"/>
            <a:chExt cx="20625932" cy="5839921"/>
          </a:xfrm>
        </p:grpSpPr>
        <p:sp>
          <p:nvSpPr>
            <p:cNvPr id="857" name="Google Shape;857;p110"/>
            <p:cNvSpPr/>
            <p:nvPr/>
          </p:nvSpPr>
          <p:spPr>
            <a:xfrm rot="10800000">
              <a:off x="1875859" y="4907106"/>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58" name="Google Shape;858;p110"/>
            <p:cNvSpPr/>
            <p:nvPr/>
          </p:nvSpPr>
          <p:spPr>
            <a:xfrm rot="10800000">
              <a:off x="9956596" y="4907108"/>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59" name="Google Shape;859;p110"/>
            <p:cNvSpPr/>
            <p:nvPr/>
          </p:nvSpPr>
          <p:spPr>
            <a:xfrm>
              <a:off x="1875859" y="4907106"/>
              <a:ext cx="4464459" cy="4631501"/>
            </a:xfrm>
            <a:prstGeom prst="blockArc">
              <a:avLst>
                <a:gd fmla="val 10800000" name="adj1"/>
                <a:gd fmla="val 0" name="adj2"/>
                <a:gd fmla="val 9694" name="adj3"/>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60" name="Google Shape;860;p110"/>
            <p:cNvSpPr/>
            <p:nvPr/>
          </p:nvSpPr>
          <p:spPr>
            <a:xfrm rot="10800000">
              <a:off x="18037332" y="4907111"/>
              <a:ext cx="4464459" cy="4631501"/>
            </a:xfrm>
            <a:prstGeom prst="blockArc">
              <a:avLst>
                <a:gd fmla="val 10800000" name="adj1"/>
                <a:gd fmla="val 0" name="adj2"/>
                <a:gd fmla="val 9694" name="adj3"/>
              </a:avLst>
            </a:prstGeom>
            <a:solidFill>
              <a:srgbClr val="EFF1F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61" name="Google Shape;861;p110"/>
            <p:cNvSpPr/>
            <p:nvPr/>
          </p:nvSpPr>
          <p:spPr>
            <a:xfrm rot="10800000">
              <a:off x="5916227" y="4907106"/>
              <a:ext cx="4464459" cy="4631501"/>
            </a:xfrm>
            <a:prstGeom prst="blockArc">
              <a:avLst>
                <a:gd fmla="val 10800000" name="adj1"/>
                <a:gd fmla="val 0" name="adj2"/>
                <a:gd fmla="val 9694" name="adj3"/>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62" name="Google Shape;862;p110"/>
            <p:cNvSpPr/>
            <p:nvPr/>
          </p:nvSpPr>
          <p:spPr>
            <a:xfrm rot="10800000">
              <a:off x="13996964" y="4907111"/>
              <a:ext cx="4464459" cy="4631501"/>
            </a:xfrm>
            <a:prstGeom prst="blockArc">
              <a:avLst>
                <a:gd fmla="val 10800000" name="adj1"/>
                <a:gd fmla="val 0" name="adj2"/>
                <a:gd fmla="val 9694" name="adj3"/>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63" name="Google Shape;863;p110"/>
            <p:cNvSpPr/>
            <p:nvPr/>
          </p:nvSpPr>
          <p:spPr>
            <a:xfrm>
              <a:off x="9956596" y="4907108"/>
              <a:ext cx="4464459" cy="4631501"/>
            </a:xfrm>
            <a:prstGeom prst="blockArc">
              <a:avLst>
                <a:gd fmla="val 10800000" name="adj1"/>
                <a:gd fmla="val 0" name="adj2"/>
                <a:gd fmla="val 9694" name="adj3"/>
              </a:avLst>
            </a:prstGeom>
            <a:solidFill>
              <a:srgbClr val="76C0B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64" name="Google Shape;864;p110"/>
            <p:cNvSpPr/>
            <p:nvPr/>
          </p:nvSpPr>
          <p:spPr>
            <a:xfrm>
              <a:off x="18037332" y="4907110"/>
              <a:ext cx="4464459" cy="4631501"/>
            </a:xfrm>
            <a:prstGeom prst="blockArc">
              <a:avLst>
                <a:gd fmla="val 10800000" name="adj1"/>
                <a:gd fmla="val 0" name="adj2"/>
                <a:gd fmla="val 9694" name="adj3"/>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598"/>
                <a:buFont typeface="Arial"/>
                <a:buNone/>
              </a:pPr>
              <a:r>
                <a:t/>
              </a:r>
              <a:endParaRPr b="0" i="0" sz="9598" u="none" cap="none" strike="noStrike">
                <a:solidFill>
                  <a:schemeClr val="dk1"/>
                </a:solidFill>
                <a:latin typeface="Calibri"/>
                <a:ea typeface="Calibri"/>
                <a:cs typeface="Calibri"/>
                <a:sym typeface="Calibri"/>
              </a:endParaRPr>
            </a:p>
          </p:txBody>
        </p:sp>
        <p:sp>
          <p:nvSpPr>
            <p:cNvPr id="865" name="Google Shape;865;p110"/>
            <p:cNvSpPr txBox="1"/>
            <p:nvPr/>
          </p:nvSpPr>
          <p:spPr>
            <a:xfrm>
              <a:off x="3248482" y="10100696"/>
              <a:ext cx="192713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Mission</a:t>
              </a:r>
              <a:endParaRPr b="0" i="0" sz="1400" u="none" cap="none" strike="noStrike">
                <a:solidFill>
                  <a:srgbClr val="000000"/>
                </a:solidFill>
                <a:latin typeface="Arial"/>
                <a:ea typeface="Arial"/>
                <a:cs typeface="Arial"/>
                <a:sym typeface="Arial"/>
              </a:endParaRPr>
            </a:p>
          </p:txBody>
        </p:sp>
        <p:sp>
          <p:nvSpPr>
            <p:cNvPr id="866" name="Google Shape;866;p110"/>
            <p:cNvSpPr txBox="1"/>
            <p:nvPr/>
          </p:nvSpPr>
          <p:spPr>
            <a:xfrm>
              <a:off x="7357215" y="10100696"/>
              <a:ext cx="1582486"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Vision</a:t>
              </a:r>
              <a:endParaRPr b="0" i="0" sz="1400" u="none" cap="none" strike="noStrike">
                <a:solidFill>
                  <a:srgbClr val="000000"/>
                </a:solidFill>
                <a:latin typeface="Arial"/>
                <a:ea typeface="Arial"/>
                <a:cs typeface="Arial"/>
                <a:sym typeface="Arial"/>
              </a:endParaRPr>
            </a:p>
          </p:txBody>
        </p:sp>
        <p:sp>
          <p:nvSpPr>
            <p:cNvPr id="867" name="Google Shape;867;p110"/>
            <p:cNvSpPr txBox="1"/>
            <p:nvPr/>
          </p:nvSpPr>
          <p:spPr>
            <a:xfrm>
              <a:off x="11461705" y="10100696"/>
              <a:ext cx="1454245"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Goals</a:t>
              </a:r>
              <a:endParaRPr b="0" i="0" sz="1400" u="none" cap="none" strike="noStrike">
                <a:solidFill>
                  <a:srgbClr val="000000"/>
                </a:solidFill>
                <a:latin typeface="Arial"/>
                <a:ea typeface="Arial"/>
                <a:cs typeface="Arial"/>
                <a:sym typeface="Arial"/>
              </a:endParaRPr>
            </a:p>
          </p:txBody>
        </p:sp>
        <p:sp>
          <p:nvSpPr>
            <p:cNvPr id="868" name="Google Shape;868;p110"/>
            <p:cNvSpPr txBox="1"/>
            <p:nvPr/>
          </p:nvSpPr>
          <p:spPr>
            <a:xfrm>
              <a:off x="15369825" y="10100696"/>
              <a:ext cx="171874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Values</a:t>
              </a:r>
              <a:endParaRPr b="0" i="0" sz="1400" u="none" cap="none" strike="noStrike">
                <a:solidFill>
                  <a:srgbClr val="000000"/>
                </a:solidFill>
                <a:latin typeface="Arial"/>
                <a:ea typeface="Arial"/>
                <a:cs typeface="Arial"/>
                <a:sym typeface="Arial"/>
              </a:endParaRPr>
            </a:p>
          </p:txBody>
        </p:sp>
        <p:sp>
          <p:nvSpPr>
            <p:cNvPr id="869" name="Google Shape;869;p110"/>
            <p:cNvSpPr txBox="1"/>
            <p:nvPr/>
          </p:nvSpPr>
          <p:spPr>
            <a:xfrm>
              <a:off x="19196192" y="10100696"/>
              <a:ext cx="2146743"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Strategy</a:t>
              </a:r>
              <a:endParaRPr b="0" i="0" sz="1400" u="none" cap="none" strike="noStrike">
                <a:solidFill>
                  <a:srgbClr val="000000"/>
                </a:solidFill>
                <a:latin typeface="Arial"/>
                <a:ea typeface="Arial"/>
                <a:cs typeface="Arial"/>
                <a:sym typeface="Arial"/>
              </a:endParaRPr>
            </a:p>
          </p:txBody>
        </p:sp>
      </p:grpSp>
      <p:sp>
        <p:nvSpPr>
          <p:cNvPr id="870" name="Google Shape;870;p110"/>
          <p:cNvSpPr txBox="1"/>
          <p:nvPr>
            <p:ph idx="1" type="body"/>
          </p:nvPr>
        </p:nvSpPr>
        <p:spPr>
          <a:xfrm>
            <a:off x="3269110"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1" name="Google Shape;871;p110"/>
          <p:cNvSpPr txBox="1"/>
          <p:nvPr>
            <p:ph idx="2" type="body"/>
          </p:nvPr>
        </p:nvSpPr>
        <p:spPr>
          <a:xfrm>
            <a:off x="1333175"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2" name="Google Shape;872;p110"/>
          <p:cNvSpPr txBox="1"/>
          <p:nvPr>
            <p:ph idx="3" type="body"/>
          </p:nvPr>
        </p:nvSpPr>
        <p:spPr>
          <a:xfrm>
            <a:off x="7165569"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3" name="Google Shape;873;p110"/>
          <p:cNvSpPr txBox="1"/>
          <p:nvPr>
            <p:ph idx="4" type="body"/>
          </p:nvPr>
        </p:nvSpPr>
        <p:spPr>
          <a:xfrm>
            <a:off x="5229634"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4" name="Google Shape;874;p110"/>
          <p:cNvSpPr txBox="1"/>
          <p:nvPr>
            <p:ph idx="5" type="body"/>
          </p:nvPr>
        </p:nvSpPr>
        <p:spPr>
          <a:xfrm>
            <a:off x="9101503" y="4533160"/>
            <a:ext cx="1732731"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5" name="Google Shape;875;p110"/>
          <p:cNvSpPr txBox="1"/>
          <p:nvPr>
            <p:ph idx="6"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876" name="Google Shape;876;p110"/>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877" name="Google Shape;877;p110"/>
          <p:cNvGrpSpPr/>
          <p:nvPr/>
        </p:nvGrpSpPr>
        <p:grpSpPr>
          <a:xfrm>
            <a:off x="4480947" y="6257070"/>
            <a:ext cx="3144242" cy="374574"/>
            <a:chOff x="301128" y="6151084"/>
            <a:chExt cx="3144242" cy="374574"/>
          </a:xfrm>
        </p:grpSpPr>
        <p:pic>
          <p:nvPicPr>
            <p:cNvPr descr="Shape&#10;&#10;Description automatically generated with medium confidence" id="878" name="Google Shape;878;p110"/>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879" name="Google Shape;879;p110"/>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880" name="Google Shape;880;p110"/>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rcentage graph x 4">
  <p:cSld name="percentage graph x 4">
    <p:spTree>
      <p:nvGrpSpPr>
        <p:cNvPr id="881" name="Shape 881"/>
        <p:cNvGrpSpPr/>
        <p:nvPr/>
      </p:nvGrpSpPr>
      <p:grpSpPr>
        <a:xfrm>
          <a:off x="0" y="0"/>
          <a:ext cx="0" cy="0"/>
          <a:chOff x="0" y="0"/>
          <a:chExt cx="0" cy="0"/>
        </a:xfrm>
      </p:grpSpPr>
      <p:grpSp>
        <p:nvGrpSpPr>
          <p:cNvPr id="882" name="Google Shape;882;p111"/>
          <p:cNvGrpSpPr/>
          <p:nvPr/>
        </p:nvGrpSpPr>
        <p:grpSpPr>
          <a:xfrm>
            <a:off x="958611" y="1840131"/>
            <a:ext cx="10383759" cy="2382415"/>
            <a:chOff x="2122935" y="4949396"/>
            <a:chExt cx="20123405" cy="5001613"/>
          </a:xfrm>
        </p:grpSpPr>
        <p:sp>
          <p:nvSpPr>
            <p:cNvPr id="883" name="Google Shape;883;p111"/>
            <p:cNvSpPr/>
            <p:nvPr/>
          </p:nvSpPr>
          <p:spPr>
            <a:xfrm>
              <a:off x="2122935" y="4949396"/>
              <a:ext cx="3790687"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sp>
          <p:nvSpPr>
            <p:cNvPr id="884" name="Google Shape;884;p111"/>
            <p:cNvSpPr/>
            <p:nvPr/>
          </p:nvSpPr>
          <p:spPr>
            <a:xfrm>
              <a:off x="7490990"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sp>
          <p:nvSpPr>
            <p:cNvPr id="885" name="Google Shape;885;p111"/>
            <p:cNvSpPr/>
            <p:nvPr/>
          </p:nvSpPr>
          <p:spPr>
            <a:xfrm>
              <a:off x="12851432"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sp>
          <p:nvSpPr>
            <p:cNvPr id="886" name="Google Shape;886;p111"/>
            <p:cNvSpPr/>
            <p:nvPr/>
          </p:nvSpPr>
          <p:spPr>
            <a:xfrm>
              <a:off x="18219487"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sp>
          <p:nvSpPr>
            <p:cNvPr id="887" name="Google Shape;887;p111"/>
            <p:cNvSpPr txBox="1"/>
            <p:nvPr/>
          </p:nvSpPr>
          <p:spPr>
            <a:xfrm>
              <a:off x="12638765" y="9304679"/>
              <a:ext cx="4216023" cy="646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Title Three</a:t>
              </a:r>
              <a:endParaRPr b="0" i="0" sz="1400" u="none" cap="none" strike="noStrike">
                <a:solidFill>
                  <a:srgbClr val="000000"/>
                </a:solidFill>
                <a:latin typeface="Arial"/>
                <a:ea typeface="Arial"/>
                <a:cs typeface="Arial"/>
                <a:sym typeface="Arial"/>
              </a:endParaRPr>
            </a:p>
          </p:txBody>
        </p:sp>
        <p:sp>
          <p:nvSpPr>
            <p:cNvPr id="888" name="Google Shape;888;p111"/>
            <p:cNvSpPr txBox="1"/>
            <p:nvPr/>
          </p:nvSpPr>
          <p:spPr>
            <a:xfrm>
              <a:off x="18030317" y="9304679"/>
              <a:ext cx="4216023" cy="646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Title Four</a:t>
              </a:r>
              <a:endParaRPr b="0" i="0" sz="1400" u="none" cap="none" strike="noStrike">
                <a:solidFill>
                  <a:srgbClr val="000000"/>
                </a:solidFill>
                <a:latin typeface="Arial"/>
                <a:ea typeface="Arial"/>
                <a:cs typeface="Arial"/>
                <a:sym typeface="Arial"/>
              </a:endParaRPr>
            </a:p>
          </p:txBody>
        </p:sp>
      </p:grpSp>
      <p:sp>
        <p:nvSpPr>
          <p:cNvPr id="889" name="Google Shape;889;p111"/>
          <p:cNvSpPr txBox="1"/>
          <p:nvPr>
            <p:ph idx="1" type="body"/>
          </p:nvPr>
        </p:nvSpPr>
        <p:spPr>
          <a:xfrm>
            <a:off x="893815" y="4265990"/>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0" name="Google Shape;890;p111"/>
          <p:cNvSpPr txBox="1"/>
          <p:nvPr>
            <p:ph idx="2" type="body"/>
          </p:nvPr>
        </p:nvSpPr>
        <p:spPr>
          <a:xfrm>
            <a:off x="3660245" y="4251141"/>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1" name="Google Shape;891;p111"/>
          <p:cNvSpPr txBox="1"/>
          <p:nvPr>
            <p:ph idx="3" type="body"/>
          </p:nvPr>
        </p:nvSpPr>
        <p:spPr>
          <a:xfrm>
            <a:off x="6427562" y="4217367"/>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2" name="Google Shape;892;p111"/>
          <p:cNvSpPr txBox="1"/>
          <p:nvPr>
            <p:ph idx="4" type="body"/>
          </p:nvPr>
        </p:nvSpPr>
        <p:spPr>
          <a:xfrm>
            <a:off x="9193992" y="4202518"/>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3" name="Google Shape;893;p111"/>
          <p:cNvSpPr txBox="1"/>
          <p:nvPr>
            <p:ph idx="5" type="body"/>
          </p:nvPr>
        </p:nvSpPr>
        <p:spPr>
          <a:xfrm>
            <a:off x="904742" y="253489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3600"/>
              <a:buNone/>
              <a:defRPr b="1" i="0" sz="3600">
                <a:solidFill>
                  <a:srgbClr val="79527B"/>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4" name="Google Shape;894;p111"/>
          <p:cNvSpPr txBox="1"/>
          <p:nvPr>
            <p:ph idx="6" type="body"/>
          </p:nvPr>
        </p:nvSpPr>
        <p:spPr>
          <a:xfrm>
            <a:off x="3697637" y="253489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3600"/>
              <a:buNone/>
              <a:defRPr b="1" i="0" sz="36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5" name="Google Shape;895;p111"/>
          <p:cNvSpPr txBox="1"/>
          <p:nvPr>
            <p:ph idx="7" type="body"/>
          </p:nvPr>
        </p:nvSpPr>
        <p:spPr>
          <a:xfrm>
            <a:off x="6477675" y="253489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3600"/>
              <a:buNone/>
              <a:defRPr b="1" i="0" sz="36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6" name="Google Shape;896;p111"/>
          <p:cNvSpPr txBox="1"/>
          <p:nvPr>
            <p:ph idx="8" type="body"/>
          </p:nvPr>
        </p:nvSpPr>
        <p:spPr>
          <a:xfrm>
            <a:off x="9270570" y="253489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916395"/>
              </a:buClr>
              <a:buSzPts val="3600"/>
              <a:buNone/>
              <a:defRPr b="1" i="0" sz="3600">
                <a:solidFill>
                  <a:srgbClr val="91639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7" name="Google Shape;897;p111"/>
          <p:cNvSpPr txBox="1"/>
          <p:nvPr>
            <p:ph idx="9"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898" name="Google Shape;898;p111"/>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899" name="Google Shape;899;p111"/>
          <p:cNvGrpSpPr/>
          <p:nvPr/>
        </p:nvGrpSpPr>
        <p:grpSpPr>
          <a:xfrm>
            <a:off x="4480947" y="6257070"/>
            <a:ext cx="3144242" cy="374574"/>
            <a:chOff x="301128" y="6151084"/>
            <a:chExt cx="3144242" cy="374574"/>
          </a:xfrm>
        </p:grpSpPr>
        <p:pic>
          <p:nvPicPr>
            <p:cNvPr descr="Shape&#10;&#10;Description automatically generated with medium confidence" id="900" name="Google Shape;900;p111"/>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901" name="Google Shape;901;p111"/>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902" name="Google Shape;902;p111"/>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rcentage graph x 3">
  <p:cSld name="percentage graph x 3">
    <p:spTree>
      <p:nvGrpSpPr>
        <p:cNvPr id="903" name="Shape 903"/>
        <p:cNvGrpSpPr/>
        <p:nvPr/>
      </p:nvGrpSpPr>
      <p:grpSpPr>
        <a:xfrm>
          <a:off x="0" y="0"/>
          <a:ext cx="0" cy="0"/>
          <a:chOff x="0" y="0"/>
          <a:chExt cx="0" cy="0"/>
        </a:xfrm>
      </p:grpSpPr>
      <p:grpSp>
        <p:nvGrpSpPr>
          <p:cNvPr id="904" name="Google Shape;904;p112"/>
          <p:cNvGrpSpPr/>
          <p:nvPr/>
        </p:nvGrpSpPr>
        <p:grpSpPr>
          <a:xfrm>
            <a:off x="2282521" y="1805252"/>
            <a:ext cx="7491958" cy="1805615"/>
            <a:chOff x="7490990" y="4949396"/>
            <a:chExt cx="14519185" cy="3790686"/>
          </a:xfrm>
        </p:grpSpPr>
        <p:sp>
          <p:nvSpPr>
            <p:cNvPr id="905" name="Google Shape;905;p112"/>
            <p:cNvSpPr/>
            <p:nvPr/>
          </p:nvSpPr>
          <p:spPr>
            <a:xfrm>
              <a:off x="7490990"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sp>
          <p:nvSpPr>
            <p:cNvPr id="906" name="Google Shape;906;p112"/>
            <p:cNvSpPr/>
            <p:nvPr/>
          </p:nvSpPr>
          <p:spPr>
            <a:xfrm>
              <a:off x="12851432"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sp>
          <p:nvSpPr>
            <p:cNvPr id="907" name="Google Shape;907;p112"/>
            <p:cNvSpPr/>
            <p:nvPr/>
          </p:nvSpPr>
          <p:spPr>
            <a:xfrm>
              <a:off x="18219487" y="4949396"/>
              <a:ext cx="3790688" cy="3790686"/>
            </a:xfrm>
            <a:prstGeom prst="ellipse">
              <a:avLst/>
            </a:prstGeom>
            <a:solidFill>
              <a:schemeClr val="lt2"/>
            </a:solidFill>
            <a:ln cap="flat" cmpd="sng" w="190500">
              <a:solidFill>
                <a:srgbClr val="EFF1F8"/>
              </a:solidFill>
              <a:prstDash val="solid"/>
              <a:round/>
              <a:headEnd len="sm" w="sm" type="none"/>
              <a:tailEnd len="sm" w="sm" type="none"/>
            </a:ln>
          </p:spPr>
          <p:txBody>
            <a:bodyPr anchorCtr="0" anchor="ctr" bIns="45675" lIns="91375" spcFirstLastPara="1" rIns="91375" wrap="square" tIns="45675">
              <a:noAutofit/>
            </a:bodyPr>
            <a:lstStyle/>
            <a:p>
              <a:pPr indent="0" lvl="0" marL="0" marR="0" rtl="0" algn="ctr">
                <a:lnSpc>
                  <a:spcPct val="100000"/>
                </a:lnSpc>
                <a:spcBef>
                  <a:spcPts val="0"/>
                </a:spcBef>
                <a:spcAft>
                  <a:spcPts val="0"/>
                </a:spcAft>
                <a:buClr>
                  <a:srgbClr val="000000"/>
                </a:buClr>
                <a:buSzPts val="1349"/>
                <a:buFont typeface="Arial"/>
                <a:buNone/>
              </a:pPr>
              <a:r>
                <a:t/>
              </a:r>
              <a:endParaRPr b="0" i="0" sz="1349" u="none" cap="none" strike="noStrike">
                <a:solidFill>
                  <a:schemeClr val="lt1"/>
                </a:solidFill>
                <a:latin typeface="Montserrat Light"/>
                <a:ea typeface="Montserrat Light"/>
                <a:cs typeface="Montserrat Light"/>
                <a:sym typeface="Montserrat Light"/>
              </a:endParaRPr>
            </a:p>
          </p:txBody>
        </p:sp>
      </p:grpSp>
      <p:sp>
        <p:nvSpPr>
          <p:cNvPr id="908" name="Google Shape;908;p112"/>
          <p:cNvSpPr txBox="1"/>
          <p:nvPr>
            <p:ph idx="1" type="body"/>
          </p:nvPr>
        </p:nvSpPr>
        <p:spPr>
          <a:xfrm>
            <a:off x="2214217" y="416763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9" name="Google Shape;909;p112"/>
          <p:cNvSpPr txBox="1"/>
          <p:nvPr>
            <p:ph idx="2" type="body"/>
          </p:nvPr>
        </p:nvSpPr>
        <p:spPr>
          <a:xfrm>
            <a:off x="4981534" y="416763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0" name="Google Shape;910;p112"/>
          <p:cNvSpPr txBox="1"/>
          <p:nvPr>
            <p:ph idx="3" type="body"/>
          </p:nvPr>
        </p:nvSpPr>
        <p:spPr>
          <a:xfrm>
            <a:off x="7747964" y="4167639"/>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1" name="Google Shape;911;p112"/>
          <p:cNvSpPr txBox="1"/>
          <p:nvPr>
            <p:ph idx="4" type="body"/>
          </p:nvPr>
        </p:nvSpPr>
        <p:spPr>
          <a:xfrm>
            <a:off x="2251609" y="2500020"/>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3600"/>
              <a:buNone/>
              <a:defRPr b="1" i="0" sz="3600">
                <a:solidFill>
                  <a:srgbClr val="79527B"/>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2" name="Google Shape;912;p112"/>
          <p:cNvSpPr txBox="1"/>
          <p:nvPr>
            <p:ph idx="5" type="body"/>
          </p:nvPr>
        </p:nvSpPr>
        <p:spPr>
          <a:xfrm>
            <a:off x="5031647" y="2500020"/>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3600"/>
              <a:buNone/>
              <a:defRPr b="1" i="0" sz="36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3" name="Google Shape;913;p112"/>
          <p:cNvSpPr txBox="1"/>
          <p:nvPr>
            <p:ph idx="6" type="body"/>
          </p:nvPr>
        </p:nvSpPr>
        <p:spPr>
          <a:xfrm>
            <a:off x="7824542" y="2500020"/>
            <a:ext cx="2106525"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3600"/>
              <a:buNone/>
              <a:defRPr b="1" i="0" sz="36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4" name="Google Shape;914;p112"/>
          <p:cNvSpPr txBox="1"/>
          <p:nvPr>
            <p:ph idx="7" type="body"/>
          </p:nvPr>
        </p:nvSpPr>
        <p:spPr>
          <a:xfrm>
            <a:off x="10764" y="446202"/>
            <a:ext cx="12181236" cy="582221"/>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915" name="Google Shape;915;p112"/>
          <p:cNvPicPr preferRelativeResize="0"/>
          <p:nvPr/>
        </p:nvPicPr>
        <p:blipFill rotWithShape="1">
          <a:blip r:embed="rId2">
            <a:alphaModFix amt="48000"/>
          </a:blip>
          <a:srcRect b="83247" l="-26772" r="-5883" t="-4018"/>
          <a:stretch/>
        </p:blipFill>
        <p:spPr>
          <a:xfrm>
            <a:off x="2588587" y="5666155"/>
            <a:ext cx="5564883" cy="1181829"/>
          </a:xfrm>
          <a:prstGeom prst="rect">
            <a:avLst/>
          </a:prstGeom>
          <a:noFill/>
          <a:ln>
            <a:noFill/>
          </a:ln>
        </p:spPr>
      </p:pic>
      <p:grpSp>
        <p:nvGrpSpPr>
          <p:cNvPr id="916" name="Google Shape;916;p112"/>
          <p:cNvGrpSpPr/>
          <p:nvPr/>
        </p:nvGrpSpPr>
        <p:grpSpPr>
          <a:xfrm>
            <a:off x="4480947" y="6257070"/>
            <a:ext cx="3144242" cy="374574"/>
            <a:chOff x="301128" y="6151084"/>
            <a:chExt cx="3144242" cy="374574"/>
          </a:xfrm>
        </p:grpSpPr>
        <p:pic>
          <p:nvPicPr>
            <p:cNvPr descr="Shape&#10;&#10;Description automatically generated with medium confidence" id="917" name="Google Shape;917;p112"/>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918" name="Google Shape;918;p112"/>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919" name="Google Shape;919;p112"/>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ircle icon graph">
  <p:cSld name="Circle icon graph">
    <p:spTree>
      <p:nvGrpSpPr>
        <p:cNvPr id="920" name="Shape 920"/>
        <p:cNvGrpSpPr/>
        <p:nvPr/>
      </p:nvGrpSpPr>
      <p:grpSpPr>
        <a:xfrm>
          <a:off x="0" y="0"/>
          <a:ext cx="0" cy="0"/>
          <a:chOff x="0" y="0"/>
          <a:chExt cx="0" cy="0"/>
        </a:xfrm>
      </p:grpSpPr>
      <p:grpSp>
        <p:nvGrpSpPr>
          <p:cNvPr id="921" name="Google Shape;921;p113"/>
          <p:cNvGrpSpPr/>
          <p:nvPr/>
        </p:nvGrpSpPr>
        <p:grpSpPr>
          <a:xfrm flipH="1">
            <a:off x="8729578" y="863758"/>
            <a:ext cx="3462422" cy="4621568"/>
            <a:chOff x="1333421" y="1575267"/>
            <a:chExt cx="7926559" cy="10580207"/>
          </a:xfrm>
        </p:grpSpPr>
        <p:sp>
          <p:nvSpPr>
            <p:cNvPr id="922" name="Google Shape;922;p113"/>
            <p:cNvSpPr/>
            <p:nvPr/>
          </p:nvSpPr>
          <p:spPr>
            <a:xfrm>
              <a:off x="5564524" y="5167524"/>
              <a:ext cx="1120431" cy="3380949"/>
            </a:xfrm>
            <a:custGeom>
              <a:rect b="b" l="l" r="r" t="t"/>
              <a:pathLst>
                <a:path extrusionOk="0" h="3034" w="1005">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3" name="Google Shape;923;p113"/>
            <p:cNvSpPr/>
            <p:nvPr/>
          </p:nvSpPr>
          <p:spPr>
            <a:xfrm>
              <a:off x="1333421" y="1575267"/>
              <a:ext cx="3223696" cy="1759273"/>
            </a:xfrm>
            <a:custGeom>
              <a:rect b="b" l="l" r="r" t="t"/>
              <a:pathLst>
                <a:path extrusionOk="0" h="1577" w="2891">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4" name="Google Shape;924;p113"/>
            <p:cNvSpPr/>
            <p:nvPr/>
          </p:nvSpPr>
          <p:spPr>
            <a:xfrm>
              <a:off x="3933019" y="2543357"/>
              <a:ext cx="2511140" cy="3017301"/>
            </a:xfrm>
            <a:custGeom>
              <a:rect b="b" l="l" r="r" t="t"/>
              <a:pathLst>
                <a:path extrusionOk="0" h="2708" w="2255">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5" name="Google Shape;925;p113"/>
            <p:cNvSpPr/>
            <p:nvPr/>
          </p:nvSpPr>
          <p:spPr>
            <a:xfrm>
              <a:off x="1333421" y="10386373"/>
              <a:ext cx="3223696" cy="1769101"/>
            </a:xfrm>
            <a:custGeom>
              <a:rect b="b" l="l" r="r" t="t"/>
              <a:pathLst>
                <a:path extrusionOk="0" h="1586" w="2891">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470"/>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6" name="Google Shape;926;p113"/>
            <p:cNvSpPr/>
            <p:nvPr/>
          </p:nvSpPr>
          <p:spPr>
            <a:xfrm>
              <a:off x="3933019" y="8165168"/>
              <a:ext cx="2511140" cy="3012388"/>
            </a:xfrm>
            <a:custGeom>
              <a:rect b="b" l="l" r="r" t="t"/>
              <a:pathLst>
                <a:path extrusionOk="0" h="2701" w="2255">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cxnSp>
          <p:nvCxnSpPr>
            <p:cNvPr id="927" name="Google Shape;927;p113"/>
            <p:cNvCxnSpPr/>
            <p:nvPr/>
          </p:nvCxnSpPr>
          <p:spPr>
            <a:xfrm flipH="1">
              <a:off x="6134567" y="1678463"/>
              <a:ext cx="152338" cy="4916"/>
            </a:xfrm>
            <a:prstGeom prst="straightConnector1">
              <a:avLst/>
            </a:prstGeom>
            <a:noFill/>
            <a:ln cap="flat" cmpd="sng" w="14400">
              <a:solidFill>
                <a:srgbClr val="7F7F7F"/>
              </a:solidFill>
              <a:prstDash val="solid"/>
              <a:round/>
              <a:headEnd len="sm" w="sm" type="none"/>
              <a:tailEnd len="sm" w="sm" type="none"/>
            </a:ln>
          </p:spPr>
        </p:cxnSp>
        <p:cxnSp>
          <p:nvCxnSpPr>
            <p:cNvPr id="928" name="Google Shape;928;p113"/>
            <p:cNvCxnSpPr/>
            <p:nvPr/>
          </p:nvCxnSpPr>
          <p:spPr>
            <a:xfrm flipH="1">
              <a:off x="5854458" y="1678463"/>
              <a:ext cx="152341" cy="4916"/>
            </a:xfrm>
            <a:prstGeom prst="straightConnector1">
              <a:avLst/>
            </a:prstGeom>
            <a:noFill/>
            <a:ln cap="flat" cmpd="sng" w="14400">
              <a:solidFill>
                <a:srgbClr val="7F7F7F"/>
              </a:solidFill>
              <a:prstDash val="solid"/>
              <a:round/>
              <a:headEnd len="sm" w="sm" type="none"/>
              <a:tailEnd len="sm" w="sm" type="none"/>
            </a:ln>
          </p:spPr>
        </p:cxnSp>
        <p:cxnSp>
          <p:nvCxnSpPr>
            <p:cNvPr id="929" name="Google Shape;929;p113"/>
            <p:cNvCxnSpPr/>
            <p:nvPr/>
          </p:nvCxnSpPr>
          <p:spPr>
            <a:xfrm flipH="1">
              <a:off x="5569436" y="1678463"/>
              <a:ext cx="152341" cy="4916"/>
            </a:xfrm>
            <a:prstGeom prst="straightConnector1">
              <a:avLst/>
            </a:prstGeom>
            <a:noFill/>
            <a:ln cap="flat" cmpd="sng" w="14400">
              <a:solidFill>
                <a:srgbClr val="7F7F7F"/>
              </a:solidFill>
              <a:prstDash val="solid"/>
              <a:round/>
              <a:headEnd len="sm" w="sm" type="none"/>
              <a:tailEnd len="sm" w="sm" type="none"/>
            </a:ln>
          </p:spPr>
        </p:cxnSp>
        <p:cxnSp>
          <p:nvCxnSpPr>
            <p:cNvPr id="930" name="Google Shape;930;p113"/>
            <p:cNvCxnSpPr/>
            <p:nvPr/>
          </p:nvCxnSpPr>
          <p:spPr>
            <a:xfrm flipH="1">
              <a:off x="5284414" y="1678463"/>
              <a:ext cx="152341" cy="4916"/>
            </a:xfrm>
            <a:prstGeom prst="straightConnector1">
              <a:avLst/>
            </a:prstGeom>
            <a:noFill/>
            <a:ln cap="flat" cmpd="sng" w="14400">
              <a:solidFill>
                <a:srgbClr val="7F7F7F"/>
              </a:solidFill>
              <a:prstDash val="solid"/>
              <a:round/>
              <a:headEnd len="sm" w="sm" type="none"/>
              <a:tailEnd len="sm" w="sm" type="none"/>
            </a:ln>
          </p:spPr>
        </p:cxnSp>
        <p:cxnSp>
          <p:nvCxnSpPr>
            <p:cNvPr id="931" name="Google Shape;931;p113"/>
            <p:cNvCxnSpPr/>
            <p:nvPr/>
          </p:nvCxnSpPr>
          <p:spPr>
            <a:xfrm flipH="1">
              <a:off x="4999393" y="1678463"/>
              <a:ext cx="152341" cy="4916"/>
            </a:xfrm>
            <a:prstGeom prst="straightConnector1">
              <a:avLst/>
            </a:prstGeom>
            <a:noFill/>
            <a:ln cap="flat" cmpd="sng" w="14400">
              <a:solidFill>
                <a:srgbClr val="7F7F7F"/>
              </a:solidFill>
              <a:prstDash val="solid"/>
              <a:round/>
              <a:headEnd len="sm" w="sm" type="none"/>
              <a:tailEnd len="sm" w="sm" type="none"/>
            </a:ln>
          </p:spPr>
        </p:cxnSp>
        <p:cxnSp>
          <p:nvCxnSpPr>
            <p:cNvPr id="932" name="Google Shape;932;p113"/>
            <p:cNvCxnSpPr/>
            <p:nvPr/>
          </p:nvCxnSpPr>
          <p:spPr>
            <a:xfrm flipH="1">
              <a:off x="4719286" y="1678463"/>
              <a:ext cx="152338" cy="4916"/>
            </a:xfrm>
            <a:prstGeom prst="straightConnector1">
              <a:avLst/>
            </a:prstGeom>
            <a:noFill/>
            <a:ln cap="flat" cmpd="sng" w="14400">
              <a:solidFill>
                <a:srgbClr val="7F7F7F"/>
              </a:solidFill>
              <a:prstDash val="solid"/>
              <a:round/>
              <a:headEnd len="sm" w="sm" type="none"/>
              <a:tailEnd len="sm" w="sm" type="none"/>
            </a:ln>
          </p:spPr>
        </p:cxnSp>
        <p:cxnSp>
          <p:nvCxnSpPr>
            <p:cNvPr id="933" name="Google Shape;933;p113"/>
            <p:cNvCxnSpPr/>
            <p:nvPr/>
          </p:nvCxnSpPr>
          <p:spPr>
            <a:xfrm flipH="1">
              <a:off x="4434264" y="1678463"/>
              <a:ext cx="152338" cy="4916"/>
            </a:xfrm>
            <a:prstGeom prst="straightConnector1">
              <a:avLst/>
            </a:prstGeom>
            <a:noFill/>
            <a:ln cap="flat" cmpd="sng" w="14400">
              <a:solidFill>
                <a:srgbClr val="7F7F7F"/>
              </a:solidFill>
              <a:prstDash val="solid"/>
              <a:round/>
              <a:headEnd len="sm" w="sm" type="none"/>
              <a:tailEnd len="sm" w="sm" type="none"/>
            </a:ln>
          </p:spPr>
        </p:cxnSp>
        <p:cxnSp>
          <p:nvCxnSpPr>
            <p:cNvPr id="934" name="Google Shape;934;p113"/>
            <p:cNvCxnSpPr/>
            <p:nvPr/>
          </p:nvCxnSpPr>
          <p:spPr>
            <a:xfrm flipH="1">
              <a:off x="4149243" y="1678463"/>
              <a:ext cx="152338" cy="4916"/>
            </a:xfrm>
            <a:prstGeom prst="straightConnector1">
              <a:avLst/>
            </a:prstGeom>
            <a:noFill/>
            <a:ln cap="flat" cmpd="sng" w="14400">
              <a:solidFill>
                <a:srgbClr val="7F7F7F"/>
              </a:solidFill>
              <a:prstDash val="solid"/>
              <a:round/>
              <a:headEnd len="sm" w="sm" type="none"/>
              <a:tailEnd len="sm" w="sm" type="none"/>
            </a:ln>
          </p:spPr>
        </p:cxnSp>
        <p:cxnSp>
          <p:nvCxnSpPr>
            <p:cNvPr id="935" name="Google Shape;935;p113"/>
            <p:cNvCxnSpPr/>
            <p:nvPr/>
          </p:nvCxnSpPr>
          <p:spPr>
            <a:xfrm flipH="1">
              <a:off x="3864221" y="1678463"/>
              <a:ext cx="152338" cy="4916"/>
            </a:xfrm>
            <a:prstGeom prst="straightConnector1">
              <a:avLst/>
            </a:prstGeom>
            <a:noFill/>
            <a:ln cap="flat" cmpd="sng" w="14400">
              <a:solidFill>
                <a:srgbClr val="7F7F7F"/>
              </a:solidFill>
              <a:prstDash val="solid"/>
              <a:round/>
              <a:headEnd len="sm" w="sm" type="none"/>
              <a:tailEnd len="sm" w="sm" type="none"/>
            </a:ln>
          </p:spPr>
        </p:cxnSp>
        <p:sp>
          <p:nvSpPr>
            <p:cNvPr id="936" name="Google Shape;936;p113"/>
            <p:cNvSpPr/>
            <p:nvPr/>
          </p:nvSpPr>
          <p:spPr>
            <a:xfrm>
              <a:off x="3603768" y="1678463"/>
              <a:ext cx="127768" cy="44229"/>
            </a:xfrm>
            <a:custGeom>
              <a:rect b="b" l="l" r="r" t="t"/>
              <a:pathLst>
                <a:path extrusionOk="0" h="41" w="113">
                  <a:moveTo>
                    <a:pt x="112" y="0"/>
                  </a:moveTo>
                  <a:lnTo>
                    <a:pt x="40" y="0"/>
                  </a:lnTo>
                  <a:lnTo>
                    <a:pt x="0" y="40"/>
                  </a:lnTo>
                </a:path>
              </a:pathLst>
            </a:custGeom>
            <a:noFill/>
            <a:ln cap="flat" cmpd="sng" w="14400">
              <a:solidFill>
                <a:srgbClr val="7F7F7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cxnSp>
          <p:nvCxnSpPr>
            <p:cNvPr id="937" name="Google Shape;937;p113"/>
            <p:cNvCxnSpPr/>
            <p:nvPr/>
          </p:nvCxnSpPr>
          <p:spPr>
            <a:xfrm flipH="1">
              <a:off x="3412117" y="1830804"/>
              <a:ext cx="98283" cy="108112"/>
            </a:xfrm>
            <a:prstGeom prst="straightConnector1">
              <a:avLst/>
            </a:prstGeom>
            <a:noFill/>
            <a:ln cap="flat" cmpd="sng" w="14400">
              <a:solidFill>
                <a:srgbClr val="7F7F7F"/>
              </a:solidFill>
              <a:prstDash val="solid"/>
              <a:round/>
              <a:headEnd len="sm" w="sm" type="none"/>
              <a:tailEnd len="sm" w="sm" type="none"/>
            </a:ln>
          </p:spPr>
        </p:cxnSp>
        <p:cxnSp>
          <p:nvCxnSpPr>
            <p:cNvPr id="938" name="Google Shape;938;p113"/>
            <p:cNvCxnSpPr/>
            <p:nvPr/>
          </p:nvCxnSpPr>
          <p:spPr>
            <a:xfrm>
              <a:off x="5716861" y="3924240"/>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39" name="Google Shape;939;p113"/>
            <p:cNvCxnSpPr/>
            <p:nvPr/>
          </p:nvCxnSpPr>
          <p:spPr>
            <a:xfrm>
              <a:off x="6001883" y="3924240"/>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40" name="Google Shape;940;p113"/>
            <p:cNvCxnSpPr/>
            <p:nvPr/>
          </p:nvCxnSpPr>
          <p:spPr>
            <a:xfrm>
              <a:off x="6281993" y="3924240"/>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41" name="Google Shape;941;p113"/>
            <p:cNvCxnSpPr/>
            <p:nvPr/>
          </p:nvCxnSpPr>
          <p:spPr>
            <a:xfrm>
              <a:off x="6567014" y="3924240"/>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42" name="Google Shape;942;p113"/>
            <p:cNvCxnSpPr/>
            <p:nvPr/>
          </p:nvCxnSpPr>
          <p:spPr>
            <a:xfrm>
              <a:off x="6852036" y="3924240"/>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43" name="Google Shape;943;p113"/>
            <p:cNvCxnSpPr/>
            <p:nvPr/>
          </p:nvCxnSpPr>
          <p:spPr>
            <a:xfrm>
              <a:off x="7137058" y="3924240"/>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44" name="Google Shape;944;p113"/>
            <p:cNvCxnSpPr/>
            <p:nvPr/>
          </p:nvCxnSpPr>
          <p:spPr>
            <a:xfrm>
              <a:off x="7422080" y="3924240"/>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45" name="Google Shape;945;p113"/>
            <p:cNvCxnSpPr/>
            <p:nvPr/>
          </p:nvCxnSpPr>
          <p:spPr>
            <a:xfrm>
              <a:off x="7702186" y="3924240"/>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46" name="Google Shape;946;p113"/>
            <p:cNvCxnSpPr/>
            <p:nvPr/>
          </p:nvCxnSpPr>
          <p:spPr>
            <a:xfrm>
              <a:off x="7987208" y="3924240"/>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47" name="Google Shape;947;p113"/>
            <p:cNvCxnSpPr/>
            <p:nvPr/>
          </p:nvCxnSpPr>
          <p:spPr>
            <a:xfrm>
              <a:off x="8272230" y="3924240"/>
              <a:ext cx="78627" cy="4913"/>
            </a:xfrm>
            <a:prstGeom prst="straightConnector1">
              <a:avLst/>
            </a:prstGeom>
            <a:noFill/>
            <a:ln cap="flat" cmpd="sng" w="14400">
              <a:solidFill>
                <a:srgbClr val="7F7F7F"/>
              </a:solidFill>
              <a:prstDash val="solid"/>
              <a:round/>
              <a:headEnd len="sm" w="sm" type="none"/>
              <a:tailEnd len="sm" w="sm" type="none"/>
            </a:ln>
          </p:spPr>
        </p:cxnSp>
        <p:cxnSp>
          <p:nvCxnSpPr>
            <p:cNvPr id="948" name="Google Shape;948;p113"/>
            <p:cNvCxnSpPr/>
            <p:nvPr/>
          </p:nvCxnSpPr>
          <p:spPr>
            <a:xfrm>
              <a:off x="6630897" y="6862914"/>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49" name="Google Shape;949;p113"/>
            <p:cNvCxnSpPr/>
            <p:nvPr/>
          </p:nvCxnSpPr>
          <p:spPr>
            <a:xfrm>
              <a:off x="6915919" y="6862914"/>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50" name="Google Shape;950;p113"/>
            <p:cNvCxnSpPr/>
            <p:nvPr/>
          </p:nvCxnSpPr>
          <p:spPr>
            <a:xfrm>
              <a:off x="7200941" y="6862914"/>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51" name="Google Shape;951;p113"/>
            <p:cNvCxnSpPr/>
            <p:nvPr/>
          </p:nvCxnSpPr>
          <p:spPr>
            <a:xfrm>
              <a:off x="7481050" y="6862914"/>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52" name="Google Shape;952;p113"/>
            <p:cNvCxnSpPr/>
            <p:nvPr/>
          </p:nvCxnSpPr>
          <p:spPr>
            <a:xfrm>
              <a:off x="7766072" y="6862914"/>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53" name="Google Shape;953;p113"/>
            <p:cNvCxnSpPr/>
            <p:nvPr/>
          </p:nvCxnSpPr>
          <p:spPr>
            <a:xfrm>
              <a:off x="8051094" y="6862914"/>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54" name="Google Shape;954;p113"/>
            <p:cNvCxnSpPr/>
            <p:nvPr/>
          </p:nvCxnSpPr>
          <p:spPr>
            <a:xfrm>
              <a:off x="8336116" y="6862914"/>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55" name="Google Shape;955;p113"/>
            <p:cNvCxnSpPr/>
            <p:nvPr/>
          </p:nvCxnSpPr>
          <p:spPr>
            <a:xfrm>
              <a:off x="8621138" y="6862914"/>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56" name="Google Shape;956;p113"/>
            <p:cNvCxnSpPr/>
            <p:nvPr/>
          </p:nvCxnSpPr>
          <p:spPr>
            <a:xfrm>
              <a:off x="8901244" y="6862914"/>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57" name="Google Shape;957;p113"/>
            <p:cNvCxnSpPr/>
            <p:nvPr/>
          </p:nvCxnSpPr>
          <p:spPr>
            <a:xfrm>
              <a:off x="9186266" y="6862914"/>
              <a:ext cx="73714" cy="4913"/>
            </a:xfrm>
            <a:prstGeom prst="straightConnector1">
              <a:avLst/>
            </a:prstGeom>
            <a:noFill/>
            <a:ln cap="flat" cmpd="sng" w="14400">
              <a:solidFill>
                <a:srgbClr val="7F7F7F"/>
              </a:solidFill>
              <a:prstDash val="solid"/>
              <a:round/>
              <a:headEnd len="sm" w="sm" type="none"/>
              <a:tailEnd len="sm" w="sm" type="none"/>
            </a:ln>
          </p:spPr>
        </p:cxnSp>
        <p:cxnSp>
          <p:nvCxnSpPr>
            <p:cNvPr id="958" name="Google Shape;958;p113"/>
            <p:cNvCxnSpPr/>
            <p:nvPr/>
          </p:nvCxnSpPr>
          <p:spPr>
            <a:xfrm>
              <a:off x="5716861" y="9663991"/>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59" name="Google Shape;959;p113"/>
            <p:cNvCxnSpPr/>
            <p:nvPr/>
          </p:nvCxnSpPr>
          <p:spPr>
            <a:xfrm>
              <a:off x="6001883" y="9663991"/>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60" name="Google Shape;960;p113"/>
            <p:cNvCxnSpPr/>
            <p:nvPr/>
          </p:nvCxnSpPr>
          <p:spPr>
            <a:xfrm>
              <a:off x="6281993" y="9663991"/>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61" name="Google Shape;961;p113"/>
            <p:cNvCxnSpPr/>
            <p:nvPr/>
          </p:nvCxnSpPr>
          <p:spPr>
            <a:xfrm>
              <a:off x="6567014" y="9663991"/>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62" name="Google Shape;962;p113"/>
            <p:cNvCxnSpPr/>
            <p:nvPr/>
          </p:nvCxnSpPr>
          <p:spPr>
            <a:xfrm>
              <a:off x="6852036" y="9663991"/>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63" name="Google Shape;963;p113"/>
            <p:cNvCxnSpPr/>
            <p:nvPr/>
          </p:nvCxnSpPr>
          <p:spPr>
            <a:xfrm>
              <a:off x="7137058" y="9663991"/>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64" name="Google Shape;964;p113"/>
            <p:cNvCxnSpPr/>
            <p:nvPr/>
          </p:nvCxnSpPr>
          <p:spPr>
            <a:xfrm>
              <a:off x="7422080" y="9663991"/>
              <a:ext cx="142509" cy="4913"/>
            </a:xfrm>
            <a:prstGeom prst="straightConnector1">
              <a:avLst/>
            </a:prstGeom>
            <a:noFill/>
            <a:ln cap="flat" cmpd="sng" w="14400">
              <a:solidFill>
                <a:srgbClr val="7F7F7F"/>
              </a:solidFill>
              <a:prstDash val="solid"/>
              <a:round/>
              <a:headEnd len="sm" w="sm" type="none"/>
              <a:tailEnd len="sm" w="sm" type="none"/>
            </a:ln>
          </p:spPr>
        </p:cxnSp>
        <p:cxnSp>
          <p:nvCxnSpPr>
            <p:cNvPr id="965" name="Google Shape;965;p113"/>
            <p:cNvCxnSpPr/>
            <p:nvPr/>
          </p:nvCxnSpPr>
          <p:spPr>
            <a:xfrm>
              <a:off x="7702186" y="9663991"/>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66" name="Google Shape;966;p113"/>
            <p:cNvCxnSpPr/>
            <p:nvPr/>
          </p:nvCxnSpPr>
          <p:spPr>
            <a:xfrm>
              <a:off x="7987208" y="9663991"/>
              <a:ext cx="142512" cy="4913"/>
            </a:xfrm>
            <a:prstGeom prst="straightConnector1">
              <a:avLst/>
            </a:prstGeom>
            <a:noFill/>
            <a:ln cap="flat" cmpd="sng" w="14400">
              <a:solidFill>
                <a:srgbClr val="7F7F7F"/>
              </a:solidFill>
              <a:prstDash val="solid"/>
              <a:round/>
              <a:headEnd len="sm" w="sm" type="none"/>
              <a:tailEnd len="sm" w="sm" type="none"/>
            </a:ln>
          </p:spPr>
        </p:cxnSp>
        <p:cxnSp>
          <p:nvCxnSpPr>
            <p:cNvPr id="967" name="Google Shape;967;p113"/>
            <p:cNvCxnSpPr/>
            <p:nvPr/>
          </p:nvCxnSpPr>
          <p:spPr>
            <a:xfrm>
              <a:off x="8272230" y="9663991"/>
              <a:ext cx="78627" cy="4913"/>
            </a:xfrm>
            <a:prstGeom prst="straightConnector1">
              <a:avLst/>
            </a:prstGeom>
            <a:noFill/>
            <a:ln cap="flat" cmpd="sng" w="14400">
              <a:solidFill>
                <a:srgbClr val="7F7F7F"/>
              </a:solidFill>
              <a:prstDash val="solid"/>
              <a:round/>
              <a:headEnd len="sm" w="sm" type="none"/>
              <a:tailEnd len="sm" w="sm" type="none"/>
            </a:ln>
          </p:spPr>
        </p:cxnSp>
        <p:cxnSp>
          <p:nvCxnSpPr>
            <p:cNvPr id="968" name="Google Shape;968;p113"/>
            <p:cNvCxnSpPr/>
            <p:nvPr/>
          </p:nvCxnSpPr>
          <p:spPr>
            <a:xfrm flipH="1">
              <a:off x="6109995" y="12042450"/>
              <a:ext cx="152341" cy="4913"/>
            </a:xfrm>
            <a:prstGeom prst="straightConnector1">
              <a:avLst/>
            </a:prstGeom>
            <a:noFill/>
            <a:ln cap="flat" cmpd="sng" w="14400">
              <a:solidFill>
                <a:srgbClr val="7F7F7F"/>
              </a:solidFill>
              <a:prstDash val="solid"/>
              <a:round/>
              <a:headEnd len="sm" w="sm" type="none"/>
              <a:tailEnd len="sm" w="sm" type="none"/>
            </a:ln>
          </p:spPr>
        </p:cxnSp>
        <p:cxnSp>
          <p:nvCxnSpPr>
            <p:cNvPr id="969" name="Google Shape;969;p113"/>
            <p:cNvCxnSpPr/>
            <p:nvPr/>
          </p:nvCxnSpPr>
          <p:spPr>
            <a:xfrm flipH="1">
              <a:off x="5824973" y="12042450"/>
              <a:ext cx="152341" cy="4913"/>
            </a:xfrm>
            <a:prstGeom prst="straightConnector1">
              <a:avLst/>
            </a:prstGeom>
            <a:noFill/>
            <a:ln cap="flat" cmpd="sng" w="14400">
              <a:solidFill>
                <a:srgbClr val="7F7F7F"/>
              </a:solidFill>
              <a:prstDash val="solid"/>
              <a:round/>
              <a:headEnd len="sm" w="sm" type="none"/>
              <a:tailEnd len="sm" w="sm" type="none"/>
            </a:ln>
          </p:spPr>
        </p:cxnSp>
        <p:cxnSp>
          <p:nvCxnSpPr>
            <p:cNvPr id="970" name="Google Shape;970;p113"/>
            <p:cNvCxnSpPr/>
            <p:nvPr/>
          </p:nvCxnSpPr>
          <p:spPr>
            <a:xfrm flipH="1">
              <a:off x="5544867" y="12042450"/>
              <a:ext cx="152338" cy="4913"/>
            </a:xfrm>
            <a:prstGeom prst="straightConnector1">
              <a:avLst/>
            </a:prstGeom>
            <a:noFill/>
            <a:ln cap="flat" cmpd="sng" w="14400">
              <a:solidFill>
                <a:srgbClr val="7F7F7F"/>
              </a:solidFill>
              <a:prstDash val="solid"/>
              <a:round/>
              <a:headEnd len="sm" w="sm" type="none"/>
              <a:tailEnd len="sm" w="sm" type="none"/>
            </a:ln>
          </p:spPr>
        </p:cxnSp>
        <p:cxnSp>
          <p:nvCxnSpPr>
            <p:cNvPr id="971" name="Google Shape;971;p113"/>
            <p:cNvCxnSpPr/>
            <p:nvPr/>
          </p:nvCxnSpPr>
          <p:spPr>
            <a:xfrm flipH="1">
              <a:off x="5259845" y="12042450"/>
              <a:ext cx="152338" cy="4913"/>
            </a:xfrm>
            <a:prstGeom prst="straightConnector1">
              <a:avLst/>
            </a:prstGeom>
            <a:noFill/>
            <a:ln cap="flat" cmpd="sng" w="14400">
              <a:solidFill>
                <a:srgbClr val="7F7F7F"/>
              </a:solidFill>
              <a:prstDash val="solid"/>
              <a:round/>
              <a:headEnd len="sm" w="sm" type="none"/>
              <a:tailEnd len="sm" w="sm" type="none"/>
            </a:ln>
          </p:spPr>
        </p:cxnSp>
        <p:cxnSp>
          <p:nvCxnSpPr>
            <p:cNvPr id="972" name="Google Shape;972;p113"/>
            <p:cNvCxnSpPr/>
            <p:nvPr/>
          </p:nvCxnSpPr>
          <p:spPr>
            <a:xfrm flipH="1">
              <a:off x="4974823" y="12042450"/>
              <a:ext cx="152338" cy="4913"/>
            </a:xfrm>
            <a:prstGeom prst="straightConnector1">
              <a:avLst/>
            </a:prstGeom>
            <a:noFill/>
            <a:ln cap="flat" cmpd="sng" w="14400">
              <a:solidFill>
                <a:srgbClr val="7F7F7F"/>
              </a:solidFill>
              <a:prstDash val="solid"/>
              <a:round/>
              <a:headEnd len="sm" w="sm" type="none"/>
              <a:tailEnd len="sm" w="sm" type="none"/>
            </a:ln>
          </p:spPr>
        </p:cxnSp>
        <p:cxnSp>
          <p:nvCxnSpPr>
            <p:cNvPr id="973" name="Google Shape;973;p113"/>
            <p:cNvCxnSpPr/>
            <p:nvPr/>
          </p:nvCxnSpPr>
          <p:spPr>
            <a:xfrm flipH="1">
              <a:off x="4689801" y="12042450"/>
              <a:ext cx="152338" cy="4913"/>
            </a:xfrm>
            <a:prstGeom prst="straightConnector1">
              <a:avLst/>
            </a:prstGeom>
            <a:noFill/>
            <a:ln cap="flat" cmpd="sng" w="14400">
              <a:solidFill>
                <a:srgbClr val="7F7F7F"/>
              </a:solidFill>
              <a:prstDash val="solid"/>
              <a:round/>
              <a:headEnd len="sm" w="sm" type="none"/>
              <a:tailEnd len="sm" w="sm" type="none"/>
            </a:ln>
          </p:spPr>
        </p:cxnSp>
        <p:cxnSp>
          <p:nvCxnSpPr>
            <p:cNvPr id="974" name="Google Shape;974;p113"/>
            <p:cNvCxnSpPr/>
            <p:nvPr/>
          </p:nvCxnSpPr>
          <p:spPr>
            <a:xfrm flipH="1">
              <a:off x="4404779" y="12042450"/>
              <a:ext cx="152338" cy="4913"/>
            </a:xfrm>
            <a:prstGeom prst="straightConnector1">
              <a:avLst/>
            </a:prstGeom>
            <a:noFill/>
            <a:ln cap="flat" cmpd="sng" w="14400">
              <a:solidFill>
                <a:srgbClr val="7F7F7F"/>
              </a:solidFill>
              <a:prstDash val="solid"/>
              <a:round/>
              <a:headEnd len="sm" w="sm" type="none"/>
              <a:tailEnd len="sm" w="sm" type="none"/>
            </a:ln>
          </p:spPr>
        </p:cxnSp>
        <p:cxnSp>
          <p:nvCxnSpPr>
            <p:cNvPr id="975" name="Google Shape;975;p113"/>
            <p:cNvCxnSpPr/>
            <p:nvPr/>
          </p:nvCxnSpPr>
          <p:spPr>
            <a:xfrm flipH="1">
              <a:off x="4124670" y="12042450"/>
              <a:ext cx="152341" cy="4913"/>
            </a:xfrm>
            <a:prstGeom prst="straightConnector1">
              <a:avLst/>
            </a:prstGeom>
            <a:noFill/>
            <a:ln cap="flat" cmpd="sng" w="14400">
              <a:solidFill>
                <a:srgbClr val="7F7F7F"/>
              </a:solidFill>
              <a:prstDash val="solid"/>
              <a:round/>
              <a:headEnd len="sm" w="sm" type="none"/>
              <a:tailEnd len="sm" w="sm" type="none"/>
            </a:ln>
          </p:spPr>
        </p:cxnSp>
        <p:cxnSp>
          <p:nvCxnSpPr>
            <p:cNvPr id="976" name="Google Shape;976;p113"/>
            <p:cNvCxnSpPr/>
            <p:nvPr/>
          </p:nvCxnSpPr>
          <p:spPr>
            <a:xfrm flipH="1">
              <a:off x="3839648" y="12042450"/>
              <a:ext cx="152341" cy="4913"/>
            </a:xfrm>
            <a:prstGeom prst="straightConnector1">
              <a:avLst/>
            </a:prstGeom>
            <a:noFill/>
            <a:ln cap="flat" cmpd="sng" w="14400">
              <a:solidFill>
                <a:srgbClr val="7F7F7F"/>
              </a:solidFill>
              <a:prstDash val="solid"/>
              <a:round/>
              <a:headEnd len="sm" w="sm" type="none"/>
              <a:tailEnd len="sm" w="sm" type="none"/>
            </a:ln>
          </p:spPr>
        </p:cxnSp>
        <p:sp>
          <p:nvSpPr>
            <p:cNvPr id="977" name="Google Shape;977;p113"/>
            <p:cNvSpPr/>
            <p:nvPr/>
          </p:nvSpPr>
          <p:spPr>
            <a:xfrm>
              <a:off x="3593940" y="11988392"/>
              <a:ext cx="108112" cy="54057"/>
            </a:xfrm>
            <a:custGeom>
              <a:rect b="b" l="l" r="r" t="t"/>
              <a:pathLst>
                <a:path extrusionOk="0" h="49" w="97">
                  <a:moveTo>
                    <a:pt x="96" y="48"/>
                  </a:moveTo>
                  <a:lnTo>
                    <a:pt x="32" y="48"/>
                  </a:lnTo>
                  <a:lnTo>
                    <a:pt x="0" y="0"/>
                  </a:lnTo>
                </a:path>
              </a:pathLst>
            </a:custGeom>
            <a:noFill/>
            <a:ln cap="flat" cmpd="sng" w="14400">
              <a:solidFill>
                <a:srgbClr val="7F7F7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cxnSp>
          <p:nvCxnSpPr>
            <p:cNvPr id="978" name="Google Shape;978;p113"/>
            <p:cNvCxnSpPr/>
            <p:nvPr/>
          </p:nvCxnSpPr>
          <p:spPr>
            <a:xfrm rot="10800000">
              <a:off x="3441602" y="11737771"/>
              <a:ext cx="88455" cy="132681"/>
            </a:xfrm>
            <a:prstGeom prst="straightConnector1">
              <a:avLst/>
            </a:prstGeom>
            <a:noFill/>
            <a:ln cap="flat" cmpd="sng" w="14400">
              <a:solidFill>
                <a:srgbClr val="7F7F7F"/>
              </a:solidFill>
              <a:prstDash val="solid"/>
              <a:round/>
              <a:headEnd len="sm" w="sm" type="none"/>
              <a:tailEnd len="sm" w="sm" type="none"/>
            </a:ln>
          </p:spPr>
        </p:cxnSp>
      </p:grpSp>
      <p:sp>
        <p:nvSpPr>
          <p:cNvPr id="979" name="Google Shape;979;p113"/>
          <p:cNvSpPr txBox="1"/>
          <p:nvPr>
            <p:ph idx="1" type="body"/>
          </p:nvPr>
        </p:nvSpPr>
        <p:spPr>
          <a:xfrm>
            <a:off x="734715" y="1476869"/>
            <a:ext cx="4312551" cy="414784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0" name="Google Shape;980;p113"/>
          <p:cNvSpPr/>
          <p:nvPr/>
        </p:nvSpPr>
        <p:spPr>
          <a:xfrm>
            <a:off x="818862" y="1340326"/>
            <a:ext cx="792000" cy="21410"/>
          </a:xfrm>
          <a:prstGeom prst="rect">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981" name="Google Shape;981;p113"/>
          <p:cNvSpPr txBox="1"/>
          <p:nvPr>
            <p:ph idx="2" type="body"/>
          </p:nvPr>
        </p:nvSpPr>
        <p:spPr>
          <a:xfrm>
            <a:off x="734715" y="642972"/>
            <a:ext cx="4308887"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2" name="Google Shape;982;p113"/>
          <p:cNvSpPr txBox="1"/>
          <p:nvPr>
            <p:ph idx="3" type="body"/>
          </p:nvPr>
        </p:nvSpPr>
        <p:spPr>
          <a:xfrm>
            <a:off x="5383587" y="2953714"/>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3" name="Google Shape;983;p113"/>
          <p:cNvSpPr txBox="1"/>
          <p:nvPr>
            <p:ph idx="4" type="body"/>
          </p:nvPr>
        </p:nvSpPr>
        <p:spPr>
          <a:xfrm>
            <a:off x="6505378" y="706995"/>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4" name="Google Shape;984;p113"/>
          <p:cNvSpPr txBox="1"/>
          <p:nvPr>
            <p:ph idx="5" type="body"/>
          </p:nvPr>
        </p:nvSpPr>
        <p:spPr>
          <a:xfrm>
            <a:off x="6667059" y="5252705"/>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5" name="Google Shape;985;p113"/>
          <p:cNvSpPr txBox="1"/>
          <p:nvPr>
            <p:ph idx="6" type="body"/>
          </p:nvPr>
        </p:nvSpPr>
        <p:spPr>
          <a:xfrm>
            <a:off x="5731325" y="4198813"/>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6" name="Google Shape;986;p113"/>
          <p:cNvSpPr txBox="1"/>
          <p:nvPr>
            <p:ph idx="7" type="body"/>
          </p:nvPr>
        </p:nvSpPr>
        <p:spPr>
          <a:xfrm>
            <a:off x="5779230" y="1711325"/>
            <a:ext cx="2219219" cy="44232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1000"/>
              </a:spcBef>
              <a:spcAft>
                <a:spcPts val="0"/>
              </a:spcAft>
              <a:buClr>
                <a:srgbClr val="595A59"/>
              </a:buClr>
              <a:buSzPts val="2200"/>
              <a:buNone/>
              <a:defRPr b="1" i="0" sz="22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987" name="Google Shape;987;p113"/>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grpSp>
        <p:nvGrpSpPr>
          <p:cNvPr id="988" name="Google Shape;988;p113"/>
          <p:cNvGrpSpPr/>
          <p:nvPr/>
        </p:nvGrpSpPr>
        <p:grpSpPr>
          <a:xfrm>
            <a:off x="389965" y="6092742"/>
            <a:ext cx="3144242" cy="374574"/>
            <a:chOff x="301128" y="6151084"/>
            <a:chExt cx="3144242" cy="374574"/>
          </a:xfrm>
        </p:grpSpPr>
        <p:pic>
          <p:nvPicPr>
            <p:cNvPr descr="Shape&#10;&#10;Description automatically generated with medium confidence" id="989" name="Google Shape;989;p113"/>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990" name="Google Shape;990;p113"/>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991" name="Google Shape;991;p113"/>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vider Slide - Blue">
  <p:cSld name="1_Divider Slide - Blue">
    <p:spTree>
      <p:nvGrpSpPr>
        <p:cNvPr id="102" name="Shape 102"/>
        <p:cNvGrpSpPr/>
        <p:nvPr/>
      </p:nvGrpSpPr>
      <p:grpSpPr>
        <a:xfrm>
          <a:off x="0" y="0"/>
          <a:ext cx="0" cy="0"/>
          <a:chOff x="0" y="0"/>
          <a:chExt cx="0" cy="0"/>
        </a:xfrm>
      </p:grpSpPr>
      <p:sp>
        <p:nvSpPr>
          <p:cNvPr id="103" name="Google Shape;103;p51"/>
          <p:cNvSpPr/>
          <p:nvPr/>
        </p:nvSpPr>
        <p:spPr>
          <a:xfrm>
            <a:off x="0" y="0"/>
            <a:ext cx="12192000" cy="5502729"/>
          </a:xfrm>
          <a:prstGeom prst="rect">
            <a:avLst/>
          </a:prstGeom>
          <a:solidFill>
            <a:srgbClr val="086D6E"/>
          </a:solidFill>
          <a:ln>
            <a:noFill/>
          </a:ln>
        </p:spPr>
        <p:txBody>
          <a:bodyPr anchorCtr="0" anchor="ctr" bIns="45700" lIns="91425" spcFirstLastPara="1" rIns="91425" wrap="square" tIns="45700">
            <a:noAutofit/>
          </a:bodyPr>
          <a:lstStyle/>
          <a:p>
            <a:pPr indent="0" lvl="0" marL="900430" marR="878205" rtl="0" algn="r">
              <a:lnSpc>
                <a:spcPct val="200000"/>
              </a:lnSpc>
              <a:spcBef>
                <a:spcPts val="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a:p>
            <a:pPr indent="0" lvl="0" marL="900430" marR="878205" rtl="0" algn="r">
              <a:lnSpc>
                <a:spcPct val="200000"/>
              </a:lnSpc>
              <a:spcBef>
                <a:spcPts val="900"/>
              </a:spcBef>
              <a:spcAft>
                <a:spcPts val="0"/>
              </a:spcAft>
              <a:buClr>
                <a:srgbClr val="000000"/>
              </a:buClr>
              <a:buSzPts val="2000"/>
              <a:buFont typeface="Arial"/>
              <a:buNone/>
            </a:pPr>
            <a:r>
              <a:rPr b="0" i="0" lang="es-ES" sz="2000" u="none" cap="none" strike="noStrike">
                <a:solidFill>
                  <a:srgbClr val="FFFFFF"/>
                </a:solidFill>
                <a:latin typeface="Calibri"/>
                <a:ea typeface="Calibri"/>
                <a:cs typeface="Calibri"/>
                <a:sym typeface="Calibri"/>
              </a:rPr>
              <a:t> </a:t>
            </a:r>
            <a:endParaRPr b="0" i="0" sz="1000" u="none" cap="none" strike="noStrike">
              <a:solidFill>
                <a:srgbClr val="7F7F7F"/>
              </a:solidFill>
              <a:latin typeface="Calibri"/>
              <a:ea typeface="Calibri"/>
              <a:cs typeface="Calibri"/>
              <a:sym typeface="Calibri"/>
            </a:endParaRPr>
          </a:p>
        </p:txBody>
      </p:sp>
      <p:sp>
        <p:nvSpPr>
          <p:cNvPr id="104" name="Google Shape;104;p51"/>
          <p:cNvSpPr txBox="1"/>
          <p:nvPr>
            <p:ph idx="1" type="body"/>
          </p:nvPr>
        </p:nvSpPr>
        <p:spPr>
          <a:xfrm>
            <a:off x="666708" y="752638"/>
            <a:ext cx="4329835" cy="164766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00"/>
              </a:spcBef>
              <a:spcAft>
                <a:spcPts val="0"/>
              </a:spcAft>
              <a:buClr>
                <a:schemeClr val="lt1"/>
              </a:buClr>
              <a:buSzPts val="4800"/>
              <a:buNone/>
              <a:defRPr b="0" i="0" sz="48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05" name="Google Shape;105;p51"/>
          <p:cNvGrpSpPr/>
          <p:nvPr/>
        </p:nvGrpSpPr>
        <p:grpSpPr>
          <a:xfrm>
            <a:off x="8448790" y="6057987"/>
            <a:ext cx="3144242" cy="374574"/>
            <a:chOff x="301128" y="6151084"/>
            <a:chExt cx="3144242" cy="374574"/>
          </a:xfrm>
        </p:grpSpPr>
        <p:pic>
          <p:nvPicPr>
            <p:cNvPr descr="Shape&#10;&#10;Description automatically generated with medium confidence" id="106" name="Google Shape;106;p51"/>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7" name="Google Shape;107;p51"/>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8" name="Google Shape;108;p51"/>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pic>
        <p:nvPicPr>
          <p:cNvPr descr="A black and white striped pattern&#10;&#10;Description automatically generated with medium confidence" id="109" name="Google Shape;109;p51"/>
          <p:cNvPicPr preferRelativeResize="0"/>
          <p:nvPr/>
        </p:nvPicPr>
        <p:blipFill rotWithShape="1">
          <a:blip r:embed="rId3">
            <a:alphaModFix/>
          </a:blip>
          <a:srcRect b="15673" l="-25172" r="18173" t="20705"/>
          <a:stretch/>
        </p:blipFill>
        <p:spPr>
          <a:xfrm>
            <a:off x="5333853" y="1227"/>
            <a:ext cx="6825554" cy="5501502"/>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point number graph with icons A">
  <p:cSld name="5 point number graph with icons A">
    <p:spTree>
      <p:nvGrpSpPr>
        <p:cNvPr id="992" name="Shape 992"/>
        <p:cNvGrpSpPr/>
        <p:nvPr/>
      </p:nvGrpSpPr>
      <p:grpSpPr>
        <a:xfrm>
          <a:off x="0" y="0"/>
          <a:ext cx="0" cy="0"/>
          <a:chOff x="0" y="0"/>
          <a:chExt cx="0" cy="0"/>
        </a:xfrm>
      </p:grpSpPr>
      <p:sp>
        <p:nvSpPr>
          <p:cNvPr id="993" name="Google Shape;993;p114"/>
          <p:cNvSpPr txBox="1"/>
          <p:nvPr>
            <p:ph idx="1" type="body"/>
          </p:nvPr>
        </p:nvSpPr>
        <p:spPr>
          <a:xfrm>
            <a:off x="411246" y="429619"/>
            <a:ext cx="4308887"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9527B"/>
              </a:buClr>
              <a:buSzPts val="3600"/>
              <a:buNone/>
              <a:defRPr b="0" i="0" sz="3600">
                <a:solidFill>
                  <a:srgbClr val="79527B"/>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4" name="Google Shape;994;p114"/>
          <p:cNvSpPr/>
          <p:nvPr/>
        </p:nvSpPr>
        <p:spPr>
          <a:xfrm>
            <a:off x="2384303" y="2144026"/>
            <a:ext cx="2066436" cy="2071148"/>
          </a:xfrm>
          <a:custGeom>
            <a:rect b="b" l="l" r="r" t="t"/>
            <a:pathLst>
              <a:path extrusionOk="0" h="3876" w="3868">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95" name="Google Shape;995;p114"/>
          <p:cNvSpPr/>
          <p:nvPr/>
        </p:nvSpPr>
        <p:spPr>
          <a:xfrm>
            <a:off x="6875324" y="2733089"/>
            <a:ext cx="2365680" cy="2365680"/>
          </a:xfrm>
          <a:custGeom>
            <a:rect b="b" l="l" r="r" t="t"/>
            <a:pathLst>
              <a:path extrusionOk="0" h="4428" w="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96" name="Google Shape;996;p114"/>
          <p:cNvSpPr/>
          <p:nvPr/>
        </p:nvSpPr>
        <p:spPr>
          <a:xfrm>
            <a:off x="4224538" y="3013484"/>
            <a:ext cx="2313842" cy="2313842"/>
          </a:xfrm>
          <a:custGeom>
            <a:rect b="b" l="l" r="r" t="t"/>
            <a:pathLst>
              <a:path extrusionOk="0" h="4329" w="4330">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97" name="Google Shape;997;p114"/>
          <p:cNvSpPr/>
          <p:nvPr/>
        </p:nvSpPr>
        <p:spPr>
          <a:xfrm>
            <a:off x="8911127" y="1536112"/>
            <a:ext cx="2690842" cy="2688487"/>
          </a:xfrm>
          <a:custGeom>
            <a:rect b="b" l="l" r="r" t="t"/>
            <a:pathLst>
              <a:path extrusionOk="0" h="5033" w="5034">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98" name="Google Shape;998;p114"/>
          <p:cNvSpPr/>
          <p:nvPr/>
        </p:nvSpPr>
        <p:spPr>
          <a:xfrm>
            <a:off x="5574671" y="1498412"/>
            <a:ext cx="1983966" cy="1979254"/>
          </a:xfrm>
          <a:custGeom>
            <a:rect b="b" l="l" r="r" t="t"/>
            <a:pathLst>
              <a:path extrusionOk="0" h="3704" w="371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99" name="Google Shape;999;p114"/>
          <p:cNvSpPr/>
          <p:nvPr/>
        </p:nvSpPr>
        <p:spPr>
          <a:xfrm>
            <a:off x="2108622" y="3272672"/>
            <a:ext cx="791702" cy="791702"/>
          </a:xfrm>
          <a:custGeom>
            <a:rect b="b" l="l" r="r" t="t"/>
            <a:pathLst>
              <a:path extrusionOk="0" h="1482" w="1483">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0" name="Google Shape;1000;p114"/>
          <p:cNvSpPr/>
          <p:nvPr/>
        </p:nvSpPr>
        <p:spPr>
          <a:xfrm>
            <a:off x="5923397" y="4495568"/>
            <a:ext cx="791702" cy="791702"/>
          </a:xfrm>
          <a:custGeom>
            <a:rect b="b" l="l" r="r" t="t"/>
            <a:pathLst>
              <a:path extrusionOk="0" h="1482" w="1483">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1" name="Google Shape;1001;p114"/>
          <p:cNvSpPr/>
          <p:nvPr/>
        </p:nvSpPr>
        <p:spPr>
          <a:xfrm>
            <a:off x="5527546" y="1342899"/>
            <a:ext cx="791702" cy="786989"/>
          </a:xfrm>
          <a:custGeom>
            <a:rect b="b" l="l" r="r" t="t"/>
            <a:pathLst>
              <a:path extrusionOk="0" h="1473" w="148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2" name="Google Shape;1002;p114"/>
          <p:cNvSpPr/>
          <p:nvPr/>
        </p:nvSpPr>
        <p:spPr>
          <a:xfrm>
            <a:off x="8058164" y="2400858"/>
            <a:ext cx="786989" cy="786989"/>
          </a:xfrm>
          <a:custGeom>
            <a:rect b="b" l="l" r="r" t="t"/>
            <a:pathLst>
              <a:path extrusionOk="0" h="1473" w="1474">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3" name="Google Shape;1003;p114"/>
          <p:cNvSpPr/>
          <p:nvPr/>
        </p:nvSpPr>
        <p:spPr>
          <a:xfrm>
            <a:off x="10852680" y="1609156"/>
            <a:ext cx="786989" cy="791702"/>
          </a:xfrm>
          <a:custGeom>
            <a:rect b="b" l="l" r="r" t="t"/>
            <a:pathLst>
              <a:path extrusionOk="0" h="1482" w="1474">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4" name="Google Shape;1004;p114"/>
          <p:cNvSpPr txBox="1"/>
          <p:nvPr>
            <p:ph idx="2" type="body"/>
          </p:nvPr>
        </p:nvSpPr>
        <p:spPr>
          <a:xfrm>
            <a:off x="2505115" y="2803265"/>
            <a:ext cx="1740791" cy="697634"/>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5" name="Google Shape;1005;p114"/>
          <p:cNvSpPr txBox="1"/>
          <p:nvPr>
            <p:ph idx="3" type="body"/>
          </p:nvPr>
        </p:nvSpPr>
        <p:spPr>
          <a:xfrm>
            <a:off x="4451914" y="3788978"/>
            <a:ext cx="1853076" cy="83943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6" name="Google Shape;1006;p114"/>
          <p:cNvSpPr txBox="1"/>
          <p:nvPr>
            <p:ph idx="4" type="body"/>
          </p:nvPr>
        </p:nvSpPr>
        <p:spPr>
          <a:xfrm>
            <a:off x="6950565" y="3500899"/>
            <a:ext cx="2130961" cy="88076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7" name="Google Shape;1007;p114"/>
          <p:cNvSpPr txBox="1"/>
          <p:nvPr>
            <p:ph idx="5" type="body"/>
          </p:nvPr>
        </p:nvSpPr>
        <p:spPr>
          <a:xfrm>
            <a:off x="9067268" y="2446428"/>
            <a:ext cx="2333958" cy="88076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8" name="Google Shape;1008;p114"/>
          <p:cNvSpPr txBox="1"/>
          <p:nvPr>
            <p:ph idx="6" type="body"/>
          </p:nvPr>
        </p:nvSpPr>
        <p:spPr>
          <a:xfrm>
            <a:off x="5645112" y="2214208"/>
            <a:ext cx="1740791" cy="88076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9" name="Google Shape;1009;p114"/>
          <p:cNvSpPr txBox="1"/>
          <p:nvPr>
            <p:ph idx="7" type="body"/>
          </p:nvPr>
        </p:nvSpPr>
        <p:spPr>
          <a:xfrm>
            <a:off x="2138039" y="3421579"/>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1010" name="Google Shape;1010;p114"/>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grpSp>
        <p:nvGrpSpPr>
          <p:cNvPr id="1011" name="Google Shape;1011;p114"/>
          <p:cNvGrpSpPr/>
          <p:nvPr/>
        </p:nvGrpSpPr>
        <p:grpSpPr>
          <a:xfrm>
            <a:off x="389965" y="6092742"/>
            <a:ext cx="3144242" cy="374574"/>
            <a:chOff x="301128" y="6151084"/>
            <a:chExt cx="3144242" cy="374574"/>
          </a:xfrm>
        </p:grpSpPr>
        <p:pic>
          <p:nvPicPr>
            <p:cNvPr descr="Shape&#10;&#10;Description automatically generated with medium confidence" id="1012" name="Google Shape;1012;p114"/>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13" name="Google Shape;1013;p114"/>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14" name="Google Shape;1014;p114"/>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
        <p:nvSpPr>
          <p:cNvPr id="1015" name="Google Shape;1015;p114"/>
          <p:cNvSpPr txBox="1"/>
          <p:nvPr>
            <p:ph idx="8" type="body"/>
          </p:nvPr>
        </p:nvSpPr>
        <p:spPr>
          <a:xfrm>
            <a:off x="6003355" y="4641816"/>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16" name="Google Shape;1016;p114"/>
          <p:cNvSpPr txBox="1"/>
          <p:nvPr>
            <p:ph idx="9" type="body"/>
          </p:nvPr>
        </p:nvSpPr>
        <p:spPr>
          <a:xfrm>
            <a:off x="5575772" y="1390066"/>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17" name="Google Shape;1017;p114"/>
          <p:cNvSpPr txBox="1"/>
          <p:nvPr>
            <p:ph idx="13" type="body"/>
          </p:nvPr>
        </p:nvSpPr>
        <p:spPr>
          <a:xfrm>
            <a:off x="8119887" y="2463875"/>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18" name="Google Shape;1018;p114"/>
          <p:cNvSpPr txBox="1"/>
          <p:nvPr>
            <p:ph idx="14" type="body"/>
          </p:nvPr>
        </p:nvSpPr>
        <p:spPr>
          <a:xfrm>
            <a:off x="10942078" y="1707788"/>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b="1" i="0" sz="36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point number graph with icons ">
  <p:cSld name="4 point number graph with icons ">
    <p:spTree>
      <p:nvGrpSpPr>
        <p:cNvPr id="1019" name="Shape 1019"/>
        <p:cNvGrpSpPr/>
        <p:nvPr/>
      </p:nvGrpSpPr>
      <p:grpSpPr>
        <a:xfrm>
          <a:off x="0" y="0"/>
          <a:ext cx="0" cy="0"/>
          <a:chOff x="0" y="0"/>
          <a:chExt cx="0" cy="0"/>
        </a:xfrm>
      </p:grpSpPr>
      <p:sp>
        <p:nvSpPr>
          <p:cNvPr id="1020" name="Google Shape;1020;p115"/>
          <p:cNvSpPr txBox="1"/>
          <p:nvPr>
            <p:ph idx="1" type="body"/>
          </p:nvPr>
        </p:nvSpPr>
        <p:spPr>
          <a:xfrm>
            <a:off x="411246" y="429619"/>
            <a:ext cx="4308887"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95A59"/>
              </a:buClr>
              <a:buSzPts val="3600"/>
              <a:buNone/>
              <a:defRPr b="0" i="0" sz="3600">
                <a:solidFill>
                  <a:srgbClr val="595A59"/>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1" name="Google Shape;1021;p115"/>
          <p:cNvSpPr/>
          <p:nvPr/>
        </p:nvSpPr>
        <p:spPr>
          <a:xfrm>
            <a:off x="2089889" y="2141094"/>
            <a:ext cx="2664102" cy="2664102"/>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2" name="Google Shape;1022;p115"/>
          <p:cNvSpPr/>
          <p:nvPr/>
        </p:nvSpPr>
        <p:spPr>
          <a:xfrm>
            <a:off x="4385115" y="2141094"/>
            <a:ext cx="2664102" cy="2664102"/>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3" name="Google Shape;1023;p115"/>
          <p:cNvSpPr/>
          <p:nvPr/>
        </p:nvSpPr>
        <p:spPr>
          <a:xfrm>
            <a:off x="6680341" y="2141094"/>
            <a:ext cx="2664102" cy="2664102"/>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4" name="Google Shape;1024;p115"/>
          <p:cNvSpPr/>
          <p:nvPr/>
        </p:nvSpPr>
        <p:spPr>
          <a:xfrm>
            <a:off x="8975567" y="2141094"/>
            <a:ext cx="2664102" cy="2664102"/>
          </a:xfrm>
          <a:prstGeom prst="ellipse">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5" name="Google Shape;1025;p115"/>
          <p:cNvSpPr/>
          <p:nvPr/>
        </p:nvSpPr>
        <p:spPr>
          <a:xfrm>
            <a:off x="2458765" y="1698686"/>
            <a:ext cx="1268168" cy="1268168"/>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6" name="Google Shape;1026;p115"/>
          <p:cNvSpPr/>
          <p:nvPr/>
        </p:nvSpPr>
        <p:spPr>
          <a:xfrm>
            <a:off x="4753991" y="1698686"/>
            <a:ext cx="1268168" cy="1268168"/>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7" name="Google Shape;1027;p115"/>
          <p:cNvSpPr/>
          <p:nvPr/>
        </p:nvSpPr>
        <p:spPr>
          <a:xfrm>
            <a:off x="7049217" y="1698686"/>
            <a:ext cx="1268168" cy="1268168"/>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8" name="Google Shape;1028;p115"/>
          <p:cNvSpPr/>
          <p:nvPr/>
        </p:nvSpPr>
        <p:spPr>
          <a:xfrm>
            <a:off x="9344443" y="1698686"/>
            <a:ext cx="1268168" cy="1268168"/>
          </a:xfrm>
          <a:prstGeom prst="ellipse">
            <a:avLst/>
          </a:prstGeom>
          <a:solidFill>
            <a:srgbClr val="916395">
              <a:alpha val="8941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9" name="Google Shape;1029;p115"/>
          <p:cNvSpPr/>
          <p:nvPr/>
        </p:nvSpPr>
        <p:spPr>
          <a:xfrm>
            <a:off x="2562014" y="1786976"/>
            <a:ext cx="1054660" cy="105466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0" name="Google Shape;1030;p115"/>
          <p:cNvSpPr/>
          <p:nvPr/>
        </p:nvSpPr>
        <p:spPr>
          <a:xfrm>
            <a:off x="4860745" y="1805440"/>
            <a:ext cx="1054660" cy="105466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1" name="Google Shape;1031;p115"/>
          <p:cNvSpPr/>
          <p:nvPr/>
        </p:nvSpPr>
        <p:spPr>
          <a:xfrm>
            <a:off x="7155971" y="1805439"/>
            <a:ext cx="1054660" cy="1054661"/>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2" name="Google Shape;1032;p115"/>
          <p:cNvSpPr/>
          <p:nvPr/>
        </p:nvSpPr>
        <p:spPr>
          <a:xfrm>
            <a:off x="9451197" y="1805439"/>
            <a:ext cx="1054660" cy="105466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3" name="Google Shape;1033;p115"/>
          <p:cNvSpPr/>
          <p:nvPr/>
        </p:nvSpPr>
        <p:spPr>
          <a:xfrm>
            <a:off x="3435379" y="4279578"/>
            <a:ext cx="879736" cy="879735"/>
          </a:xfrm>
          <a:prstGeom prst="ellipse">
            <a:avLst/>
          </a:prstGeom>
          <a:solidFill>
            <a:srgbClr val="79527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4" name="Google Shape;1034;p115"/>
          <p:cNvSpPr/>
          <p:nvPr/>
        </p:nvSpPr>
        <p:spPr>
          <a:xfrm>
            <a:off x="5798873" y="4279578"/>
            <a:ext cx="879736" cy="879735"/>
          </a:xfrm>
          <a:prstGeom prst="ellipse">
            <a:avLst/>
          </a:prstGeom>
          <a:solidFill>
            <a:srgbClr val="81D1C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5" name="Google Shape;1035;p115"/>
          <p:cNvSpPr/>
          <p:nvPr/>
        </p:nvSpPr>
        <p:spPr>
          <a:xfrm>
            <a:off x="8095831" y="4279578"/>
            <a:ext cx="879736" cy="879735"/>
          </a:xfrm>
          <a:prstGeom prst="ellipse">
            <a:avLst/>
          </a:prstGeom>
          <a:solidFill>
            <a:srgbClr val="F279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6" name="Google Shape;1036;p115"/>
          <p:cNvSpPr/>
          <p:nvPr/>
        </p:nvSpPr>
        <p:spPr>
          <a:xfrm>
            <a:off x="10526240" y="4279578"/>
            <a:ext cx="879736" cy="879735"/>
          </a:xfrm>
          <a:prstGeom prst="ellipse">
            <a:avLst/>
          </a:prstGeom>
          <a:solidFill>
            <a:srgbClr val="9163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7" name="Google Shape;1037;p115"/>
          <p:cNvSpPr txBox="1"/>
          <p:nvPr>
            <p:ph idx="2" type="body"/>
          </p:nvPr>
        </p:nvSpPr>
        <p:spPr>
          <a:xfrm>
            <a:off x="2747941" y="1946907"/>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79527B"/>
              </a:buClr>
              <a:buSzPts val="4800"/>
              <a:buNone/>
              <a:defRPr b="1" i="0" sz="4800">
                <a:solidFill>
                  <a:srgbClr val="79527B"/>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8" name="Google Shape;1038;p115"/>
          <p:cNvSpPr txBox="1"/>
          <p:nvPr>
            <p:ph idx="3" type="body"/>
          </p:nvPr>
        </p:nvSpPr>
        <p:spPr>
          <a:xfrm>
            <a:off x="5064548" y="1949503"/>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81D1C5"/>
              </a:buClr>
              <a:buSzPts val="4800"/>
              <a:buNone/>
              <a:defRPr b="1" i="0" sz="4800">
                <a:solidFill>
                  <a:srgbClr val="81D1C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9" name="Google Shape;1039;p115"/>
          <p:cNvSpPr txBox="1"/>
          <p:nvPr>
            <p:ph idx="4" type="body"/>
          </p:nvPr>
        </p:nvSpPr>
        <p:spPr>
          <a:xfrm>
            <a:off x="7338393" y="1962861"/>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F27954"/>
              </a:buClr>
              <a:buSzPts val="4800"/>
              <a:buNone/>
              <a:defRPr b="1" i="0" sz="4800">
                <a:solidFill>
                  <a:srgbClr val="F27954"/>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0" name="Google Shape;1040;p115"/>
          <p:cNvSpPr txBox="1"/>
          <p:nvPr>
            <p:ph idx="5" type="body"/>
          </p:nvPr>
        </p:nvSpPr>
        <p:spPr>
          <a:xfrm>
            <a:off x="9655000" y="1965457"/>
            <a:ext cx="695250" cy="734798"/>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916395"/>
              </a:buClr>
              <a:buSzPts val="4800"/>
              <a:buNone/>
              <a:defRPr b="1" i="0" sz="4800">
                <a:solidFill>
                  <a:srgbClr val="916395"/>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1" name="Google Shape;1041;p115"/>
          <p:cNvSpPr txBox="1"/>
          <p:nvPr>
            <p:ph idx="6" type="body"/>
          </p:nvPr>
        </p:nvSpPr>
        <p:spPr>
          <a:xfrm>
            <a:off x="2291885" y="3135867"/>
            <a:ext cx="2093228" cy="120208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2" name="Google Shape;1042;p115"/>
          <p:cNvSpPr txBox="1"/>
          <p:nvPr>
            <p:ph idx="7" type="body"/>
          </p:nvPr>
        </p:nvSpPr>
        <p:spPr>
          <a:xfrm>
            <a:off x="4623112" y="3117069"/>
            <a:ext cx="2093228" cy="120208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3" name="Google Shape;1043;p115"/>
          <p:cNvSpPr txBox="1"/>
          <p:nvPr>
            <p:ph idx="8" type="body"/>
          </p:nvPr>
        </p:nvSpPr>
        <p:spPr>
          <a:xfrm>
            <a:off x="6878370" y="3121537"/>
            <a:ext cx="2093228" cy="120208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4" name="Google Shape;1044;p115"/>
          <p:cNvSpPr txBox="1"/>
          <p:nvPr>
            <p:ph idx="9" type="body"/>
          </p:nvPr>
        </p:nvSpPr>
        <p:spPr>
          <a:xfrm>
            <a:off x="9209597" y="3102739"/>
            <a:ext cx="2093228" cy="120208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ackground pattern&#10;&#10;Description automatically generated" id="1045" name="Google Shape;1045;p115"/>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grpSp>
        <p:nvGrpSpPr>
          <p:cNvPr id="1046" name="Google Shape;1046;p115"/>
          <p:cNvGrpSpPr/>
          <p:nvPr/>
        </p:nvGrpSpPr>
        <p:grpSpPr>
          <a:xfrm>
            <a:off x="389965" y="6092742"/>
            <a:ext cx="3144242" cy="374574"/>
            <a:chOff x="301128" y="6151084"/>
            <a:chExt cx="3144242" cy="374574"/>
          </a:xfrm>
        </p:grpSpPr>
        <p:pic>
          <p:nvPicPr>
            <p:cNvPr descr="Shape&#10;&#10;Description automatically generated with medium confidence" id="1047" name="Google Shape;1047;p115"/>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48" name="Google Shape;1048;p115"/>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49" name="Google Shape;1049;p115"/>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point icon graph">
  <p:cSld name="4 point icon graph">
    <p:spTree>
      <p:nvGrpSpPr>
        <p:cNvPr id="1050" name="Shape 1050"/>
        <p:cNvGrpSpPr/>
        <p:nvPr/>
      </p:nvGrpSpPr>
      <p:grpSpPr>
        <a:xfrm>
          <a:off x="0" y="0"/>
          <a:ext cx="0" cy="0"/>
          <a:chOff x="0" y="0"/>
          <a:chExt cx="0" cy="0"/>
        </a:xfrm>
      </p:grpSpPr>
      <p:pic>
        <p:nvPicPr>
          <p:cNvPr descr="Background pattern&#10;&#10;Description automatically generated" id="1051" name="Google Shape;1051;p116"/>
          <p:cNvPicPr preferRelativeResize="0"/>
          <p:nvPr/>
        </p:nvPicPr>
        <p:blipFill rotWithShape="1">
          <a:blip r:embed="rId2">
            <a:alphaModFix amt="48000"/>
          </a:blip>
          <a:srcRect b="83247" l="-26772" r="-5883" t="-4018"/>
          <a:stretch/>
        </p:blipFill>
        <p:spPr>
          <a:xfrm>
            <a:off x="-815415" y="5718931"/>
            <a:ext cx="5564883" cy="1181829"/>
          </a:xfrm>
          <a:prstGeom prst="rect">
            <a:avLst/>
          </a:prstGeom>
          <a:noFill/>
          <a:ln>
            <a:noFill/>
          </a:ln>
        </p:spPr>
      </p:pic>
      <p:sp>
        <p:nvSpPr>
          <p:cNvPr id="1052" name="Google Shape;1052;p116"/>
          <p:cNvSpPr/>
          <p:nvPr/>
        </p:nvSpPr>
        <p:spPr>
          <a:xfrm>
            <a:off x="4292836" y="2475929"/>
            <a:ext cx="1660392" cy="233707"/>
          </a:xfrm>
          <a:custGeom>
            <a:rect b="b" l="l" r="r" t="t"/>
            <a:pathLst>
              <a:path extrusionOk="0" h="154" w="1088">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53" name="Google Shape;1053;p116"/>
          <p:cNvSpPr/>
          <p:nvPr/>
        </p:nvSpPr>
        <p:spPr>
          <a:xfrm>
            <a:off x="3846806" y="2428576"/>
            <a:ext cx="323830" cy="326885"/>
          </a:xfrm>
          <a:custGeom>
            <a:rect b="b" l="l" r="r" t="t"/>
            <a:pathLst>
              <a:path extrusionOk="0" h="215" w="213">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54" name="Google Shape;1054;p116"/>
          <p:cNvSpPr/>
          <p:nvPr/>
        </p:nvSpPr>
        <p:spPr>
          <a:xfrm>
            <a:off x="3912488" y="2494259"/>
            <a:ext cx="192465" cy="193992"/>
          </a:xfrm>
          <a:custGeom>
            <a:rect b="b" l="l" r="r" t="t"/>
            <a:pathLst>
              <a:path extrusionOk="0" h="128" w="127">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55" name="Google Shape;1055;p116"/>
          <p:cNvSpPr/>
          <p:nvPr/>
        </p:nvSpPr>
        <p:spPr>
          <a:xfrm>
            <a:off x="3324401" y="800258"/>
            <a:ext cx="1370167" cy="1510697"/>
          </a:xfrm>
          <a:custGeom>
            <a:rect b="b" l="l" r="r" t="t"/>
            <a:pathLst>
              <a:path extrusionOk="0" h="990" w="898">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56" name="Google Shape;1056;p116"/>
          <p:cNvSpPr/>
          <p:nvPr/>
        </p:nvSpPr>
        <p:spPr>
          <a:xfrm>
            <a:off x="6055570" y="2428576"/>
            <a:ext cx="325357" cy="326885"/>
          </a:xfrm>
          <a:custGeom>
            <a:rect b="b" l="l" r="r" t="t"/>
            <a:pathLst>
              <a:path extrusionOk="0" h="215" w="214">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57" name="Google Shape;1057;p116"/>
          <p:cNvSpPr/>
          <p:nvPr/>
        </p:nvSpPr>
        <p:spPr>
          <a:xfrm>
            <a:off x="6119725" y="2494259"/>
            <a:ext cx="193993" cy="193992"/>
          </a:xfrm>
          <a:custGeom>
            <a:rect b="b" l="l" r="r" t="t"/>
            <a:pathLst>
              <a:path extrusionOk="0" h="128" w="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58" name="Google Shape;1058;p116"/>
          <p:cNvSpPr/>
          <p:nvPr/>
        </p:nvSpPr>
        <p:spPr>
          <a:xfrm>
            <a:off x="5531638" y="2921959"/>
            <a:ext cx="1368640" cy="1512224"/>
          </a:xfrm>
          <a:custGeom>
            <a:rect b="b" l="l" r="r" t="t"/>
            <a:pathLst>
              <a:path extrusionOk="0" h="991" w="897">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59" name="Google Shape;1059;p116"/>
          <p:cNvSpPr/>
          <p:nvPr/>
        </p:nvSpPr>
        <p:spPr>
          <a:xfrm>
            <a:off x="6489380" y="2475929"/>
            <a:ext cx="1660392" cy="233707"/>
          </a:xfrm>
          <a:custGeom>
            <a:rect b="b" l="l" r="r" t="t"/>
            <a:pathLst>
              <a:path extrusionOk="0" h="154" w="1088">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60" name="Google Shape;1060;p116"/>
          <p:cNvSpPr/>
          <p:nvPr/>
        </p:nvSpPr>
        <p:spPr>
          <a:xfrm>
            <a:off x="8249060" y="2428576"/>
            <a:ext cx="326885" cy="326885"/>
          </a:xfrm>
          <a:custGeom>
            <a:rect b="b" l="l" r="r" t="t"/>
            <a:pathLst>
              <a:path extrusionOk="0" h="215" w="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61" name="Google Shape;1061;p116"/>
          <p:cNvSpPr/>
          <p:nvPr/>
        </p:nvSpPr>
        <p:spPr>
          <a:xfrm>
            <a:off x="8316270" y="2494259"/>
            <a:ext cx="192465" cy="193992"/>
          </a:xfrm>
          <a:custGeom>
            <a:rect b="b" l="l" r="r" t="t"/>
            <a:pathLst>
              <a:path extrusionOk="0" h="128" w="127">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62" name="Google Shape;1062;p116"/>
          <p:cNvSpPr/>
          <p:nvPr/>
        </p:nvSpPr>
        <p:spPr>
          <a:xfrm>
            <a:off x="7728183" y="800258"/>
            <a:ext cx="1367112" cy="1510697"/>
          </a:xfrm>
          <a:custGeom>
            <a:rect b="b" l="l" r="r" t="t"/>
            <a:pathLst>
              <a:path extrusionOk="0" h="990" w="896">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63" name="Google Shape;1063;p116"/>
          <p:cNvSpPr/>
          <p:nvPr/>
        </p:nvSpPr>
        <p:spPr>
          <a:xfrm>
            <a:off x="8684398" y="2475929"/>
            <a:ext cx="1661920" cy="233707"/>
          </a:xfrm>
          <a:custGeom>
            <a:rect b="b" l="l" r="r" t="t"/>
            <a:pathLst>
              <a:path extrusionOk="0" h="154" w="1089">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89411"/>
            </a:srgbClr>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64" name="Google Shape;1064;p116"/>
          <p:cNvSpPr/>
          <p:nvPr/>
        </p:nvSpPr>
        <p:spPr>
          <a:xfrm>
            <a:off x="10445605" y="2428576"/>
            <a:ext cx="325357" cy="326885"/>
          </a:xfrm>
          <a:custGeom>
            <a:rect b="b" l="l" r="r" t="t"/>
            <a:pathLst>
              <a:path extrusionOk="0" h="215" w="214">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89411"/>
            </a:srgbClr>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65" name="Google Shape;1065;p116"/>
          <p:cNvSpPr/>
          <p:nvPr/>
        </p:nvSpPr>
        <p:spPr>
          <a:xfrm>
            <a:off x="10512815" y="2494259"/>
            <a:ext cx="190937" cy="193992"/>
          </a:xfrm>
          <a:custGeom>
            <a:rect b="b" l="l" r="r" t="t"/>
            <a:pathLst>
              <a:path extrusionOk="0" h="128" w="126">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66" name="Google Shape;1066;p116"/>
          <p:cNvSpPr/>
          <p:nvPr/>
        </p:nvSpPr>
        <p:spPr>
          <a:xfrm>
            <a:off x="9924727" y="2921959"/>
            <a:ext cx="1367112" cy="1512224"/>
          </a:xfrm>
          <a:custGeom>
            <a:rect b="b" l="l" r="r" t="t"/>
            <a:pathLst>
              <a:path extrusionOk="0" h="991" w="896">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89411"/>
            </a:srgbClr>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1067" name="Google Shape;1067;p116"/>
          <p:cNvSpPr txBox="1"/>
          <p:nvPr/>
        </p:nvSpPr>
        <p:spPr>
          <a:xfrm>
            <a:off x="5691808" y="1322650"/>
            <a:ext cx="1045245" cy="28607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Your Title</a:t>
            </a:r>
            <a:endParaRPr b="0" i="0" sz="1400" u="none" cap="none" strike="noStrike">
              <a:solidFill>
                <a:srgbClr val="000000"/>
              </a:solidFill>
              <a:latin typeface="Arial"/>
              <a:ea typeface="Arial"/>
              <a:cs typeface="Arial"/>
              <a:sym typeface="Arial"/>
            </a:endParaRPr>
          </a:p>
        </p:txBody>
      </p:sp>
      <p:sp>
        <p:nvSpPr>
          <p:cNvPr id="1068" name="Google Shape;1068;p116"/>
          <p:cNvSpPr txBox="1"/>
          <p:nvPr/>
        </p:nvSpPr>
        <p:spPr>
          <a:xfrm>
            <a:off x="10092535" y="1322650"/>
            <a:ext cx="1045245" cy="28607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Your Title</a:t>
            </a:r>
            <a:endParaRPr b="0" i="0" sz="1400" u="none" cap="none" strike="noStrike">
              <a:solidFill>
                <a:srgbClr val="000000"/>
              </a:solidFill>
              <a:latin typeface="Arial"/>
              <a:ea typeface="Arial"/>
              <a:cs typeface="Arial"/>
              <a:sym typeface="Arial"/>
            </a:endParaRPr>
          </a:p>
        </p:txBody>
      </p:sp>
      <p:sp>
        <p:nvSpPr>
          <p:cNvPr id="1069" name="Google Shape;1069;p116"/>
          <p:cNvSpPr txBox="1"/>
          <p:nvPr/>
        </p:nvSpPr>
        <p:spPr>
          <a:xfrm>
            <a:off x="7895149" y="3013347"/>
            <a:ext cx="1045245" cy="28607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chemeClr val="dk2"/>
                </a:solidFill>
                <a:latin typeface="Montserrat"/>
                <a:ea typeface="Montserrat"/>
                <a:cs typeface="Montserrat"/>
                <a:sym typeface="Montserrat"/>
              </a:rPr>
              <a:t>Your Title</a:t>
            </a:r>
            <a:endParaRPr b="0" i="0" sz="1400" u="none" cap="none" strike="noStrike">
              <a:solidFill>
                <a:srgbClr val="000000"/>
              </a:solidFill>
              <a:latin typeface="Arial"/>
              <a:ea typeface="Arial"/>
              <a:cs typeface="Arial"/>
              <a:sym typeface="Arial"/>
            </a:endParaRPr>
          </a:p>
        </p:txBody>
      </p:sp>
      <p:sp>
        <p:nvSpPr>
          <p:cNvPr id="1070" name="Google Shape;1070;p116"/>
          <p:cNvSpPr txBox="1"/>
          <p:nvPr>
            <p:ph idx="1" type="body"/>
          </p:nvPr>
        </p:nvSpPr>
        <p:spPr>
          <a:xfrm>
            <a:off x="2833955" y="2984923"/>
            <a:ext cx="2253709"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71" name="Google Shape;1071;p116"/>
          <p:cNvSpPr txBox="1"/>
          <p:nvPr>
            <p:ph idx="2" type="body"/>
          </p:nvPr>
        </p:nvSpPr>
        <p:spPr>
          <a:xfrm>
            <a:off x="7261647" y="2951026"/>
            <a:ext cx="2253709"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72" name="Google Shape;1072;p116"/>
          <p:cNvSpPr txBox="1"/>
          <p:nvPr>
            <p:ph idx="3" type="body"/>
          </p:nvPr>
        </p:nvSpPr>
        <p:spPr>
          <a:xfrm>
            <a:off x="5051398" y="1028522"/>
            <a:ext cx="2253709"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73" name="Google Shape;1073;p116"/>
          <p:cNvSpPr txBox="1"/>
          <p:nvPr>
            <p:ph idx="4" type="body"/>
          </p:nvPr>
        </p:nvSpPr>
        <p:spPr>
          <a:xfrm>
            <a:off x="9377489" y="994625"/>
            <a:ext cx="2253709" cy="1237497"/>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95A59"/>
              </a:buClr>
              <a:buSzPts val="2400"/>
              <a:buNone/>
              <a:defRPr b="0" i="0" sz="2400">
                <a:solidFill>
                  <a:srgbClr val="595A59"/>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74" name="Google Shape;1074;p116"/>
          <p:cNvSpPr/>
          <p:nvPr/>
        </p:nvSpPr>
        <p:spPr>
          <a:xfrm>
            <a:off x="0" y="2489789"/>
            <a:ext cx="3733642" cy="233707"/>
          </a:xfrm>
          <a:custGeom>
            <a:rect b="b" l="l" r="r" t="t"/>
            <a:pathLst>
              <a:path extrusionOk="0" h="233707" w="3733642">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a:noFill/>
          </a:ln>
        </p:spPr>
        <p:txBody>
          <a:bodyPr anchorCtr="1" anchor="ctr" bIns="45000" lIns="90000" spcFirstLastPara="1" rIns="90000" wrap="square" tIns="450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grpSp>
        <p:nvGrpSpPr>
          <p:cNvPr id="1075" name="Google Shape;1075;p116"/>
          <p:cNvGrpSpPr/>
          <p:nvPr/>
        </p:nvGrpSpPr>
        <p:grpSpPr>
          <a:xfrm>
            <a:off x="389965" y="6092742"/>
            <a:ext cx="3144242" cy="374574"/>
            <a:chOff x="301128" y="6151084"/>
            <a:chExt cx="3144242" cy="374574"/>
          </a:xfrm>
        </p:grpSpPr>
        <p:pic>
          <p:nvPicPr>
            <p:cNvPr descr="Shape&#10;&#10;Description automatically generated with medium confidence" id="1076" name="Google Shape;1076;p116"/>
            <p:cNvPicPr preferRelativeResize="0"/>
            <p:nvPr/>
          </p:nvPicPr>
          <p:blipFill rotWithShape="1">
            <a:blip r:embed="rId3">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077" name="Google Shape;1077;p116"/>
            <p:cNvPicPr preferRelativeResize="0"/>
            <p:nvPr/>
          </p:nvPicPr>
          <p:blipFill rotWithShape="1">
            <a:blip r:embed="rId3">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078" name="Google Shape;1078;p116"/>
            <p:cNvPicPr preferRelativeResize="0"/>
            <p:nvPr/>
          </p:nvPicPr>
          <p:blipFill rotWithShape="1">
            <a:blip r:embed="rId3">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hoto Slide 3">
  <p:cSld name="1_Photo Slide 3">
    <p:spTree>
      <p:nvGrpSpPr>
        <p:cNvPr id="110" name="Shape 110"/>
        <p:cNvGrpSpPr/>
        <p:nvPr/>
      </p:nvGrpSpPr>
      <p:grpSpPr>
        <a:xfrm>
          <a:off x="0" y="0"/>
          <a:ext cx="0" cy="0"/>
          <a:chOff x="0" y="0"/>
          <a:chExt cx="0" cy="0"/>
        </a:xfrm>
      </p:grpSpPr>
      <p:sp>
        <p:nvSpPr>
          <p:cNvPr id="111" name="Google Shape;111;p52"/>
          <p:cNvSpPr/>
          <p:nvPr>
            <p:ph idx="2" type="pic"/>
          </p:nvPr>
        </p:nvSpPr>
        <p:spPr>
          <a:xfrm>
            <a:off x="241300" y="228600"/>
            <a:ext cx="11696700" cy="5763986"/>
          </a:xfrm>
          <a:prstGeom prst="rect">
            <a:avLst/>
          </a:prstGeom>
          <a:noFill/>
          <a:ln>
            <a:noFill/>
          </a:ln>
        </p:spPr>
      </p:sp>
      <p:sp>
        <p:nvSpPr>
          <p:cNvPr id="112" name="Google Shape;112;p52"/>
          <p:cNvSpPr/>
          <p:nvPr/>
        </p:nvSpPr>
        <p:spPr>
          <a:xfrm>
            <a:off x="6197600" y="985864"/>
            <a:ext cx="5994400" cy="2425700"/>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3" name="Google Shape;113;p52"/>
          <p:cNvSpPr txBox="1"/>
          <p:nvPr/>
        </p:nvSpPr>
        <p:spPr>
          <a:xfrm>
            <a:off x="6637283" y="-804041"/>
            <a:ext cx="18473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52"/>
          <p:cNvSpPr txBox="1"/>
          <p:nvPr>
            <p:ph idx="1" type="body"/>
          </p:nvPr>
        </p:nvSpPr>
        <p:spPr>
          <a:xfrm>
            <a:off x="6420495" y="1328734"/>
            <a:ext cx="5113283"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5" name="Google Shape;115;p52"/>
          <p:cNvSpPr txBox="1"/>
          <p:nvPr>
            <p:ph idx="3" type="body"/>
          </p:nvPr>
        </p:nvSpPr>
        <p:spPr>
          <a:xfrm>
            <a:off x="6420495" y="2346524"/>
            <a:ext cx="5029134" cy="85156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16" name="Google Shape;116;p52"/>
          <p:cNvGrpSpPr/>
          <p:nvPr/>
        </p:nvGrpSpPr>
        <p:grpSpPr>
          <a:xfrm>
            <a:off x="301128" y="6151084"/>
            <a:ext cx="3144242" cy="374574"/>
            <a:chOff x="301128" y="6151084"/>
            <a:chExt cx="3144242" cy="374574"/>
          </a:xfrm>
        </p:grpSpPr>
        <p:pic>
          <p:nvPicPr>
            <p:cNvPr descr="Shape&#10;&#10;Description automatically generated with medium confidence" id="117" name="Google Shape;117;p52"/>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18" name="Google Shape;118;p52"/>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19" name="Google Shape;119;p52"/>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with Photo - Blue">
  <p:cSld name="Text Slide with Photo - Blue">
    <p:spTree>
      <p:nvGrpSpPr>
        <p:cNvPr id="120" name="Shape 120"/>
        <p:cNvGrpSpPr/>
        <p:nvPr/>
      </p:nvGrpSpPr>
      <p:grpSpPr>
        <a:xfrm>
          <a:off x="0" y="0"/>
          <a:ext cx="0" cy="0"/>
          <a:chOff x="0" y="0"/>
          <a:chExt cx="0" cy="0"/>
        </a:xfrm>
      </p:grpSpPr>
      <p:sp>
        <p:nvSpPr>
          <p:cNvPr id="121" name="Google Shape;121;p53"/>
          <p:cNvSpPr/>
          <p:nvPr/>
        </p:nvSpPr>
        <p:spPr>
          <a:xfrm flipH="1" rot="10800000">
            <a:off x="1057275" y="-4"/>
            <a:ext cx="6197421" cy="6892757"/>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Light"/>
              <a:ea typeface="Montserrat Light"/>
              <a:cs typeface="Montserrat Light"/>
              <a:sym typeface="Montserrat Light"/>
            </a:endParaRPr>
          </a:p>
        </p:txBody>
      </p:sp>
      <p:sp>
        <p:nvSpPr>
          <p:cNvPr id="122" name="Google Shape;122;p53"/>
          <p:cNvSpPr/>
          <p:nvPr>
            <p:ph idx="2" type="pic"/>
          </p:nvPr>
        </p:nvSpPr>
        <p:spPr>
          <a:xfrm>
            <a:off x="7298140" y="228600"/>
            <a:ext cx="4659043" cy="6362700"/>
          </a:xfrm>
          <a:prstGeom prst="rect">
            <a:avLst/>
          </a:prstGeom>
          <a:solidFill>
            <a:schemeClr val="lt1"/>
          </a:solidFill>
          <a:ln>
            <a:noFill/>
          </a:ln>
        </p:spPr>
      </p:sp>
      <p:sp>
        <p:nvSpPr>
          <p:cNvPr id="123" name="Google Shape;123;p53"/>
          <p:cNvSpPr txBox="1"/>
          <p:nvPr>
            <p:ph idx="1" type="body"/>
          </p:nvPr>
        </p:nvSpPr>
        <p:spPr>
          <a:xfrm>
            <a:off x="1802710" y="1773241"/>
            <a:ext cx="4621841" cy="452595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0" i="0" sz="2400">
                <a:solidFill>
                  <a:schemeClr val="lt1"/>
                </a:solidFill>
                <a:latin typeface="Calibri"/>
                <a:ea typeface="Calibri"/>
                <a:cs typeface="Calibri"/>
                <a:sym typeface="Calibri"/>
              </a:defRPr>
            </a:lvl1pPr>
            <a:lvl2pPr indent="-228600" lvl="1" marL="9144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2pPr>
            <a:lvl3pPr indent="-228600" lvl="2" marL="13716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3pPr>
            <a:lvl4pPr indent="-228600" lvl="3" marL="18288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4pPr>
            <a:lvl5pPr indent="-228600" lvl="4" marL="2286000" algn="l">
              <a:lnSpc>
                <a:spcPct val="90000"/>
              </a:lnSpc>
              <a:spcBef>
                <a:spcPts val="500"/>
              </a:spcBef>
              <a:spcAft>
                <a:spcPts val="0"/>
              </a:spcAft>
              <a:buClr>
                <a:schemeClr val="lt1"/>
              </a:buClr>
              <a:buSzPts val="2000"/>
              <a:buNone/>
              <a:defRPr b="0" i="0" sz="2000">
                <a:solidFill>
                  <a:schemeClr val="lt1"/>
                </a:solidFill>
                <a:latin typeface="Montserrat Light"/>
                <a:ea typeface="Montserrat Light"/>
                <a:cs typeface="Montserrat Light"/>
                <a:sym typeface="Montserrat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 name="Google Shape;124;p53"/>
          <p:cNvSpPr txBox="1"/>
          <p:nvPr>
            <p:ph idx="3" type="body"/>
          </p:nvPr>
        </p:nvSpPr>
        <p:spPr>
          <a:xfrm>
            <a:off x="1718561" y="595510"/>
            <a:ext cx="4716425" cy="58222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0" i="0" sz="3600">
                <a:solidFill>
                  <a:schemeClr val="lt1"/>
                </a:solidFill>
                <a:latin typeface="Calibri"/>
                <a:ea typeface="Calibri"/>
                <a:cs typeface="Calibri"/>
                <a:sym typeface="Calibri"/>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25" name="Google Shape;125;p53"/>
          <p:cNvGrpSpPr/>
          <p:nvPr/>
        </p:nvGrpSpPr>
        <p:grpSpPr>
          <a:xfrm rot="-5400000">
            <a:off x="-418181" y="5125361"/>
            <a:ext cx="2334324" cy="307260"/>
            <a:chOff x="301128" y="6151084"/>
            <a:chExt cx="3144242" cy="374574"/>
          </a:xfrm>
        </p:grpSpPr>
        <p:pic>
          <p:nvPicPr>
            <p:cNvPr descr="Shape&#10;&#10;Description automatically generated with medium confidence" id="126" name="Google Shape;126;p53"/>
            <p:cNvPicPr preferRelativeResize="0"/>
            <p:nvPr/>
          </p:nvPicPr>
          <p:blipFill rotWithShape="1">
            <a:blip r:embed="rId2">
              <a:alphaModFix/>
            </a:blip>
            <a:srcRect b="30711" l="-126" r="96166" t="34675"/>
            <a:stretch/>
          </p:blipFill>
          <p:spPr>
            <a:xfrm>
              <a:off x="301128" y="6151084"/>
              <a:ext cx="286437" cy="374574"/>
            </a:xfrm>
            <a:prstGeom prst="rect">
              <a:avLst/>
            </a:prstGeom>
            <a:noFill/>
            <a:ln>
              <a:noFill/>
            </a:ln>
          </p:spPr>
        </p:pic>
        <p:pic>
          <p:nvPicPr>
            <p:cNvPr descr="Shape&#10;&#10;Description automatically generated with medium confidence" id="127" name="Google Shape;127;p53"/>
            <p:cNvPicPr preferRelativeResize="0"/>
            <p:nvPr/>
          </p:nvPicPr>
          <p:blipFill rotWithShape="1">
            <a:blip r:embed="rId2">
              <a:alphaModFix/>
            </a:blip>
            <a:srcRect b="26595" l="4706" r="60657" t="36094"/>
            <a:stretch/>
          </p:blipFill>
          <p:spPr>
            <a:xfrm>
              <a:off x="598968" y="6190727"/>
              <a:ext cx="1832298" cy="295289"/>
            </a:xfrm>
            <a:prstGeom prst="rect">
              <a:avLst/>
            </a:prstGeom>
            <a:noFill/>
            <a:ln>
              <a:noFill/>
            </a:ln>
          </p:spPr>
        </p:pic>
        <p:pic>
          <p:nvPicPr>
            <p:cNvPr descr="Shape&#10;&#10;Description automatically generated with medium confidence" id="128" name="Google Shape;128;p53"/>
            <p:cNvPicPr preferRelativeResize="0"/>
            <p:nvPr/>
          </p:nvPicPr>
          <p:blipFill rotWithShape="1">
            <a:blip r:embed="rId2">
              <a:alphaModFix/>
            </a:blip>
            <a:srcRect b="22083" l="81066" r="-422" t="46853"/>
            <a:stretch/>
          </p:blipFill>
          <p:spPr>
            <a:xfrm>
              <a:off x="2421327" y="6245274"/>
              <a:ext cx="1024043" cy="245829"/>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73" Type="http://schemas.openxmlformats.org/officeDocument/2006/relationships/theme" Target="../theme/theme2.xml"/><Relationship Id="rId72" Type="http://schemas.openxmlformats.org/officeDocument/2006/relationships/slideLayout" Target="../slideLayouts/slideLayout7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20" Type="http://schemas.openxmlformats.org/officeDocument/2006/relationships/slideLayout" Target="../slideLayouts/slideLayout20.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22" Type="http://schemas.openxmlformats.org/officeDocument/2006/relationships/slideLayout" Target="../slideLayouts/slideLayout22.xml"/><Relationship Id="rId66" Type="http://schemas.openxmlformats.org/officeDocument/2006/relationships/slideLayout" Target="../slideLayouts/slideLayout66.xml"/><Relationship Id="rId21" Type="http://schemas.openxmlformats.org/officeDocument/2006/relationships/slideLayout" Target="../slideLayouts/slideLayout21.xml"/><Relationship Id="rId65" Type="http://schemas.openxmlformats.org/officeDocument/2006/relationships/slideLayout" Target="../slideLayouts/slideLayout65.xml"/><Relationship Id="rId24" Type="http://schemas.openxmlformats.org/officeDocument/2006/relationships/slideLayout" Target="../slideLayouts/slideLayout24.xml"/><Relationship Id="rId68" Type="http://schemas.openxmlformats.org/officeDocument/2006/relationships/slideLayout" Target="../slideLayouts/slideLayout68.xml"/><Relationship Id="rId23" Type="http://schemas.openxmlformats.org/officeDocument/2006/relationships/slideLayout" Target="../slideLayouts/slideLayout23.xml"/><Relationship Id="rId67" Type="http://schemas.openxmlformats.org/officeDocument/2006/relationships/slideLayout" Target="../slideLayouts/slideLayout67.xml"/><Relationship Id="rId60" Type="http://schemas.openxmlformats.org/officeDocument/2006/relationships/slideLayout" Target="../slideLayouts/slideLayout60.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69" Type="http://schemas.openxmlformats.org/officeDocument/2006/relationships/slideLayout" Target="../slideLayouts/slideLayout6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11" Type="http://schemas.openxmlformats.org/officeDocument/2006/relationships/slideLayout" Target="../slideLayouts/slideLayout11.xml"/><Relationship Id="rId55" Type="http://schemas.openxmlformats.org/officeDocument/2006/relationships/slideLayout" Target="../slideLayouts/slideLayout55.xml"/><Relationship Id="rId10" Type="http://schemas.openxmlformats.org/officeDocument/2006/relationships/slideLayout" Target="../slideLayouts/slideLayout10.xml"/><Relationship Id="rId54" Type="http://schemas.openxmlformats.org/officeDocument/2006/relationships/slideLayout" Target="../slideLayouts/slideLayout54.xml"/><Relationship Id="rId13" Type="http://schemas.openxmlformats.org/officeDocument/2006/relationships/slideLayout" Target="../slideLayouts/slideLayout13.xml"/><Relationship Id="rId57" Type="http://schemas.openxmlformats.org/officeDocument/2006/relationships/slideLayout" Target="../slideLayouts/slideLayout57.xml"/><Relationship Id="rId12" Type="http://schemas.openxmlformats.org/officeDocument/2006/relationships/slideLayout" Target="../slideLayouts/slideLayout12.xml"/><Relationship Id="rId56" Type="http://schemas.openxmlformats.org/officeDocument/2006/relationships/slideLayout" Target="../slideLayouts/slideLayout56.xml"/><Relationship Id="rId15" Type="http://schemas.openxmlformats.org/officeDocument/2006/relationships/slideLayout" Target="../slideLayouts/slideLayout15.xml"/><Relationship Id="rId59" Type="http://schemas.openxmlformats.org/officeDocument/2006/relationships/slideLayout" Target="../slideLayouts/slideLayout59.xml"/><Relationship Id="rId14" Type="http://schemas.openxmlformats.org/officeDocument/2006/relationships/slideLayout" Target="../slideLayouts/slideLayout14.xml"/><Relationship Id="rId58" Type="http://schemas.openxmlformats.org/officeDocument/2006/relationships/slideLayout" Target="../slideLayouts/slideLayout5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4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A1A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A1A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A1A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png"/><Relationship Id="rId4" Type="http://schemas.openxmlformats.org/officeDocument/2006/relationships/image" Target="../media/image2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image" Target="../media/image3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 Id="rId3" Type="http://schemas.openxmlformats.org/officeDocument/2006/relationships/hyperlink" Target="https://www.sbb.gov.tr/wp-content/uploads/2021/02/Risk_and_Crisis_Management_in_Tourism_Sector.pdf" TargetMode="External"/><Relationship Id="rId4" Type="http://schemas.openxmlformats.org/officeDocument/2006/relationships/image" Target="../media/image3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www.sbb.gov.tr/wp-content/uploads/2021/02/Risk_and_Crisis_Management_in_Tourism_Sector.pdf" TargetMode="External"/><Relationship Id="rId4" Type="http://schemas.openxmlformats.org/officeDocument/2006/relationships/hyperlink" Target="https://www.sbb.gov.tr/wp-content/uploads/2021/02/Risk_and_Crisis_Management_in_Tourism_Sector.pdf" TargetMode="External"/><Relationship Id="rId5" Type="http://schemas.openxmlformats.org/officeDocument/2006/relationships/image" Target="../media/image28.png"/><Relationship Id="rId6" Type="http://schemas.openxmlformats.org/officeDocument/2006/relationships/image" Target="../media/image27.png"/><Relationship Id="rId7" Type="http://schemas.openxmlformats.org/officeDocument/2006/relationships/hyperlink" Target="https://www.sbb.gov.tr/wp-content/uploads/2021/02/Risk_and_Crisis_Management_in_Tourism_Sector.pdf"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33.jpg"/><Relationship Id="rId4" Type="http://schemas.openxmlformats.org/officeDocument/2006/relationships/hyperlink" Target="https://www.emerald.com/insight/content/doi/10.1108/JTF-02-2022-0059/full/html" TargetMode="External"/><Relationship Id="rId5"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hyperlink" Target="https://www.ncbi.nlm.nih.gov/pmc/articles/PMC8961202/%23bibr10-03063070211063717" TargetMode="External"/><Relationship Id="rId4" Type="http://schemas.openxmlformats.org/officeDocument/2006/relationships/hyperlink" Target="https://www.ncbi.nlm.nih.gov/pmc/articles/PMC8961202/%23bibr13-03063070211063717" TargetMode="External"/><Relationship Id="rId9" Type="http://schemas.openxmlformats.org/officeDocument/2006/relationships/image" Target="../media/image27.png"/><Relationship Id="rId5" Type="http://schemas.openxmlformats.org/officeDocument/2006/relationships/hyperlink" Target="https://www.ncbi.nlm.nih.gov/pmc/articles/PMC8961202/%23bibr34-03063070211063717" TargetMode="External"/><Relationship Id="rId6" Type="http://schemas.openxmlformats.org/officeDocument/2006/relationships/hyperlink" Target="https://www.ncbi.nlm.nih.gov/pmc/articles/PMC8961202/%23bibr42-03063070211063717" TargetMode="External"/><Relationship Id="rId7" Type="http://schemas.openxmlformats.org/officeDocument/2006/relationships/hyperlink" Target="https://www.ncbi.nlm.nih.gov/pmc/articles/PMC8961202/%23bibr53-03063070211063717" TargetMode="External"/><Relationship Id="rId8" Type="http://schemas.openxmlformats.org/officeDocument/2006/relationships/hyperlink" Target="https://www.ncbi.nlm.nih.gov/pmc/articles/PMC8961202/%23bibr10-03063070211063717" TargetMode="External"/><Relationship Id="rId11" Type="http://schemas.openxmlformats.org/officeDocument/2006/relationships/hyperlink" Target="https://www.ncbi.nlm.nih.gov/pmc/articles/PMC8961202/" TargetMode="External"/><Relationship Id="rId10" Type="http://schemas.openxmlformats.org/officeDocument/2006/relationships/hyperlink" Target="https://www.ncbi.nlm.nih.gov/pmc/articles/PMC8961202/"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 Id="rId3" Type="http://schemas.openxmlformats.org/officeDocument/2006/relationships/image" Target="../media/image68.png"/><Relationship Id="rId4" Type="http://schemas.openxmlformats.org/officeDocument/2006/relationships/hyperlink" Target="https://www.sbb.gov.tr/wp-content/uploads/2021/02/Risk_and_Crisis_Management_in_Tourism_Sector.pdf" TargetMode="External"/><Relationship Id="rId5" Type="http://schemas.openxmlformats.org/officeDocument/2006/relationships/image" Target="../media/image3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8.xml"/><Relationship Id="rId3" Type="http://schemas.openxmlformats.org/officeDocument/2006/relationships/image" Target="../media/image3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9.xml"/><Relationship Id="rId3" Type="http://schemas.openxmlformats.org/officeDocument/2006/relationships/image" Target="../media/image3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0.xml"/><Relationship Id="rId3" Type="http://schemas.openxmlformats.org/officeDocument/2006/relationships/image" Target="../media/image3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1.xml"/><Relationship Id="rId3" Type="http://schemas.openxmlformats.org/officeDocument/2006/relationships/image" Target="../media/image3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2.xml"/><Relationship Id="rId3" Type="http://schemas.openxmlformats.org/officeDocument/2006/relationships/image" Target="../media/image3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3.xml"/><Relationship Id="rId3" Type="http://schemas.openxmlformats.org/officeDocument/2006/relationships/image" Target="../media/image4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4.xml"/><Relationship Id="rId3" Type="http://schemas.openxmlformats.org/officeDocument/2006/relationships/image" Target="../media/image5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5.xml"/><Relationship Id="rId3" Type="http://schemas.openxmlformats.org/officeDocument/2006/relationships/image" Target="../media/image5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6.xml"/><Relationship Id="rId3" Type="http://schemas.openxmlformats.org/officeDocument/2006/relationships/image" Target="../media/image3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image" Target="../media/image71.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27.png"/><Relationship Id="rId4" Type="http://schemas.openxmlformats.org/officeDocument/2006/relationships/hyperlink" Target="https://www.smartsheet.com/content/crisis-management-model-theories" TargetMode="External"/><Relationship Id="rId5" Type="http://schemas.openxmlformats.org/officeDocument/2006/relationships/hyperlink" Target="https://www.smartsheet.com/content/crisis-management-model-theories"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9.xml"/><Relationship Id="rId3" Type="http://schemas.openxmlformats.org/officeDocument/2006/relationships/hyperlink" Target="https://www.smartsheet.com/content/crisis-management-model-theories" TargetMode="External"/><Relationship Id="rId4" Type="http://schemas.openxmlformats.org/officeDocument/2006/relationships/image" Target="../media/image49.png"/><Relationship Id="rId5" Type="http://schemas.openxmlformats.org/officeDocument/2006/relationships/image" Target="../media/image27.png"/><Relationship Id="rId6" Type="http://schemas.openxmlformats.org/officeDocument/2006/relationships/hyperlink" Target="https://www.smartsheet.com/content/crisis-management-model-theories" TargetMode="External"/><Relationship Id="rId7" Type="http://schemas.openxmlformats.org/officeDocument/2006/relationships/hyperlink" Target="https://www.smartsheet.com/content/crisis-management-model-theorie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26.png"/><Relationship Id="rId9" Type="http://schemas.openxmlformats.org/officeDocument/2006/relationships/image" Target="../media/image20.png"/><Relationship Id="rId5" Type="http://schemas.openxmlformats.org/officeDocument/2006/relationships/image" Target="../media/image31.png"/><Relationship Id="rId6" Type="http://schemas.openxmlformats.org/officeDocument/2006/relationships/image" Target="../media/image25.png"/><Relationship Id="rId7" Type="http://schemas.openxmlformats.org/officeDocument/2006/relationships/image" Target="../media/image19.png"/><Relationship Id="rId8" Type="http://schemas.openxmlformats.org/officeDocument/2006/relationships/image" Target="../media/image21.png"/><Relationship Id="rId11" Type="http://schemas.openxmlformats.org/officeDocument/2006/relationships/image" Target="../media/image22.png"/><Relationship Id="rId10" Type="http://schemas.openxmlformats.org/officeDocument/2006/relationships/image" Target="../media/image29.png"/><Relationship Id="rId12"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0.xml"/><Relationship Id="rId3" Type="http://schemas.openxmlformats.org/officeDocument/2006/relationships/hyperlink" Target="https://www.smartsheet.com/free-root-cause-analysis-templates-complete-collection" TargetMode="External"/><Relationship Id="rId4" Type="http://schemas.openxmlformats.org/officeDocument/2006/relationships/hyperlink" Target="https://www.smartsheet.com/content/crisis-management-model-theories" TargetMode="External"/><Relationship Id="rId9" Type="http://schemas.openxmlformats.org/officeDocument/2006/relationships/hyperlink" Target="https://www.smartsheet.com/content/crisis-management-model-theories" TargetMode="External"/><Relationship Id="rId5" Type="http://schemas.openxmlformats.org/officeDocument/2006/relationships/image" Target="../media/image40.png"/><Relationship Id="rId6" Type="http://schemas.openxmlformats.org/officeDocument/2006/relationships/image" Target="../media/image27.png"/><Relationship Id="rId7" Type="http://schemas.openxmlformats.org/officeDocument/2006/relationships/hyperlink" Target="https://www.smartsheet.com/content/crisis-management-model-theories" TargetMode="External"/><Relationship Id="rId8" Type="http://schemas.openxmlformats.org/officeDocument/2006/relationships/hyperlink" Target="https://www.smartsheet.com/content/crisis-management-model-theories"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1.xml"/><Relationship Id="rId3" Type="http://schemas.openxmlformats.org/officeDocument/2006/relationships/hyperlink" Target="https://www.smartsheet.com/content/crisis-management-plan" TargetMode="External"/><Relationship Id="rId4" Type="http://schemas.openxmlformats.org/officeDocument/2006/relationships/hyperlink" Target="https://www.smartsheet.com/content/crisis-management-templates" TargetMode="External"/><Relationship Id="rId9" Type="http://schemas.openxmlformats.org/officeDocument/2006/relationships/hyperlink" Target="https://www.smartsheet.com/content/crisis-management-model-theories" TargetMode="External"/><Relationship Id="rId5" Type="http://schemas.openxmlformats.org/officeDocument/2006/relationships/hyperlink" Target="https://www.smartsheet.com/content/crisis-management-model-theories%23improve-your-approach-to-crisis-management-with-real-time-work-management-in-smartsheet" TargetMode="External"/><Relationship Id="rId6" Type="http://schemas.openxmlformats.org/officeDocument/2006/relationships/image" Target="../media/image27.png"/><Relationship Id="rId7" Type="http://schemas.openxmlformats.org/officeDocument/2006/relationships/hyperlink" Target="https://www.smartsheet.com/content/crisis-management-model-theories" TargetMode="External"/><Relationship Id="rId8" Type="http://schemas.openxmlformats.org/officeDocument/2006/relationships/hyperlink" Target="https://www.smartsheet.com/content/crisis-management-model-theories"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2.xml"/><Relationship Id="rId3" Type="http://schemas.openxmlformats.org/officeDocument/2006/relationships/image" Target="../media/image5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3.xml"/><Relationship Id="rId3" Type="http://schemas.openxmlformats.org/officeDocument/2006/relationships/image" Target="../media/image63.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hyperlink" Target="https://www.ncbi.nlm.nih.gov/pmc/articles/PMC7149992/" TargetMode="External"/><Relationship Id="rId4" Type="http://schemas.openxmlformats.org/officeDocument/2006/relationships/hyperlink" Target="about:blank" TargetMode="External"/><Relationship Id="rId5" Type="http://schemas.openxmlformats.org/officeDocument/2006/relationships/hyperlink" Target="https://www.ncbi.nlm.nih.gov/pmc/articles/PMC7149992/" TargetMode="External"/><Relationship Id="rId6" Type="http://schemas.openxmlformats.org/officeDocument/2006/relationships/image" Target="../media/image4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 Id="rId3" Type="http://schemas.openxmlformats.org/officeDocument/2006/relationships/image" Target="../media/image50.png"/><Relationship Id="rId4" Type="http://schemas.openxmlformats.org/officeDocument/2006/relationships/image" Target="../media/image45.png"/><Relationship Id="rId5" Type="http://schemas.openxmlformats.org/officeDocument/2006/relationships/image" Target="../media/image48.png"/><Relationship Id="rId6" Type="http://schemas.openxmlformats.org/officeDocument/2006/relationships/image" Target="../media/image5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 Id="rId3" Type="http://schemas.openxmlformats.org/officeDocument/2006/relationships/hyperlink" Target="https://en.wikipedia.org/wiki/Poisoning_of_Sergei_and_Yulia_Skripal" TargetMode="External"/><Relationship Id="rId4" Type="http://schemas.openxmlformats.org/officeDocument/2006/relationships/hyperlink" Target="https://en.wikipedia.org/wiki/Incidents_at_European_amusement_parks" TargetMode="External"/><Relationship Id="rId5" Type="http://schemas.openxmlformats.org/officeDocument/2006/relationships/hyperlink" Target="https://www.researchgate.net/publication/280232820_Coombs_WT_2007_Protecting_Organization_Reputations_During_a_Crisis_The_Development_and_Application_of_Situational_Crisis_Communication_Theory_Corporate_Reputation_Review_103_163-177" TargetMode="External"/><Relationship Id="rId6" Type="http://schemas.openxmlformats.org/officeDocument/2006/relationships/hyperlink" Target="https://www.researchgate.net/publication/280232820_Coombs_WT_2007_Protecting_Organization_Reputations_During_a_Crisis_The_Development_and_Application_of_Situational_Crisis_Communication_Theory_Corporate_Reputation_Review_103_163-177"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7.xml"/><Relationship Id="rId3" Type="http://schemas.openxmlformats.org/officeDocument/2006/relationships/image" Target="../media/image61.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8.xml"/><Relationship Id="rId3" Type="http://schemas.openxmlformats.org/officeDocument/2006/relationships/hyperlink" Target="https://www.ncbi.nlm.nih.gov/pmc/articles/PMC7149992/bin/gr2.jpg" TargetMode="External"/><Relationship Id="rId4" Type="http://schemas.openxmlformats.org/officeDocument/2006/relationships/image" Target="../media/image44.png"/><Relationship Id="rId9" Type="http://schemas.openxmlformats.org/officeDocument/2006/relationships/image" Target="../media/image27.png"/><Relationship Id="rId5" Type="http://schemas.openxmlformats.org/officeDocument/2006/relationships/hyperlink" Target="https://www.linkedin.com/pulse/how-measure-tourism-impacts-anula-galewska/" TargetMode="External"/><Relationship Id="rId6" Type="http://schemas.openxmlformats.org/officeDocument/2006/relationships/image" Target="../media/image64.png"/><Relationship Id="rId7" Type="http://schemas.openxmlformats.org/officeDocument/2006/relationships/hyperlink" Target="https://www.google.com/search?q=how+many+people+has+covid+killed+in+the+world&amp;rlz=1C1CHBF_enIE952IE952&amp;sxsrf=AJOqlzVBQ5Ck6TvhVCJuqCAjQdqBQQsBuQ:1672936697820&amp;ei=-fy2Y8vjMYuF8gLUsqWgDA&amp;ved=0ahUKEwiLxOvs7rD8AhWLglwKHVRZCcQQ4dUDCA8&amp;uact=5&amp;oq=how+many+people+has+covid+killed+in+the+world&amp;gs_lcp=Cgxnd3Mtd2l6LXNlcnAQAzIFCAAQgAQyBggAEBYQHjIFCAAQhgMyBQgAEIYDOgoIABBHENYEELADOgQIABBDSgQIQRgASgQIRhgAULcCWIARYLUSaAFwAXgBgAGUAYgBowqSAQM3LjaYAQCgAQHIAQjAAQE&amp;sclient=gws-wiz-serp" TargetMode="External"/><Relationship Id="rId8" Type="http://schemas.openxmlformats.org/officeDocument/2006/relationships/hyperlink" Target="https://getready.govt.nz/en/emergency/earthquakes/"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67.jpg"/><Relationship Id="rId4" Type="http://schemas.openxmlformats.org/officeDocument/2006/relationships/hyperlink" Target="https://www.ncbi.nlm.nih.gov/pmc/articles/PMC7149992/bin/gr2.jpg" TargetMode="External"/><Relationship Id="rId9" Type="http://schemas.openxmlformats.org/officeDocument/2006/relationships/hyperlink" Target="https://www.ncbi.nlm.nih.gov/pmc/articles/PMC7149992/bin/gr2.jpg" TargetMode="External"/><Relationship Id="rId5" Type="http://schemas.openxmlformats.org/officeDocument/2006/relationships/image" Target="../media/image44.png"/><Relationship Id="rId6" Type="http://schemas.openxmlformats.org/officeDocument/2006/relationships/image" Target="../media/image27.png"/><Relationship Id="rId7" Type="http://schemas.openxmlformats.org/officeDocument/2006/relationships/hyperlink" Target="https://www.smartsheet.com/content/crisis-management-model-theories" TargetMode="External"/><Relationship Id="rId8" Type="http://schemas.openxmlformats.org/officeDocument/2006/relationships/hyperlink" Target="https://www.ncbi.nlm.nih.gov/pmc/articles/PMC7149992/bin/gr2.jpg" TargetMode="External"/><Relationship Id="rId10" Type="http://schemas.openxmlformats.org/officeDocument/2006/relationships/hyperlink" Target="https://www.ncbi.nlm.nih.gov/pmc/articles/PMC7149992/bin/gr2.jp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0.xml"/><Relationship Id="rId3" Type="http://schemas.openxmlformats.org/officeDocument/2006/relationships/hyperlink" Target="https://www.smartsheet.com/content/crisis-management-guide"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17.png"/><Relationship Id="rId4" Type="http://schemas.openxmlformats.org/officeDocument/2006/relationships/image" Target="../media/image26.png"/><Relationship Id="rId9" Type="http://schemas.openxmlformats.org/officeDocument/2006/relationships/image" Target="../media/image20.png"/><Relationship Id="rId5" Type="http://schemas.openxmlformats.org/officeDocument/2006/relationships/image" Target="../media/image31.png"/><Relationship Id="rId6" Type="http://schemas.openxmlformats.org/officeDocument/2006/relationships/image" Target="../media/image25.png"/><Relationship Id="rId7" Type="http://schemas.openxmlformats.org/officeDocument/2006/relationships/image" Target="../media/image19.png"/><Relationship Id="rId8" Type="http://schemas.openxmlformats.org/officeDocument/2006/relationships/image" Target="../media/image21.png"/><Relationship Id="rId11" Type="http://schemas.openxmlformats.org/officeDocument/2006/relationships/image" Target="../media/image22.png"/><Relationship Id="rId10" Type="http://schemas.openxmlformats.org/officeDocument/2006/relationships/image" Target="../media/image29.png"/><Relationship Id="rId12" Type="http://schemas.openxmlformats.org/officeDocument/2006/relationships/image" Target="../media/image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3.xml"/><Relationship Id="rId3" Type="http://schemas.openxmlformats.org/officeDocument/2006/relationships/hyperlink" Target="https://www.tourismrecovery.eu/" TargetMode="External"/><Relationship Id="rId4" Type="http://schemas.openxmlformats.org/officeDocument/2006/relationships/hyperlink" Target="https://momentumconsulting.ie/team/laura-magan/" TargetMode="External"/><Relationship Id="rId5" Type="http://schemas.openxmlformats.org/officeDocument/2006/relationships/hyperlink" Target="https://www.facebook.com/tourismcrisisrecovery" TargetMode="External"/><Relationship Id="rId6" Type="http://schemas.openxmlformats.org/officeDocument/2006/relationships/image" Target="../media/image6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4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sp>
        <p:nvSpPr>
          <p:cNvPr id="1083" name="Google Shape;1083;p1"/>
          <p:cNvSpPr txBox="1"/>
          <p:nvPr>
            <p:ph idx="1" type="body"/>
          </p:nvPr>
        </p:nvSpPr>
        <p:spPr>
          <a:xfrm>
            <a:off x="812920" y="4654223"/>
            <a:ext cx="7012500" cy="697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200"/>
              <a:buNone/>
            </a:pPr>
            <a:r>
              <a:rPr b="0" lang="es-ES" sz="3200"/>
              <a:t>Introducción a la gestión de crisis regionales y sus complejidades</a:t>
            </a:r>
            <a:endParaRPr/>
          </a:p>
          <a:p>
            <a:pPr indent="0" lvl="0" marL="0" rtl="0" algn="l">
              <a:lnSpc>
                <a:spcPct val="90000"/>
              </a:lnSpc>
              <a:spcBef>
                <a:spcPts val="1000"/>
              </a:spcBef>
              <a:spcAft>
                <a:spcPts val="0"/>
              </a:spcAft>
              <a:buClr>
                <a:schemeClr val="lt1"/>
              </a:buClr>
              <a:buSzPts val="3200"/>
              <a:buNone/>
            </a:pPr>
            <a:r>
              <a:t/>
            </a:r>
            <a:endParaRPr sz="3200"/>
          </a:p>
        </p:txBody>
      </p:sp>
      <p:sp>
        <p:nvSpPr>
          <p:cNvPr id="1084" name="Google Shape;1084;p1"/>
          <p:cNvSpPr txBox="1"/>
          <p:nvPr>
            <p:ph idx="2" type="body"/>
          </p:nvPr>
        </p:nvSpPr>
        <p:spPr>
          <a:xfrm>
            <a:off x="817349" y="3633385"/>
            <a:ext cx="6258000" cy="697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6000"/>
              <a:buNone/>
            </a:pPr>
            <a:r>
              <a:rPr b="1" lang="es-ES" sz="6000"/>
              <a:t>Módulo 1 </a:t>
            </a:r>
            <a:r>
              <a:rPr lang="es-ES" sz="6000"/>
              <a:t>(Parte 2)</a:t>
            </a:r>
            <a:endParaRPr/>
          </a:p>
        </p:txBody>
      </p:sp>
      <p:sp>
        <p:nvSpPr>
          <p:cNvPr id="1085" name="Google Shape;1085;p1"/>
          <p:cNvSpPr txBox="1"/>
          <p:nvPr/>
        </p:nvSpPr>
        <p:spPr>
          <a:xfrm>
            <a:off x="727624" y="2052404"/>
            <a:ext cx="6258000" cy="1108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s-ES" sz="2400" u="none" cap="none" strike="noStrike">
                <a:solidFill>
                  <a:srgbClr val="7A547C"/>
                </a:solidFill>
                <a:latin typeface="Calibri"/>
                <a:ea typeface="Calibri"/>
                <a:cs typeface="Calibri"/>
                <a:sym typeface="Calibri"/>
              </a:rPr>
              <a:t>Gestión Regional de Crisis Turísticas (RTCM)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s-ES" sz="2400" u="none" cap="none" strike="noStrike">
                <a:solidFill>
                  <a:srgbClr val="7A547C"/>
                </a:solidFill>
                <a:latin typeface="Calibri"/>
                <a:ea typeface="Calibri"/>
                <a:cs typeface="Calibri"/>
                <a:sym typeface="Calibri"/>
              </a:rPr>
              <a:t>Curso IES, 2023</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1" lang="es-ES" sz="1800" u="none" cap="none" strike="noStrike">
                <a:solidFill>
                  <a:srgbClr val="7A547C"/>
                </a:solidFill>
                <a:latin typeface="Calibri"/>
                <a:ea typeface="Calibri"/>
                <a:cs typeface="Calibri"/>
                <a:sym typeface="Calibri"/>
              </a:rPr>
              <a:t>Desarrollado por Laura Magan (Momentum) </a:t>
            </a:r>
            <a:endParaRPr b="0" i="0" sz="1400" u="none" cap="none" strike="noStrike">
              <a:solidFill>
                <a:srgbClr val="000000"/>
              </a:solidFill>
              <a:latin typeface="Arial"/>
              <a:ea typeface="Arial"/>
              <a:cs typeface="Arial"/>
              <a:sym typeface="Arial"/>
            </a:endParaRPr>
          </a:p>
        </p:txBody>
      </p:sp>
      <p:pic>
        <p:nvPicPr>
          <p:cNvPr id="1086" name="Google Shape;1086;p1"/>
          <p:cNvPicPr preferRelativeResize="0"/>
          <p:nvPr/>
        </p:nvPicPr>
        <p:blipFill>
          <a:blip r:embed="rId3">
            <a:alphaModFix/>
          </a:blip>
          <a:stretch>
            <a:fillRect/>
          </a:stretch>
        </p:blipFill>
        <p:spPr>
          <a:xfrm>
            <a:off x="9439275" y="5135825"/>
            <a:ext cx="2752724" cy="1722175"/>
          </a:xfrm>
          <a:prstGeom prst="rect">
            <a:avLst/>
          </a:prstGeom>
          <a:noFill/>
          <a:ln>
            <a:noFill/>
          </a:ln>
        </p:spPr>
      </p:pic>
      <p:pic>
        <p:nvPicPr>
          <p:cNvPr id="1087" name="Google Shape;1087;p1"/>
          <p:cNvPicPr preferRelativeResize="0"/>
          <p:nvPr/>
        </p:nvPicPr>
        <p:blipFill>
          <a:blip r:embed="rId4">
            <a:alphaModFix/>
          </a:blip>
          <a:stretch>
            <a:fillRect/>
          </a:stretch>
        </p:blipFill>
        <p:spPr>
          <a:xfrm>
            <a:off x="590550" y="5734050"/>
            <a:ext cx="6791325" cy="990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0" name="Shape 1310"/>
        <p:cNvGrpSpPr/>
        <p:nvPr/>
      </p:nvGrpSpPr>
      <p:grpSpPr>
        <a:xfrm>
          <a:off x="0" y="0"/>
          <a:ext cx="0" cy="0"/>
          <a:chOff x="0" y="0"/>
          <a:chExt cx="0" cy="0"/>
        </a:xfrm>
      </p:grpSpPr>
      <p:sp>
        <p:nvSpPr>
          <p:cNvPr id="1311" name="Google Shape;1311;p10"/>
          <p:cNvSpPr txBox="1"/>
          <p:nvPr>
            <p:ph idx="1" type="body"/>
          </p:nvPr>
        </p:nvSpPr>
        <p:spPr>
          <a:xfrm>
            <a:off x="1333499" y="896145"/>
            <a:ext cx="5779681" cy="583802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400"/>
              <a:buNone/>
            </a:pPr>
            <a:r>
              <a:t/>
            </a:r>
            <a:endParaRPr/>
          </a:p>
          <a:p>
            <a:pPr indent="0" lvl="0" marL="0" rtl="0" algn="l">
              <a:lnSpc>
                <a:spcPct val="100000"/>
              </a:lnSpc>
              <a:spcBef>
                <a:spcPts val="0"/>
              </a:spcBef>
              <a:spcAft>
                <a:spcPts val="0"/>
              </a:spcAft>
              <a:buClr>
                <a:schemeClr val="lt1"/>
              </a:buClr>
              <a:buSzPts val="2400"/>
              <a:buNone/>
            </a:pPr>
            <a:r>
              <a:rPr lang="es-ES"/>
              <a:t>El impacto de una crisis en el turismo puede ser inmenso desde una perspectiva regional, nacional e internacional. Al aplicar la gestión de crisis, es importante comprender la complejidad de una región turística en cada etapa de una crisis. Cuando una región atraviesa un acontecimiento de crisis, ésta pasa por diferentes etapas que crean la base de un planteamiento estratégico para gestionar una crisis desde la precrisis proactiva, la respuesta y la recuperación hasta la evaluación.</a:t>
            </a:r>
            <a:endParaRPr/>
          </a:p>
          <a:p>
            <a:pPr indent="0" lvl="0" marL="0" rtl="0" algn="l">
              <a:lnSpc>
                <a:spcPct val="100000"/>
              </a:lnSpc>
              <a:spcBef>
                <a:spcPts val="0"/>
              </a:spcBef>
              <a:spcAft>
                <a:spcPts val="0"/>
              </a:spcAft>
              <a:buClr>
                <a:schemeClr val="lt1"/>
              </a:buClr>
              <a:buSzPts val="2400"/>
              <a:buNone/>
            </a:pPr>
            <a:r>
              <a:t/>
            </a:r>
            <a:endParaRPr/>
          </a:p>
        </p:txBody>
      </p:sp>
      <p:sp>
        <p:nvSpPr>
          <p:cNvPr id="1312" name="Google Shape;1312;p10"/>
          <p:cNvSpPr txBox="1"/>
          <p:nvPr>
            <p:ph idx="3" type="body"/>
          </p:nvPr>
        </p:nvSpPr>
        <p:spPr>
          <a:xfrm>
            <a:off x="1333500" y="304399"/>
            <a:ext cx="5470797" cy="582221"/>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90000"/>
              </a:lnSpc>
              <a:spcBef>
                <a:spcPts val="0"/>
              </a:spcBef>
              <a:spcAft>
                <a:spcPts val="0"/>
              </a:spcAft>
              <a:buClr>
                <a:schemeClr val="lt1"/>
              </a:buClr>
              <a:buSzPct val="100000"/>
              <a:buNone/>
            </a:pPr>
            <a:r>
              <a:rPr lang="es-ES"/>
              <a:t>Las etapas de la crisis del destino</a:t>
            </a:r>
            <a:endParaRPr/>
          </a:p>
        </p:txBody>
      </p:sp>
      <p:pic>
        <p:nvPicPr>
          <p:cNvPr descr="A group of people sitting in a room watching a person on a television&#10;&#10;Description automatically generated with low confidence" id="1313" name="Google Shape;1313;p10"/>
          <p:cNvPicPr preferRelativeResize="0"/>
          <p:nvPr/>
        </p:nvPicPr>
        <p:blipFill rotWithShape="1">
          <a:blip r:embed="rId3">
            <a:alphaModFix/>
          </a:blip>
          <a:srcRect b="0" l="0" r="0" t="0"/>
          <a:stretch/>
        </p:blipFill>
        <p:spPr>
          <a:xfrm>
            <a:off x="7489706" y="0"/>
            <a:ext cx="4546838" cy="6858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7" name="Shape 1317"/>
        <p:cNvGrpSpPr/>
        <p:nvPr/>
      </p:nvGrpSpPr>
      <p:grpSpPr>
        <a:xfrm>
          <a:off x="0" y="0"/>
          <a:ext cx="0" cy="0"/>
          <a:chOff x="0" y="0"/>
          <a:chExt cx="0" cy="0"/>
        </a:xfrm>
      </p:grpSpPr>
      <p:sp>
        <p:nvSpPr>
          <p:cNvPr id="1318" name="Google Shape;1318;p11"/>
          <p:cNvSpPr txBox="1"/>
          <p:nvPr>
            <p:ph idx="1" type="body"/>
          </p:nvPr>
        </p:nvSpPr>
        <p:spPr>
          <a:xfrm>
            <a:off x="1333499" y="896145"/>
            <a:ext cx="5779681" cy="583802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400"/>
              <a:buNone/>
            </a:pPr>
            <a:r>
              <a:t/>
            </a:r>
            <a:endParaRPr/>
          </a:p>
          <a:p>
            <a:pPr indent="0" lvl="0" marL="0" rtl="0" algn="l">
              <a:lnSpc>
                <a:spcPct val="100000"/>
              </a:lnSpc>
              <a:spcBef>
                <a:spcPts val="0"/>
              </a:spcBef>
              <a:spcAft>
                <a:spcPts val="0"/>
              </a:spcAft>
              <a:buClr>
                <a:schemeClr val="lt1"/>
              </a:buClr>
              <a:buSzPts val="2400"/>
              <a:buNone/>
            </a:pPr>
            <a:r>
              <a:rPr i="1" lang="es-ES"/>
              <a:t>Los destinos afectados por crisis deben abordar la recuperación de acuerdo con las seis fases del </a:t>
            </a:r>
            <a:r>
              <a:rPr b="1" i="1" lang="es-ES"/>
              <a:t>Marco de Gestión de</a:t>
            </a:r>
            <a:r>
              <a:rPr i="1" lang="es-ES"/>
              <a:t> Crisis que se muestran en la siguiente diapositiva. El liderazgo inicial debe proceder de la unidad nacional (o regional) de gestión de catástrofes o crisis, con un seguimiento dirigido por el grupo de trabajo de la autoridad turística regional en estrecha colaboración con los operadores turísticos locales.  </a:t>
            </a:r>
            <a:r>
              <a:rPr i="1" lang="es-ES" u="sng">
                <a:solidFill>
                  <a:schemeClr val="hlink"/>
                </a:solidFill>
                <a:hlinkClick r:id="rId3"/>
              </a:rPr>
              <a:t>(Fuente</a:t>
            </a:r>
            <a:r>
              <a:rPr i="1" lang="es-ES"/>
              <a:t>) </a:t>
            </a:r>
            <a:endParaRPr/>
          </a:p>
          <a:p>
            <a:pPr indent="0" lvl="0" marL="0" rtl="0" algn="l">
              <a:lnSpc>
                <a:spcPct val="100000"/>
              </a:lnSpc>
              <a:spcBef>
                <a:spcPts val="0"/>
              </a:spcBef>
              <a:spcAft>
                <a:spcPts val="0"/>
              </a:spcAft>
              <a:buClr>
                <a:schemeClr val="lt1"/>
              </a:buClr>
              <a:buSzPts val="2400"/>
              <a:buNone/>
            </a:pPr>
            <a:r>
              <a:rPr b="1" i="1" lang="es-ES"/>
              <a:t>Las seis fases son: pre-evento, prodrómica (aparición), emergencia, intermedia, recuperación y resolución. </a:t>
            </a:r>
            <a:endParaRPr/>
          </a:p>
        </p:txBody>
      </p:sp>
      <p:sp>
        <p:nvSpPr>
          <p:cNvPr id="1319" name="Google Shape;1319;p11"/>
          <p:cNvSpPr txBox="1"/>
          <p:nvPr>
            <p:ph idx="3" type="body"/>
          </p:nvPr>
        </p:nvSpPr>
        <p:spPr>
          <a:xfrm>
            <a:off x="1333500" y="304399"/>
            <a:ext cx="5470797" cy="582221"/>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90000"/>
              </a:lnSpc>
              <a:spcBef>
                <a:spcPts val="0"/>
              </a:spcBef>
              <a:spcAft>
                <a:spcPts val="0"/>
              </a:spcAft>
              <a:buClr>
                <a:schemeClr val="lt1"/>
              </a:buClr>
              <a:buSzPct val="100000"/>
              <a:buNone/>
            </a:pPr>
            <a:r>
              <a:rPr lang="es-ES"/>
              <a:t>Las etapas de la crisis del destino</a:t>
            </a:r>
            <a:endParaRPr/>
          </a:p>
        </p:txBody>
      </p:sp>
      <p:pic>
        <p:nvPicPr>
          <p:cNvPr descr="A group of people sitting in a room watching a person on a television&#10;&#10;Description automatically generated with low confidence" id="1320" name="Google Shape;1320;p11"/>
          <p:cNvPicPr preferRelativeResize="0"/>
          <p:nvPr/>
        </p:nvPicPr>
        <p:blipFill rotWithShape="1">
          <a:blip r:embed="rId4">
            <a:alphaModFix/>
          </a:blip>
          <a:srcRect b="0" l="0" r="0" t="0"/>
          <a:stretch/>
        </p:blipFill>
        <p:spPr>
          <a:xfrm>
            <a:off x="7489706" y="0"/>
            <a:ext cx="4546838" cy="6858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sp>
        <p:nvSpPr>
          <p:cNvPr id="1325" name="Google Shape;1325;p12"/>
          <p:cNvSpPr txBox="1"/>
          <p:nvPr>
            <p:ph idx="1" type="body"/>
          </p:nvPr>
        </p:nvSpPr>
        <p:spPr>
          <a:xfrm>
            <a:off x="456640" y="1247498"/>
            <a:ext cx="11470341" cy="3867704"/>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595A59"/>
              </a:buClr>
              <a:buSzPts val="2400"/>
              <a:buNone/>
            </a:pPr>
            <a:r>
              <a:rPr lang="es-ES"/>
              <a:t>La planificación de la gestión de crisis implica desarrollar políticas y procedimientos de acuerdo con estas seis fases; las principales acciones se recogen en el subapartado 3. </a:t>
            </a:r>
            <a:r>
              <a:rPr lang="es-ES" u="sng">
                <a:solidFill>
                  <a:srgbClr val="086D6E"/>
                </a:solidFill>
                <a:hlinkClick r:id="rId3">
                  <a:extLst>
                    <a:ext uri="{A12FA001-AC4F-418D-AE19-62706E023703}">
                      <ahyp:hlinkClr val="tx"/>
                    </a:ext>
                  </a:extLst>
                </a:hlinkClick>
              </a:rPr>
              <a:t>(Fuente</a:t>
            </a:r>
            <a:r>
              <a:rPr lang="es-ES"/>
              <a:t>) </a:t>
            </a:r>
            <a:endParaRPr/>
          </a:p>
        </p:txBody>
      </p:sp>
      <p:sp>
        <p:nvSpPr>
          <p:cNvPr id="1326" name="Google Shape;1326;p12"/>
          <p:cNvSpPr txBox="1"/>
          <p:nvPr>
            <p:ph idx="2" type="body"/>
          </p:nvPr>
        </p:nvSpPr>
        <p:spPr>
          <a:xfrm>
            <a:off x="494915" y="516746"/>
            <a:ext cx="11470200" cy="5823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rgbClr val="79527B"/>
              </a:buClr>
              <a:buSzPts val="3600"/>
              <a:buNone/>
            </a:pPr>
            <a:r>
              <a:rPr lang="es-ES"/>
              <a:t>Marco de gestión de crisis</a:t>
            </a:r>
            <a:endParaRPr/>
          </a:p>
        </p:txBody>
      </p:sp>
      <p:pic>
        <p:nvPicPr>
          <p:cNvPr id="1327" name="Google Shape;1327;p12">
            <a:hlinkClick r:id="rId4"/>
          </p:cNvPr>
          <p:cNvPicPr preferRelativeResize="0"/>
          <p:nvPr/>
        </p:nvPicPr>
        <p:blipFill rotWithShape="1">
          <a:blip r:embed="rId5">
            <a:alphaModFix/>
          </a:blip>
          <a:srcRect b="0" l="0" r="0" t="0"/>
          <a:stretch/>
        </p:blipFill>
        <p:spPr>
          <a:xfrm>
            <a:off x="456640" y="2089058"/>
            <a:ext cx="9442196" cy="4454617"/>
          </a:xfrm>
          <a:prstGeom prst="rect">
            <a:avLst/>
          </a:prstGeom>
          <a:noFill/>
          <a:ln>
            <a:noFill/>
          </a:ln>
        </p:spPr>
      </p:pic>
      <p:pic>
        <p:nvPicPr>
          <p:cNvPr descr="Touchscreen with solid fill" id="1328" name="Google Shape;1328;p12"/>
          <p:cNvPicPr preferRelativeResize="0"/>
          <p:nvPr/>
        </p:nvPicPr>
        <p:blipFill rotWithShape="1">
          <a:blip r:embed="rId6">
            <a:alphaModFix/>
          </a:blip>
          <a:srcRect b="0" l="0" r="0" t="0"/>
          <a:stretch/>
        </p:blipFill>
        <p:spPr>
          <a:xfrm>
            <a:off x="9621511" y="3478210"/>
            <a:ext cx="914400" cy="914400"/>
          </a:xfrm>
          <a:prstGeom prst="rect">
            <a:avLst/>
          </a:prstGeom>
          <a:noFill/>
          <a:ln>
            <a:noFill/>
          </a:ln>
        </p:spPr>
      </p:pic>
      <p:sp>
        <p:nvSpPr>
          <p:cNvPr id="1329" name="Google Shape;1329;p12"/>
          <p:cNvSpPr txBox="1"/>
          <p:nvPr/>
        </p:nvSpPr>
        <p:spPr>
          <a:xfrm>
            <a:off x="9898836" y="2089058"/>
            <a:ext cx="2028145" cy="203132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sng" cap="none" strike="noStrike">
                <a:solidFill>
                  <a:schemeClr val="dk1"/>
                </a:solidFill>
                <a:latin typeface="Calibri"/>
                <a:ea typeface="Calibri"/>
                <a:cs typeface="Calibri"/>
                <a:sym typeface="Calibri"/>
                <a:hlinkClick r:id="rId7">
                  <a:extLst>
                    <a:ext uri="{A12FA001-AC4F-418D-AE19-62706E023703}">
                      <ahyp:hlinkClr val="tx"/>
                    </a:ext>
                  </a:extLst>
                </a:hlinkClick>
              </a:rPr>
              <a:t>https://www.sbb.gov.tr/wp-content/uploads/2021/02/Risk_and_Crisis_Management_in_Tourism_Sector.pdf</a:t>
            </a:r>
            <a:r>
              <a:rPr b="0" i="0" lang="es-ES" sz="18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3" name="Shape 1333"/>
        <p:cNvGrpSpPr/>
        <p:nvPr/>
      </p:nvGrpSpPr>
      <p:grpSpPr>
        <a:xfrm>
          <a:off x="0" y="0"/>
          <a:ext cx="0" cy="0"/>
          <a:chOff x="0" y="0"/>
          <a:chExt cx="0" cy="0"/>
        </a:xfrm>
      </p:grpSpPr>
      <p:sp>
        <p:nvSpPr>
          <p:cNvPr id="1334" name="Google Shape;1334;p13"/>
          <p:cNvSpPr/>
          <p:nvPr/>
        </p:nvSpPr>
        <p:spPr>
          <a:xfrm>
            <a:off x="0" y="0"/>
            <a:ext cx="7259577" cy="6858000"/>
          </a:xfrm>
          <a:prstGeom prst="flowChartProcess">
            <a:avLst/>
          </a:prstGeom>
          <a:solidFill>
            <a:srgbClr val="3AA09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group of people sitting in a room watching a person on a television&#10;&#10;Description automatically generated with low confidence" id="1335" name="Google Shape;1335;p13"/>
          <p:cNvPicPr preferRelativeResize="0"/>
          <p:nvPr/>
        </p:nvPicPr>
        <p:blipFill rotWithShape="1">
          <a:blip r:embed="rId3">
            <a:alphaModFix/>
          </a:blip>
          <a:srcRect b="0" l="0" r="0" t="0"/>
          <a:stretch/>
        </p:blipFill>
        <p:spPr>
          <a:xfrm>
            <a:off x="7489706" y="0"/>
            <a:ext cx="4546838" cy="6858000"/>
          </a:xfrm>
          <a:prstGeom prst="rect">
            <a:avLst/>
          </a:prstGeom>
          <a:noFill/>
          <a:ln>
            <a:noFill/>
          </a:ln>
        </p:spPr>
      </p:pic>
      <p:sp>
        <p:nvSpPr>
          <p:cNvPr id="1336" name="Google Shape;1336;p13"/>
          <p:cNvSpPr/>
          <p:nvPr/>
        </p:nvSpPr>
        <p:spPr>
          <a:xfrm>
            <a:off x="7259577" y="76200"/>
            <a:ext cx="4776967" cy="1143000"/>
          </a:xfrm>
          <a:prstGeom prst="flowChartProcess">
            <a:avLst/>
          </a:prstGeom>
          <a:solidFill>
            <a:srgbClr val="F37C57"/>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37" name="Google Shape;1337;p13"/>
          <p:cNvSpPr txBox="1"/>
          <p:nvPr>
            <p:ph idx="1" type="body"/>
          </p:nvPr>
        </p:nvSpPr>
        <p:spPr>
          <a:xfrm>
            <a:off x="232046" y="952500"/>
            <a:ext cx="6855699" cy="583802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1900"/>
              <a:buNone/>
            </a:pPr>
            <a:r>
              <a:rPr lang="es-ES" sz="1700"/>
              <a:t>Europa y sus regiones han aprendido mucho desde COVID-19. Después de más de dos años, hemos aprendido muchos impactos multidimensionales -psicológicos, sanitarios, sociales, económicos, culturales, políticos, tecnológicos y medioambientales- que contribuyen a crear un escenario complejo.  Sabemos que la interacción de muchos elementos conduce a resultados inesperados. </a:t>
            </a:r>
            <a:endParaRPr sz="2200"/>
          </a:p>
          <a:p>
            <a:pPr indent="0" lvl="0" marL="0" rtl="0" algn="l">
              <a:lnSpc>
                <a:spcPct val="100000"/>
              </a:lnSpc>
              <a:spcBef>
                <a:spcPts val="0"/>
              </a:spcBef>
              <a:spcAft>
                <a:spcPts val="0"/>
              </a:spcAft>
              <a:buClr>
                <a:schemeClr val="lt1"/>
              </a:buClr>
              <a:buSzPts val="1900"/>
              <a:buNone/>
            </a:pPr>
            <a:r>
              <a:t/>
            </a:r>
            <a:endParaRPr sz="1700"/>
          </a:p>
          <a:p>
            <a:pPr indent="0" lvl="0" marL="0" rtl="0" algn="l">
              <a:lnSpc>
                <a:spcPct val="100000"/>
              </a:lnSpc>
              <a:spcBef>
                <a:spcPts val="0"/>
              </a:spcBef>
              <a:spcAft>
                <a:spcPts val="0"/>
              </a:spcAft>
              <a:buClr>
                <a:schemeClr val="lt1"/>
              </a:buClr>
              <a:buSzPts val="1900"/>
              <a:buNone/>
            </a:pPr>
            <a:r>
              <a:rPr lang="es-ES" sz="1700"/>
              <a:t>La siguiente sección de este plan de estudios demostrará cómo los enfoques tradicionales solían utilizar un planteamiento dirigido por el gobierno para la gestión de las crisis en los destinos. Se centrará en el Modelo 2001 de Faulkner como ejemplo) en cuanto a cómo se utilizó este enfoque.   El resto de este plan de estudios utilizará los mismos principios pero incorporará un enfoque de asociación regional entre el sector público y el privado con nuevos impactos regionales, tendencias y factores que deben tenerse en cuenta, por ejemplo, la sostenibilidad, la tecnología, la innovación digital, etc., con lo que las regiones turísticas europeas entrarán en 2023. De este modo, los alumnos aprenderán a mejorar y adaptar las estrategias de gestión de crisis en cada una de sus fases desde la perspectiva de una asociación público-privada de turismo regional en caso de que se produzca una crisis. </a:t>
            </a:r>
            <a:endParaRPr sz="2200"/>
          </a:p>
          <a:p>
            <a:pPr indent="0" lvl="0" marL="0" rtl="0" algn="l">
              <a:lnSpc>
                <a:spcPct val="100000"/>
              </a:lnSpc>
              <a:spcBef>
                <a:spcPts val="0"/>
              </a:spcBef>
              <a:spcAft>
                <a:spcPts val="0"/>
              </a:spcAft>
              <a:buClr>
                <a:schemeClr val="lt1"/>
              </a:buClr>
              <a:buSzPts val="1900"/>
              <a:buNone/>
            </a:pPr>
            <a:r>
              <a:t/>
            </a:r>
            <a:endParaRPr sz="1700"/>
          </a:p>
          <a:p>
            <a:pPr indent="0" lvl="0" marL="0" rtl="0" algn="l">
              <a:lnSpc>
                <a:spcPct val="100000"/>
              </a:lnSpc>
              <a:spcBef>
                <a:spcPts val="0"/>
              </a:spcBef>
              <a:spcAft>
                <a:spcPts val="0"/>
              </a:spcAft>
              <a:buClr>
                <a:schemeClr val="lt1"/>
              </a:buClr>
              <a:buSzPts val="1900"/>
              <a:buNone/>
            </a:pPr>
            <a:r>
              <a:t/>
            </a:r>
            <a:endParaRPr sz="1700"/>
          </a:p>
        </p:txBody>
      </p:sp>
      <p:sp>
        <p:nvSpPr>
          <p:cNvPr id="1338" name="Google Shape;1338;p13"/>
          <p:cNvSpPr txBox="1"/>
          <p:nvPr>
            <p:ph idx="3" type="body"/>
          </p:nvPr>
        </p:nvSpPr>
        <p:spPr>
          <a:xfrm>
            <a:off x="742950" y="104375"/>
            <a:ext cx="6139073" cy="848125"/>
          </a:xfrm>
          <a:prstGeom prst="rect">
            <a:avLst/>
          </a:prstGeom>
          <a:noFill/>
          <a:ln>
            <a:noFill/>
          </a:ln>
        </p:spPr>
        <p:txBody>
          <a:bodyPr anchorCtr="0" anchor="t" bIns="45700" lIns="91425" spcFirstLastPara="1" rIns="91425" wrap="square" tIns="45700">
            <a:normAutofit fontScale="62500" lnSpcReduction="20000"/>
          </a:bodyPr>
          <a:lstStyle/>
          <a:p>
            <a:pPr indent="0" lvl="0" marL="0" rtl="0" algn="ctr">
              <a:lnSpc>
                <a:spcPct val="120000"/>
              </a:lnSpc>
              <a:spcBef>
                <a:spcPts val="0"/>
              </a:spcBef>
              <a:spcAft>
                <a:spcPts val="0"/>
              </a:spcAft>
              <a:buClr>
                <a:schemeClr val="lt1"/>
              </a:buClr>
              <a:buSzPct val="100000"/>
              <a:buNone/>
            </a:pPr>
            <a:r>
              <a:rPr lang="es-ES"/>
              <a:t>Enfoques tradicionales de la gestión de crisis en el turismo regional (Pre-COVID) </a:t>
            </a:r>
            <a:endParaRPr/>
          </a:p>
        </p:txBody>
      </p:sp>
      <p:sp>
        <p:nvSpPr>
          <p:cNvPr id="1339" name="Google Shape;1339;p13"/>
          <p:cNvSpPr txBox="1"/>
          <p:nvPr/>
        </p:nvSpPr>
        <p:spPr>
          <a:xfrm>
            <a:off x="7259577" y="180575"/>
            <a:ext cx="3865500" cy="1077300"/>
          </a:xfrm>
          <a:prstGeom prst="rect">
            <a:avLst/>
          </a:prstGeom>
          <a:solidFill>
            <a:srgbClr val="F37C57"/>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s-ES" sz="1600" u="sng" cap="none" strike="noStrike">
                <a:solidFill>
                  <a:schemeClr val="lt1"/>
                </a:solidFill>
                <a:latin typeface="Calibri"/>
                <a:ea typeface="Calibri"/>
                <a:cs typeface="Calibri"/>
                <a:sym typeface="Calibri"/>
                <a:hlinkClick r:id="rId4">
                  <a:extLst>
                    <a:ext uri="{A12FA001-AC4F-418D-AE19-62706E023703}">
                      <ahyp:hlinkClr val="tx"/>
                    </a:ext>
                  </a:extLst>
                </a:hlinkClick>
              </a:rPr>
              <a:t>Lecciones de COVID-19 para el futuro; gestión de crisis en los destinos, comportamiento de los turistas y tendencias de la industria turística</a:t>
            </a:r>
            <a:endParaRPr b="0" i="0" sz="1200" u="none" cap="none" strike="noStrike">
              <a:solidFill>
                <a:srgbClr val="000000"/>
              </a:solidFill>
              <a:latin typeface="Arial"/>
              <a:ea typeface="Arial"/>
              <a:cs typeface="Arial"/>
              <a:sym typeface="Arial"/>
            </a:endParaRPr>
          </a:p>
        </p:txBody>
      </p:sp>
      <p:pic>
        <p:nvPicPr>
          <p:cNvPr descr="Open book outline" id="1340" name="Google Shape;1340;p13"/>
          <p:cNvPicPr preferRelativeResize="0"/>
          <p:nvPr/>
        </p:nvPicPr>
        <p:blipFill rotWithShape="1">
          <a:blip r:embed="rId5">
            <a:alphaModFix/>
          </a:blip>
          <a:srcRect b="0" l="0" r="0" t="0"/>
          <a:stretch/>
        </p:blipFill>
        <p:spPr>
          <a:xfrm>
            <a:off x="11045554" y="247250"/>
            <a:ext cx="914400" cy="9144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4" name="Shape 1344"/>
        <p:cNvGrpSpPr/>
        <p:nvPr/>
      </p:nvGrpSpPr>
      <p:grpSpPr>
        <a:xfrm>
          <a:off x="0" y="0"/>
          <a:ext cx="0" cy="0"/>
          <a:chOff x="0" y="0"/>
          <a:chExt cx="0" cy="0"/>
        </a:xfrm>
      </p:grpSpPr>
      <p:sp>
        <p:nvSpPr>
          <p:cNvPr id="1345" name="Google Shape;1345;p14"/>
          <p:cNvSpPr txBox="1"/>
          <p:nvPr>
            <p:ph idx="1" type="body"/>
          </p:nvPr>
        </p:nvSpPr>
        <p:spPr>
          <a:xfrm>
            <a:off x="367475" y="1594492"/>
            <a:ext cx="5857500" cy="5263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200"/>
              <a:buNone/>
            </a:pPr>
            <a:r>
              <a:rPr b="0" i="0" lang="es-ES" sz="2000"/>
              <a:t>Las teorías generales de gestión de crisis parten de la base de que, a medida que un suceso de crisis avanza, atraviesa una serie de etapas en las que una actuación adecuada y oportuna puede prevenir una crisis. Se han definido varios marcos (por ejemplo, </a:t>
            </a:r>
            <a:r>
              <a:rPr b="0" i="0" lang="es-ES" sz="2000" u="sng">
                <a:solidFill>
                  <a:schemeClr val="hlink"/>
                </a:solidFill>
                <a:hlinkClick r:id="rId3"/>
              </a:rPr>
              <a:t>Faulkner, 2001</a:t>
            </a:r>
            <a:r>
              <a:rPr b="0" i="0" lang="es-ES" sz="2000"/>
              <a:t>; </a:t>
            </a:r>
            <a:r>
              <a:rPr b="0" i="0" lang="es-ES" sz="2000" u="sng">
                <a:solidFill>
                  <a:schemeClr val="hlink"/>
                </a:solidFill>
                <a:hlinkClick r:id="rId4"/>
              </a:rPr>
              <a:t>Fink, 1986</a:t>
            </a:r>
            <a:r>
              <a:rPr b="0" i="0" lang="es-ES" sz="2000"/>
              <a:t>; </a:t>
            </a:r>
            <a:r>
              <a:rPr b="0" i="0" lang="es-ES" sz="2000" u="sng">
                <a:solidFill>
                  <a:schemeClr val="hlink"/>
                </a:solidFill>
                <a:hlinkClick r:id="rId5"/>
              </a:rPr>
              <a:t>Mitroff, 2004</a:t>
            </a:r>
            <a:r>
              <a:rPr b="0" i="0" lang="es-ES" sz="2000"/>
              <a:t>; </a:t>
            </a:r>
            <a:r>
              <a:rPr b="0" i="0" lang="es-ES" sz="2000" u="sng">
                <a:solidFill>
                  <a:schemeClr val="hlink"/>
                </a:solidFill>
                <a:hlinkClick r:id="rId6"/>
              </a:rPr>
              <a:t>Pearson y Mitroff, 1993</a:t>
            </a:r>
            <a:r>
              <a:rPr b="0" i="0" lang="es-ES" sz="2000"/>
              <a:t>; </a:t>
            </a:r>
            <a:r>
              <a:rPr b="0" i="0" lang="es-ES" sz="2000" u="sng">
                <a:solidFill>
                  <a:schemeClr val="hlink"/>
                </a:solidFill>
                <a:hlinkClick r:id="rId7"/>
              </a:rPr>
              <a:t>Wang y Ritchie, 2010</a:t>
            </a:r>
            <a:r>
              <a:rPr b="0" i="0" lang="es-ES" sz="2000"/>
              <a:t>) para analizar las fases de una crisis. Este estudio adoptó el planteamiento de Faulkner</a:t>
            </a:r>
            <a:r>
              <a:rPr b="0" i="0" lang="es-ES" sz="2000" u="sng">
                <a:solidFill>
                  <a:schemeClr val="hlink"/>
                </a:solidFill>
                <a:hlinkClick r:id="rId8"/>
              </a:rPr>
              <a:t>(2001</a:t>
            </a:r>
            <a:r>
              <a:rPr b="0" i="0" lang="es-ES" sz="2000"/>
              <a:t>), que enumeró las seis fases de crisis siguientes:</a:t>
            </a:r>
            <a:endParaRPr sz="2200"/>
          </a:p>
          <a:p>
            <a:pPr indent="0" lvl="0" marL="0" rtl="0" algn="l">
              <a:lnSpc>
                <a:spcPct val="100000"/>
              </a:lnSpc>
              <a:spcBef>
                <a:spcPts val="0"/>
              </a:spcBef>
              <a:spcAft>
                <a:spcPts val="0"/>
              </a:spcAft>
              <a:buClr>
                <a:schemeClr val="lt1"/>
              </a:buClr>
              <a:buSzPts val="1000"/>
              <a:buNone/>
            </a:pPr>
            <a:r>
              <a:t/>
            </a:r>
            <a:endParaRPr sz="800"/>
          </a:p>
          <a:p>
            <a:pPr indent="-444500" lvl="0" marL="457200" rtl="0" algn="l">
              <a:lnSpc>
                <a:spcPct val="100000"/>
              </a:lnSpc>
              <a:spcBef>
                <a:spcPts val="0"/>
              </a:spcBef>
              <a:spcAft>
                <a:spcPts val="0"/>
              </a:spcAft>
              <a:buClr>
                <a:schemeClr val="lt1"/>
              </a:buClr>
              <a:buSzPts val="2000"/>
              <a:buFont typeface="Calibri"/>
              <a:buAutoNum type="arabicPeriod"/>
            </a:pPr>
            <a:r>
              <a:rPr lang="es-ES" sz="2000"/>
              <a:t>Antes del evento </a:t>
            </a:r>
            <a:endParaRPr sz="2200"/>
          </a:p>
          <a:p>
            <a:pPr indent="-444500" lvl="0" marL="457200" rtl="0" algn="l">
              <a:lnSpc>
                <a:spcPct val="100000"/>
              </a:lnSpc>
              <a:spcBef>
                <a:spcPts val="0"/>
              </a:spcBef>
              <a:spcAft>
                <a:spcPts val="0"/>
              </a:spcAft>
              <a:buClr>
                <a:schemeClr val="lt1"/>
              </a:buClr>
              <a:buSzPts val="2000"/>
              <a:buFont typeface="Calibri"/>
              <a:buAutoNum type="arabicPeriod"/>
            </a:pPr>
            <a:r>
              <a:rPr lang="es-ES" sz="2000"/>
              <a:t>Prodromal</a:t>
            </a:r>
            <a:endParaRPr sz="2200"/>
          </a:p>
          <a:p>
            <a:pPr indent="-444500" lvl="0" marL="457200" rtl="0" algn="l">
              <a:lnSpc>
                <a:spcPct val="100000"/>
              </a:lnSpc>
              <a:spcBef>
                <a:spcPts val="0"/>
              </a:spcBef>
              <a:spcAft>
                <a:spcPts val="0"/>
              </a:spcAft>
              <a:buClr>
                <a:schemeClr val="lt1"/>
              </a:buClr>
              <a:buSzPts val="2000"/>
              <a:buFont typeface="Calibri"/>
              <a:buAutoNum type="arabicPeriod"/>
            </a:pPr>
            <a:r>
              <a:rPr lang="es-ES" sz="2000"/>
              <a:t>Emergencia</a:t>
            </a:r>
            <a:endParaRPr sz="2200"/>
          </a:p>
          <a:p>
            <a:pPr indent="-444500" lvl="0" marL="457200" rtl="0" algn="l">
              <a:lnSpc>
                <a:spcPct val="100000"/>
              </a:lnSpc>
              <a:spcBef>
                <a:spcPts val="0"/>
              </a:spcBef>
              <a:spcAft>
                <a:spcPts val="0"/>
              </a:spcAft>
              <a:buClr>
                <a:schemeClr val="lt1"/>
              </a:buClr>
              <a:buSzPts val="2000"/>
              <a:buFont typeface="Calibri"/>
              <a:buAutoNum type="arabicPeriod"/>
            </a:pPr>
            <a:r>
              <a:rPr lang="es-ES" sz="2000"/>
              <a:t>Intermedio</a:t>
            </a:r>
            <a:endParaRPr sz="2200"/>
          </a:p>
          <a:p>
            <a:pPr indent="-444500" lvl="0" marL="457200" rtl="0" algn="l">
              <a:lnSpc>
                <a:spcPct val="100000"/>
              </a:lnSpc>
              <a:spcBef>
                <a:spcPts val="0"/>
              </a:spcBef>
              <a:spcAft>
                <a:spcPts val="0"/>
              </a:spcAft>
              <a:buClr>
                <a:schemeClr val="lt1"/>
              </a:buClr>
              <a:buSzPts val="2000"/>
              <a:buFont typeface="Calibri"/>
              <a:buAutoNum type="arabicPeriod"/>
            </a:pPr>
            <a:r>
              <a:rPr lang="es-ES" sz="2000"/>
              <a:t>A largo plazo (recuperación)</a:t>
            </a:r>
            <a:endParaRPr sz="2200"/>
          </a:p>
          <a:p>
            <a:pPr indent="-444500" lvl="0" marL="457200" rtl="0" algn="l">
              <a:lnSpc>
                <a:spcPct val="100000"/>
              </a:lnSpc>
              <a:spcBef>
                <a:spcPts val="0"/>
              </a:spcBef>
              <a:spcAft>
                <a:spcPts val="0"/>
              </a:spcAft>
              <a:buClr>
                <a:schemeClr val="lt1"/>
              </a:buClr>
              <a:buSzPts val="2000"/>
              <a:buFont typeface="Calibri"/>
              <a:buAutoNum type="arabicPeriod"/>
            </a:pPr>
            <a:r>
              <a:rPr lang="es-ES" sz="2000"/>
              <a:t>Resolución</a:t>
            </a:r>
            <a:endParaRPr sz="2200"/>
          </a:p>
          <a:p>
            <a:pPr indent="0" lvl="0" marL="0" rtl="0" algn="l">
              <a:lnSpc>
                <a:spcPct val="100000"/>
              </a:lnSpc>
              <a:spcBef>
                <a:spcPts val="0"/>
              </a:spcBef>
              <a:spcAft>
                <a:spcPts val="0"/>
              </a:spcAft>
              <a:buClr>
                <a:schemeClr val="lt1"/>
              </a:buClr>
              <a:buSzPts val="2000"/>
              <a:buNone/>
            </a:pPr>
            <a:r>
              <a:t/>
            </a:r>
            <a:endParaRPr sz="1800"/>
          </a:p>
        </p:txBody>
      </p:sp>
      <p:sp>
        <p:nvSpPr>
          <p:cNvPr id="1346" name="Google Shape;1346;p14"/>
          <p:cNvSpPr txBox="1"/>
          <p:nvPr>
            <p:ph idx="2" type="body"/>
          </p:nvPr>
        </p:nvSpPr>
        <p:spPr>
          <a:xfrm>
            <a:off x="331149" y="205275"/>
            <a:ext cx="5857500" cy="5823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None/>
            </a:pPr>
            <a:r>
              <a:rPr lang="es-ES" sz="3000"/>
              <a:t>Faulkner afirma que la crisis avanza de forma diferente en las distintas etapas de la crisis</a:t>
            </a:r>
            <a:endParaRPr sz="3400"/>
          </a:p>
        </p:txBody>
      </p:sp>
      <p:grpSp>
        <p:nvGrpSpPr>
          <p:cNvPr id="1347" name="Google Shape;1347;p14"/>
          <p:cNvGrpSpPr/>
          <p:nvPr/>
        </p:nvGrpSpPr>
        <p:grpSpPr>
          <a:xfrm>
            <a:off x="6948393" y="718510"/>
            <a:ext cx="4581324" cy="4707650"/>
            <a:chOff x="7938446" y="1372864"/>
            <a:chExt cx="2738878" cy="2814400"/>
          </a:xfrm>
        </p:grpSpPr>
        <p:sp>
          <p:nvSpPr>
            <p:cNvPr id="1348" name="Google Shape;1348;p14"/>
            <p:cNvSpPr/>
            <p:nvPr/>
          </p:nvSpPr>
          <p:spPr>
            <a:xfrm>
              <a:off x="8310951" y="1372864"/>
              <a:ext cx="2012788" cy="234620"/>
            </a:xfrm>
            <a:custGeom>
              <a:rect b="b" l="l" r="r" t="t"/>
              <a:pathLst>
                <a:path extrusionOk="0" h="234620" w="2012788">
                  <a:moveTo>
                    <a:pt x="0" y="0"/>
                  </a:moveTo>
                  <a:lnTo>
                    <a:pt x="2012788" y="0"/>
                  </a:lnTo>
                  <a:lnTo>
                    <a:pt x="2012788" y="234620"/>
                  </a:lnTo>
                  <a:lnTo>
                    <a:pt x="0" y="23462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49" name="Google Shape;1349;p14"/>
            <p:cNvSpPr/>
            <p:nvPr/>
          </p:nvSpPr>
          <p:spPr>
            <a:xfrm>
              <a:off x="7940992" y="1760213"/>
              <a:ext cx="739918" cy="409225"/>
            </a:xfrm>
            <a:custGeom>
              <a:rect b="b" l="l" r="r" t="t"/>
              <a:pathLst>
                <a:path extrusionOk="0" h="409225" w="739918">
                  <a:moveTo>
                    <a:pt x="0" y="0"/>
                  </a:moveTo>
                  <a:lnTo>
                    <a:pt x="739918" y="0"/>
                  </a:lnTo>
                  <a:lnTo>
                    <a:pt x="739918" y="409225"/>
                  </a:lnTo>
                  <a:lnTo>
                    <a:pt x="0" y="409225"/>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0" name="Google Shape;1350;p14"/>
            <p:cNvSpPr/>
            <p:nvPr/>
          </p:nvSpPr>
          <p:spPr>
            <a:xfrm>
              <a:off x="8947357" y="1760213"/>
              <a:ext cx="739918" cy="409225"/>
            </a:xfrm>
            <a:custGeom>
              <a:rect b="b" l="l" r="r" t="t"/>
              <a:pathLst>
                <a:path extrusionOk="0" h="409225" w="739918">
                  <a:moveTo>
                    <a:pt x="0" y="0"/>
                  </a:moveTo>
                  <a:lnTo>
                    <a:pt x="739918" y="0"/>
                  </a:lnTo>
                  <a:lnTo>
                    <a:pt x="739918" y="409225"/>
                  </a:lnTo>
                  <a:lnTo>
                    <a:pt x="0" y="409225"/>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1" name="Google Shape;1351;p14"/>
            <p:cNvSpPr/>
            <p:nvPr/>
          </p:nvSpPr>
          <p:spPr>
            <a:xfrm>
              <a:off x="8947357" y="2406489"/>
              <a:ext cx="739918" cy="204583"/>
            </a:xfrm>
            <a:custGeom>
              <a:rect b="b" l="l" r="r" t="t"/>
              <a:pathLst>
                <a:path extrusionOk="0" h="204583" w="739918">
                  <a:moveTo>
                    <a:pt x="0" y="0"/>
                  </a:moveTo>
                  <a:lnTo>
                    <a:pt x="739918" y="0"/>
                  </a:lnTo>
                  <a:lnTo>
                    <a:pt x="739918" y="204584"/>
                  </a:lnTo>
                  <a:lnTo>
                    <a:pt x="0" y="20458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2" name="Google Shape;1352;p14"/>
            <p:cNvSpPr/>
            <p:nvPr/>
          </p:nvSpPr>
          <p:spPr>
            <a:xfrm>
              <a:off x="8947357" y="2713394"/>
              <a:ext cx="739918" cy="204583"/>
            </a:xfrm>
            <a:custGeom>
              <a:rect b="b" l="l" r="r" t="t"/>
              <a:pathLst>
                <a:path extrusionOk="0" h="204583" w="739918">
                  <a:moveTo>
                    <a:pt x="0" y="0"/>
                  </a:moveTo>
                  <a:lnTo>
                    <a:pt x="739918" y="0"/>
                  </a:lnTo>
                  <a:lnTo>
                    <a:pt x="739918" y="204584"/>
                  </a:lnTo>
                  <a:lnTo>
                    <a:pt x="0" y="20458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3" name="Google Shape;1353;p14"/>
            <p:cNvSpPr/>
            <p:nvPr/>
          </p:nvSpPr>
          <p:spPr>
            <a:xfrm>
              <a:off x="8947357" y="3020298"/>
              <a:ext cx="739918" cy="204583"/>
            </a:xfrm>
            <a:custGeom>
              <a:rect b="b" l="l" r="r" t="t"/>
              <a:pathLst>
                <a:path extrusionOk="0" h="204583" w="739918">
                  <a:moveTo>
                    <a:pt x="0" y="0"/>
                  </a:moveTo>
                  <a:lnTo>
                    <a:pt x="739918" y="0"/>
                  </a:lnTo>
                  <a:lnTo>
                    <a:pt x="739918" y="204584"/>
                  </a:lnTo>
                  <a:lnTo>
                    <a:pt x="0" y="20458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4" name="Google Shape;1354;p14"/>
            <p:cNvSpPr/>
            <p:nvPr/>
          </p:nvSpPr>
          <p:spPr>
            <a:xfrm>
              <a:off x="8947357" y="3327203"/>
              <a:ext cx="739918" cy="204583"/>
            </a:xfrm>
            <a:custGeom>
              <a:rect b="b" l="l" r="r" t="t"/>
              <a:pathLst>
                <a:path extrusionOk="0" h="204583" w="739918">
                  <a:moveTo>
                    <a:pt x="0" y="0"/>
                  </a:moveTo>
                  <a:lnTo>
                    <a:pt x="739918" y="0"/>
                  </a:lnTo>
                  <a:lnTo>
                    <a:pt x="739918" y="204584"/>
                  </a:lnTo>
                  <a:lnTo>
                    <a:pt x="0" y="20458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5" name="Google Shape;1355;p14"/>
            <p:cNvSpPr/>
            <p:nvPr/>
          </p:nvSpPr>
          <p:spPr>
            <a:xfrm>
              <a:off x="8947357" y="3634107"/>
              <a:ext cx="739918" cy="204583"/>
            </a:xfrm>
            <a:custGeom>
              <a:rect b="b" l="l" r="r" t="t"/>
              <a:pathLst>
                <a:path extrusionOk="0" h="204583" w="739918">
                  <a:moveTo>
                    <a:pt x="0" y="0"/>
                  </a:moveTo>
                  <a:lnTo>
                    <a:pt x="739918" y="0"/>
                  </a:lnTo>
                  <a:lnTo>
                    <a:pt x="739918" y="204584"/>
                  </a:lnTo>
                  <a:lnTo>
                    <a:pt x="0" y="20458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6" name="Google Shape;1356;p14"/>
            <p:cNvSpPr/>
            <p:nvPr/>
          </p:nvSpPr>
          <p:spPr>
            <a:xfrm>
              <a:off x="8947357" y="3941012"/>
              <a:ext cx="739918" cy="204583"/>
            </a:xfrm>
            <a:custGeom>
              <a:rect b="b" l="l" r="r" t="t"/>
              <a:pathLst>
                <a:path extrusionOk="0" h="204583" w="739918">
                  <a:moveTo>
                    <a:pt x="0" y="0"/>
                  </a:moveTo>
                  <a:lnTo>
                    <a:pt x="739918" y="0"/>
                  </a:lnTo>
                  <a:lnTo>
                    <a:pt x="739918" y="204584"/>
                  </a:lnTo>
                  <a:lnTo>
                    <a:pt x="0" y="20458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57" name="Google Shape;1357;p14"/>
            <p:cNvGrpSpPr/>
            <p:nvPr/>
          </p:nvGrpSpPr>
          <p:grpSpPr>
            <a:xfrm>
              <a:off x="7940992" y="2406489"/>
              <a:ext cx="739918" cy="1739106"/>
              <a:chOff x="7940992" y="2406489"/>
              <a:chExt cx="739918" cy="1739106"/>
            </a:xfrm>
          </p:grpSpPr>
          <p:sp>
            <p:nvSpPr>
              <p:cNvPr id="1358" name="Google Shape;1358;p14"/>
              <p:cNvSpPr/>
              <p:nvPr/>
            </p:nvSpPr>
            <p:spPr>
              <a:xfrm>
                <a:off x="7940992" y="2406489"/>
                <a:ext cx="739918" cy="204583"/>
              </a:xfrm>
              <a:custGeom>
                <a:rect b="b" l="l" r="r" t="t"/>
                <a:pathLst>
                  <a:path extrusionOk="0" h="204583" w="739918">
                    <a:moveTo>
                      <a:pt x="0" y="0"/>
                    </a:moveTo>
                    <a:lnTo>
                      <a:pt x="739918" y="0"/>
                    </a:lnTo>
                    <a:lnTo>
                      <a:pt x="739918" y="204584"/>
                    </a:lnTo>
                    <a:lnTo>
                      <a:pt x="0" y="20458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9" name="Google Shape;1359;p14"/>
              <p:cNvSpPr/>
              <p:nvPr/>
            </p:nvSpPr>
            <p:spPr>
              <a:xfrm>
                <a:off x="7940992" y="2713394"/>
                <a:ext cx="739918" cy="204583"/>
              </a:xfrm>
              <a:custGeom>
                <a:rect b="b" l="l" r="r" t="t"/>
                <a:pathLst>
                  <a:path extrusionOk="0" h="204583" w="739918">
                    <a:moveTo>
                      <a:pt x="0" y="0"/>
                    </a:moveTo>
                    <a:lnTo>
                      <a:pt x="739918" y="0"/>
                    </a:lnTo>
                    <a:lnTo>
                      <a:pt x="739918" y="204584"/>
                    </a:lnTo>
                    <a:lnTo>
                      <a:pt x="0" y="20458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0" name="Google Shape;1360;p14"/>
              <p:cNvSpPr/>
              <p:nvPr/>
            </p:nvSpPr>
            <p:spPr>
              <a:xfrm>
                <a:off x="7940992" y="3020298"/>
                <a:ext cx="739918" cy="204583"/>
              </a:xfrm>
              <a:custGeom>
                <a:rect b="b" l="l" r="r" t="t"/>
                <a:pathLst>
                  <a:path extrusionOk="0" h="204583" w="739918">
                    <a:moveTo>
                      <a:pt x="0" y="0"/>
                    </a:moveTo>
                    <a:lnTo>
                      <a:pt x="739918" y="0"/>
                    </a:lnTo>
                    <a:lnTo>
                      <a:pt x="739918" y="204584"/>
                    </a:lnTo>
                    <a:lnTo>
                      <a:pt x="0" y="20458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1" name="Google Shape;1361;p14"/>
              <p:cNvSpPr/>
              <p:nvPr/>
            </p:nvSpPr>
            <p:spPr>
              <a:xfrm>
                <a:off x="7940992" y="3327203"/>
                <a:ext cx="739918" cy="204583"/>
              </a:xfrm>
              <a:custGeom>
                <a:rect b="b" l="l" r="r" t="t"/>
                <a:pathLst>
                  <a:path extrusionOk="0" h="204583" w="739918">
                    <a:moveTo>
                      <a:pt x="0" y="0"/>
                    </a:moveTo>
                    <a:lnTo>
                      <a:pt x="739918" y="0"/>
                    </a:lnTo>
                    <a:lnTo>
                      <a:pt x="739918" y="204584"/>
                    </a:lnTo>
                    <a:lnTo>
                      <a:pt x="0" y="20458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2" name="Google Shape;1362;p14"/>
              <p:cNvSpPr/>
              <p:nvPr/>
            </p:nvSpPr>
            <p:spPr>
              <a:xfrm>
                <a:off x="7940992" y="3634107"/>
                <a:ext cx="739918" cy="204583"/>
              </a:xfrm>
              <a:custGeom>
                <a:rect b="b" l="l" r="r" t="t"/>
                <a:pathLst>
                  <a:path extrusionOk="0" h="204583" w="739918">
                    <a:moveTo>
                      <a:pt x="0" y="0"/>
                    </a:moveTo>
                    <a:lnTo>
                      <a:pt x="739918" y="0"/>
                    </a:lnTo>
                    <a:lnTo>
                      <a:pt x="739918" y="204584"/>
                    </a:lnTo>
                    <a:lnTo>
                      <a:pt x="0" y="20458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3" name="Google Shape;1363;p14"/>
              <p:cNvSpPr/>
              <p:nvPr/>
            </p:nvSpPr>
            <p:spPr>
              <a:xfrm>
                <a:off x="7940992" y="3941012"/>
                <a:ext cx="739918" cy="204583"/>
              </a:xfrm>
              <a:custGeom>
                <a:rect b="b" l="l" r="r" t="t"/>
                <a:pathLst>
                  <a:path extrusionOk="0" h="204583" w="739918">
                    <a:moveTo>
                      <a:pt x="0" y="0"/>
                    </a:moveTo>
                    <a:lnTo>
                      <a:pt x="739918" y="0"/>
                    </a:lnTo>
                    <a:lnTo>
                      <a:pt x="739918" y="204584"/>
                    </a:lnTo>
                    <a:lnTo>
                      <a:pt x="0" y="20458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364" name="Google Shape;1364;p14"/>
            <p:cNvSpPr/>
            <p:nvPr/>
          </p:nvSpPr>
          <p:spPr>
            <a:xfrm>
              <a:off x="9937406" y="1760213"/>
              <a:ext cx="739918" cy="409225"/>
            </a:xfrm>
            <a:custGeom>
              <a:rect b="b" l="l" r="r" t="t"/>
              <a:pathLst>
                <a:path extrusionOk="0" h="409225" w="739918">
                  <a:moveTo>
                    <a:pt x="0" y="0"/>
                  </a:moveTo>
                  <a:lnTo>
                    <a:pt x="739918" y="0"/>
                  </a:lnTo>
                  <a:lnTo>
                    <a:pt x="739918" y="409225"/>
                  </a:lnTo>
                  <a:lnTo>
                    <a:pt x="0" y="409225"/>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5" name="Google Shape;1365;p14"/>
            <p:cNvSpPr/>
            <p:nvPr/>
          </p:nvSpPr>
          <p:spPr>
            <a:xfrm>
              <a:off x="9937406" y="2470151"/>
              <a:ext cx="739918" cy="409225"/>
            </a:xfrm>
            <a:custGeom>
              <a:rect b="b" l="l" r="r" t="t"/>
              <a:pathLst>
                <a:path extrusionOk="0" h="409225" w="739918">
                  <a:moveTo>
                    <a:pt x="0" y="0"/>
                  </a:moveTo>
                  <a:lnTo>
                    <a:pt x="739918" y="0"/>
                  </a:lnTo>
                  <a:lnTo>
                    <a:pt x="739918" y="409225"/>
                  </a:lnTo>
                  <a:lnTo>
                    <a:pt x="0" y="409225"/>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6" name="Google Shape;1366;p14"/>
            <p:cNvSpPr/>
            <p:nvPr/>
          </p:nvSpPr>
          <p:spPr>
            <a:xfrm>
              <a:off x="9937406" y="3377669"/>
              <a:ext cx="739918" cy="409225"/>
            </a:xfrm>
            <a:custGeom>
              <a:rect b="b" l="l" r="r" t="t"/>
              <a:pathLst>
                <a:path extrusionOk="0" h="409225" w="739918">
                  <a:moveTo>
                    <a:pt x="0" y="0"/>
                  </a:moveTo>
                  <a:lnTo>
                    <a:pt x="739918" y="0"/>
                  </a:lnTo>
                  <a:lnTo>
                    <a:pt x="739918" y="409225"/>
                  </a:lnTo>
                  <a:lnTo>
                    <a:pt x="0" y="409225"/>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67" name="Google Shape;1367;p14"/>
            <p:cNvGrpSpPr/>
            <p:nvPr/>
          </p:nvGrpSpPr>
          <p:grpSpPr>
            <a:xfrm>
              <a:off x="8821106" y="1575596"/>
              <a:ext cx="998265" cy="2611668"/>
              <a:chOff x="8821106" y="1575596"/>
              <a:chExt cx="998265" cy="2611668"/>
            </a:xfrm>
          </p:grpSpPr>
          <p:sp>
            <p:nvSpPr>
              <p:cNvPr id="1368" name="Google Shape;1368;p14"/>
              <p:cNvSpPr/>
              <p:nvPr/>
            </p:nvSpPr>
            <p:spPr>
              <a:xfrm>
                <a:off x="9813585" y="1575596"/>
                <a:ext cx="5786" cy="2611668"/>
              </a:xfrm>
              <a:custGeom>
                <a:rect b="b" l="l" r="r" t="t"/>
                <a:pathLst>
                  <a:path extrusionOk="0" h="2611668" w="5786">
                    <a:moveTo>
                      <a:pt x="0" y="0"/>
                    </a:moveTo>
                    <a:lnTo>
                      <a:pt x="0" y="2611669"/>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9" name="Google Shape;1369;p14"/>
              <p:cNvSpPr/>
              <p:nvPr/>
            </p:nvSpPr>
            <p:spPr>
              <a:xfrm>
                <a:off x="8821106" y="1575596"/>
                <a:ext cx="5786" cy="2611668"/>
              </a:xfrm>
              <a:custGeom>
                <a:rect b="b" l="l" r="r" t="t"/>
                <a:pathLst>
                  <a:path extrusionOk="0" h="2611668" w="5786">
                    <a:moveTo>
                      <a:pt x="0" y="0"/>
                    </a:moveTo>
                    <a:lnTo>
                      <a:pt x="0" y="2611669"/>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370" name="Google Shape;1370;p14"/>
            <p:cNvSpPr/>
            <p:nvPr/>
          </p:nvSpPr>
          <p:spPr>
            <a:xfrm>
              <a:off x="7938446" y="2287964"/>
              <a:ext cx="2738877" cy="5787"/>
            </a:xfrm>
            <a:custGeom>
              <a:rect b="b" l="l" r="r" t="t"/>
              <a:pathLst>
                <a:path extrusionOk="0" h="5787" w="2738877">
                  <a:moveTo>
                    <a:pt x="0" y="0"/>
                  </a:moveTo>
                  <a:lnTo>
                    <a:pt x="2738878"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71" name="Google Shape;1371;p14"/>
            <p:cNvGrpSpPr/>
            <p:nvPr/>
          </p:nvGrpSpPr>
          <p:grpSpPr>
            <a:xfrm>
              <a:off x="10260961" y="2879376"/>
              <a:ext cx="92807" cy="475201"/>
              <a:chOff x="10260961" y="2879376"/>
              <a:chExt cx="92807" cy="475201"/>
            </a:xfrm>
          </p:grpSpPr>
          <p:sp>
            <p:nvSpPr>
              <p:cNvPr id="1372" name="Google Shape;1372;p14"/>
              <p:cNvSpPr/>
              <p:nvPr/>
            </p:nvSpPr>
            <p:spPr>
              <a:xfrm>
                <a:off x="10307365" y="2879376"/>
                <a:ext cx="5786" cy="447827"/>
              </a:xfrm>
              <a:custGeom>
                <a:rect b="b" l="l" r="r" t="t"/>
                <a:pathLst>
                  <a:path extrusionOk="0" h="447827" w="5786">
                    <a:moveTo>
                      <a:pt x="0" y="447827"/>
                    </a:moveTo>
                    <a:lnTo>
                      <a:pt x="0"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3" name="Google Shape;1373;p14"/>
              <p:cNvSpPr/>
              <p:nvPr/>
            </p:nvSpPr>
            <p:spPr>
              <a:xfrm>
                <a:off x="10260961" y="3314413"/>
                <a:ext cx="92807" cy="40164"/>
              </a:xfrm>
              <a:custGeom>
                <a:rect b="b" l="l" r="r" t="t"/>
                <a:pathLst>
                  <a:path extrusionOk="0" h="40164" w="92807">
                    <a:moveTo>
                      <a:pt x="46404" y="40164"/>
                    </a:moveTo>
                    <a:lnTo>
                      <a:pt x="23202" y="20082"/>
                    </a:lnTo>
                    <a:lnTo>
                      <a:pt x="0" y="0"/>
                    </a:lnTo>
                    <a:lnTo>
                      <a:pt x="46404" y="0"/>
                    </a:lnTo>
                    <a:lnTo>
                      <a:pt x="92808" y="0"/>
                    </a:lnTo>
                    <a:lnTo>
                      <a:pt x="69606" y="20082"/>
                    </a:lnTo>
                    <a:lnTo>
                      <a:pt x="46404" y="4016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374" name="Google Shape;1374;p14"/>
            <p:cNvSpPr/>
            <p:nvPr/>
          </p:nvSpPr>
          <p:spPr>
            <a:xfrm>
              <a:off x="9776728" y="3574555"/>
              <a:ext cx="160678" cy="5787"/>
            </a:xfrm>
            <a:custGeom>
              <a:rect b="b" l="l" r="r" t="t"/>
              <a:pathLst>
                <a:path extrusionOk="0" h="5787" w="160678">
                  <a:moveTo>
                    <a:pt x="0" y="0"/>
                  </a:moveTo>
                  <a:lnTo>
                    <a:pt x="160678"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5" name="Google Shape;1375;p14"/>
            <p:cNvSpPr/>
            <p:nvPr/>
          </p:nvSpPr>
          <p:spPr>
            <a:xfrm>
              <a:off x="9778753" y="2812127"/>
              <a:ext cx="5786" cy="929799"/>
            </a:xfrm>
            <a:custGeom>
              <a:rect b="b" l="l" r="r" t="t"/>
              <a:pathLst>
                <a:path extrusionOk="0" h="929799" w="5786">
                  <a:moveTo>
                    <a:pt x="0" y="929800"/>
                  </a:moveTo>
                  <a:lnTo>
                    <a:pt x="0" y="0"/>
                  </a:lnTo>
                </a:path>
              </a:pathLst>
            </a:custGeom>
            <a:noFill/>
            <a:ln cap="flat" cmpd="sng" w="1155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6" name="Google Shape;1376;p14"/>
            <p:cNvSpPr/>
            <p:nvPr/>
          </p:nvSpPr>
          <p:spPr>
            <a:xfrm>
              <a:off x="8884058" y="2355213"/>
              <a:ext cx="5786" cy="1826263"/>
            </a:xfrm>
            <a:custGeom>
              <a:rect b="b" l="l" r="r" t="t"/>
              <a:pathLst>
                <a:path extrusionOk="0" h="1826263" w="5786">
                  <a:moveTo>
                    <a:pt x="0" y="1826264"/>
                  </a:moveTo>
                  <a:lnTo>
                    <a:pt x="0" y="0"/>
                  </a:lnTo>
                </a:path>
              </a:pathLst>
            </a:custGeom>
            <a:noFill/>
            <a:ln cap="flat" cmpd="sng" w="1155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77" name="Google Shape;1377;p14"/>
            <p:cNvGrpSpPr/>
            <p:nvPr/>
          </p:nvGrpSpPr>
          <p:grpSpPr>
            <a:xfrm>
              <a:off x="9689301" y="2771615"/>
              <a:ext cx="87426" cy="92829"/>
              <a:chOff x="9689301" y="2771615"/>
              <a:chExt cx="87426" cy="92829"/>
            </a:xfrm>
          </p:grpSpPr>
          <p:sp>
            <p:nvSpPr>
              <p:cNvPr id="1378" name="Google Shape;1378;p14"/>
              <p:cNvSpPr/>
              <p:nvPr/>
            </p:nvSpPr>
            <p:spPr>
              <a:xfrm>
                <a:off x="9716726" y="2818030"/>
                <a:ext cx="60001" cy="5787"/>
              </a:xfrm>
              <a:custGeom>
                <a:rect b="b" l="l" r="r" t="t"/>
                <a:pathLst>
                  <a:path extrusionOk="0" h="5787" w="60001">
                    <a:moveTo>
                      <a:pt x="0" y="0"/>
                    </a:moveTo>
                    <a:lnTo>
                      <a:pt x="60001" y="0"/>
                    </a:lnTo>
                  </a:path>
                </a:pathLst>
              </a:custGeom>
              <a:noFill/>
              <a:ln cap="flat" cmpd="sng" w="1155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9" name="Google Shape;1379;p14"/>
              <p:cNvSpPr/>
              <p:nvPr/>
            </p:nvSpPr>
            <p:spPr>
              <a:xfrm>
                <a:off x="9689301" y="2771615"/>
                <a:ext cx="40212" cy="92829"/>
              </a:xfrm>
              <a:custGeom>
                <a:rect b="b" l="l" r="r" t="t"/>
                <a:pathLst>
                  <a:path extrusionOk="0" h="92829" w="40212">
                    <a:moveTo>
                      <a:pt x="0" y="46415"/>
                    </a:moveTo>
                    <a:lnTo>
                      <a:pt x="20078" y="23207"/>
                    </a:lnTo>
                    <a:lnTo>
                      <a:pt x="40213" y="0"/>
                    </a:lnTo>
                    <a:lnTo>
                      <a:pt x="40213" y="46415"/>
                    </a:lnTo>
                    <a:lnTo>
                      <a:pt x="40213" y="92830"/>
                    </a:lnTo>
                    <a:lnTo>
                      <a:pt x="20078" y="69622"/>
                    </a:lnTo>
                    <a:lnTo>
                      <a:pt x="0" y="46415"/>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80" name="Google Shape;1380;p14"/>
            <p:cNvGrpSpPr/>
            <p:nvPr/>
          </p:nvGrpSpPr>
          <p:grpSpPr>
            <a:xfrm>
              <a:off x="8884058" y="2354750"/>
              <a:ext cx="479662" cy="40222"/>
              <a:chOff x="8884058" y="2354750"/>
              <a:chExt cx="479662" cy="40222"/>
            </a:xfrm>
          </p:grpSpPr>
          <p:sp>
            <p:nvSpPr>
              <p:cNvPr id="1381" name="Google Shape;1381;p14"/>
              <p:cNvSpPr/>
              <p:nvPr/>
            </p:nvSpPr>
            <p:spPr>
              <a:xfrm>
                <a:off x="8884058" y="2360538"/>
                <a:ext cx="441300" cy="5787"/>
              </a:xfrm>
              <a:custGeom>
                <a:rect b="b" l="l" r="r" t="t"/>
                <a:pathLst>
                  <a:path extrusionOk="0" h="5787" w="441300">
                    <a:moveTo>
                      <a:pt x="441301" y="0"/>
                    </a:moveTo>
                    <a:lnTo>
                      <a:pt x="0" y="0"/>
                    </a:lnTo>
                  </a:path>
                </a:pathLst>
              </a:custGeom>
              <a:noFill/>
              <a:ln cap="flat" cmpd="sng" w="1155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2" name="Google Shape;1382;p14"/>
              <p:cNvSpPr/>
              <p:nvPr/>
            </p:nvSpPr>
            <p:spPr>
              <a:xfrm>
                <a:off x="9270970" y="2354750"/>
                <a:ext cx="92750" cy="40222"/>
              </a:xfrm>
              <a:custGeom>
                <a:rect b="b" l="l" r="r" t="t"/>
                <a:pathLst>
                  <a:path extrusionOk="0" h="40222" w="92750">
                    <a:moveTo>
                      <a:pt x="46346" y="40222"/>
                    </a:moveTo>
                    <a:lnTo>
                      <a:pt x="23202" y="20140"/>
                    </a:lnTo>
                    <a:lnTo>
                      <a:pt x="0" y="0"/>
                    </a:lnTo>
                    <a:lnTo>
                      <a:pt x="46346" y="0"/>
                    </a:lnTo>
                    <a:lnTo>
                      <a:pt x="92750" y="0"/>
                    </a:lnTo>
                    <a:lnTo>
                      <a:pt x="69548" y="20140"/>
                    </a:lnTo>
                    <a:lnTo>
                      <a:pt x="46346" y="40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83" name="Google Shape;1383;p14"/>
            <p:cNvGrpSpPr/>
            <p:nvPr/>
          </p:nvGrpSpPr>
          <p:grpSpPr>
            <a:xfrm>
              <a:off x="8877578" y="4147042"/>
              <a:ext cx="479662" cy="40222"/>
              <a:chOff x="8877578" y="4147042"/>
              <a:chExt cx="479662" cy="40222"/>
            </a:xfrm>
          </p:grpSpPr>
          <p:sp>
            <p:nvSpPr>
              <p:cNvPr id="1384" name="Google Shape;1384;p14"/>
              <p:cNvSpPr/>
              <p:nvPr/>
            </p:nvSpPr>
            <p:spPr>
              <a:xfrm>
                <a:off x="8877578" y="4181477"/>
                <a:ext cx="441300" cy="5787"/>
              </a:xfrm>
              <a:custGeom>
                <a:rect b="b" l="l" r="r" t="t"/>
                <a:pathLst>
                  <a:path extrusionOk="0" h="5787" w="441300">
                    <a:moveTo>
                      <a:pt x="441301" y="0"/>
                    </a:moveTo>
                    <a:lnTo>
                      <a:pt x="0" y="0"/>
                    </a:lnTo>
                  </a:path>
                </a:pathLst>
              </a:custGeom>
              <a:noFill/>
              <a:ln cap="flat" cmpd="sng" w="1155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5" name="Google Shape;1385;p14"/>
              <p:cNvSpPr/>
              <p:nvPr/>
            </p:nvSpPr>
            <p:spPr>
              <a:xfrm>
                <a:off x="9264432" y="4147042"/>
                <a:ext cx="92808" cy="40222"/>
              </a:xfrm>
              <a:custGeom>
                <a:rect b="b" l="l" r="r" t="t"/>
                <a:pathLst>
                  <a:path extrusionOk="0" h="40222" w="92808">
                    <a:moveTo>
                      <a:pt x="46404" y="0"/>
                    </a:moveTo>
                    <a:lnTo>
                      <a:pt x="23202" y="20140"/>
                    </a:lnTo>
                    <a:lnTo>
                      <a:pt x="0" y="40222"/>
                    </a:lnTo>
                    <a:lnTo>
                      <a:pt x="46404" y="40222"/>
                    </a:lnTo>
                    <a:lnTo>
                      <a:pt x="92808" y="40222"/>
                    </a:lnTo>
                    <a:lnTo>
                      <a:pt x="69606" y="20140"/>
                    </a:lnTo>
                    <a:lnTo>
                      <a:pt x="46404"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86" name="Google Shape;1386;p14"/>
            <p:cNvGrpSpPr/>
            <p:nvPr/>
          </p:nvGrpSpPr>
          <p:grpSpPr>
            <a:xfrm>
              <a:off x="9689301" y="3689898"/>
              <a:ext cx="87426" cy="92829"/>
              <a:chOff x="9689301" y="3689898"/>
              <a:chExt cx="87426" cy="92829"/>
            </a:xfrm>
          </p:grpSpPr>
          <p:sp>
            <p:nvSpPr>
              <p:cNvPr id="1387" name="Google Shape;1387;p14"/>
              <p:cNvSpPr/>
              <p:nvPr/>
            </p:nvSpPr>
            <p:spPr>
              <a:xfrm>
                <a:off x="9716726" y="3736312"/>
                <a:ext cx="60001" cy="5787"/>
              </a:xfrm>
              <a:custGeom>
                <a:rect b="b" l="l" r="r" t="t"/>
                <a:pathLst>
                  <a:path extrusionOk="0" h="5787" w="60001">
                    <a:moveTo>
                      <a:pt x="0" y="0"/>
                    </a:moveTo>
                    <a:lnTo>
                      <a:pt x="60001" y="0"/>
                    </a:lnTo>
                  </a:path>
                </a:pathLst>
              </a:custGeom>
              <a:noFill/>
              <a:ln cap="flat" cmpd="sng" w="1155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8" name="Google Shape;1388;p14"/>
              <p:cNvSpPr/>
              <p:nvPr/>
            </p:nvSpPr>
            <p:spPr>
              <a:xfrm>
                <a:off x="9689301" y="3689898"/>
                <a:ext cx="40212" cy="92829"/>
              </a:xfrm>
              <a:custGeom>
                <a:rect b="b" l="l" r="r" t="t"/>
                <a:pathLst>
                  <a:path extrusionOk="0" h="92829" w="40212">
                    <a:moveTo>
                      <a:pt x="0" y="46415"/>
                    </a:moveTo>
                    <a:lnTo>
                      <a:pt x="20078" y="23207"/>
                    </a:lnTo>
                    <a:lnTo>
                      <a:pt x="40213" y="0"/>
                    </a:lnTo>
                    <a:lnTo>
                      <a:pt x="40213" y="46415"/>
                    </a:lnTo>
                    <a:lnTo>
                      <a:pt x="40213" y="92830"/>
                    </a:lnTo>
                    <a:lnTo>
                      <a:pt x="20078" y="69622"/>
                    </a:lnTo>
                    <a:lnTo>
                      <a:pt x="0" y="46415"/>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89" name="Google Shape;1389;p14"/>
            <p:cNvGrpSpPr/>
            <p:nvPr/>
          </p:nvGrpSpPr>
          <p:grpSpPr>
            <a:xfrm>
              <a:off x="9689301" y="3383109"/>
              <a:ext cx="87426" cy="92829"/>
              <a:chOff x="9689301" y="3383109"/>
              <a:chExt cx="87426" cy="92829"/>
            </a:xfrm>
          </p:grpSpPr>
          <p:sp>
            <p:nvSpPr>
              <p:cNvPr id="1390" name="Google Shape;1390;p14"/>
              <p:cNvSpPr/>
              <p:nvPr/>
            </p:nvSpPr>
            <p:spPr>
              <a:xfrm>
                <a:off x="9716726" y="3429524"/>
                <a:ext cx="60001" cy="5787"/>
              </a:xfrm>
              <a:custGeom>
                <a:rect b="b" l="l" r="r" t="t"/>
                <a:pathLst>
                  <a:path extrusionOk="0" h="5787" w="60001">
                    <a:moveTo>
                      <a:pt x="0" y="0"/>
                    </a:moveTo>
                    <a:lnTo>
                      <a:pt x="60001" y="0"/>
                    </a:lnTo>
                  </a:path>
                </a:pathLst>
              </a:custGeom>
              <a:noFill/>
              <a:ln cap="flat" cmpd="sng" w="1155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1" name="Google Shape;1391;p14"/>
              <p:cNvSpPr/>
              <p:nvPr/>
            </p:nvSpPr>
            <p:spPr>
              <a:xfrm>
                <a:off x="9689301" y="3383109"/>
                <a:ext cx="40212" cy="92829"/>
              </a:xfrm>
              <a:custGeom>
                <a:rect b="b" l="l" r="r" t="t"/>
                <a:pathLst>
                  <a:path extrusionOk="0" h="92829" w="40212">
                    <a:moveTo>
                      <a:pt x="0" y="46415"/>
                    </a:moveTo>
                    <a:lnTo>
                      <a:pt x="20078" y="23207"/>
                    </a:lnTo>
                    <a:lnTo>
                      <a:pt x="40213" y="0"/>
                    </a:lnTo>
                    <a:lnTo>
                      <a:pt x="40213" y="46415"/>
                    </a:lnTo>
                    <a:lnTo>
                      <a:pt x="40213" y="92830"/>
                    </a:lnTo>
                    <a:lnTo>
                      <a:pt x="20078" y="69622"/>
                    </a:lnTo>
                    <a:lnTo>
                      <a:pt x="0" y="46415"/>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92" name="Google Shape;1392;p14"/>
            <p:cNvGrpSpPr/>
            <p:nvPr/>
          </p:nvGrpSpPr>
          <p:grpSpPr>
            <a:xfrm>
              <a:off x="9689301" y="3076204"/>
              <a:ext cx="87426" cy="92829"/>
              <a:chOff x="9689301" y="3076204"/>
              <a:chExt cx="87426" cy="92829"/>
            </a:xfrm>
          </p:grpSpPr>
          <p:sp>
            <p:nvSpPr>
              <p:cNvPr id="1393" name="Google Shape;1393;p14"/>
              <p:cNvSpPr/>
              <p:nvPr/>
            </p:nvSpPr>
            <p:spPr>
              <a:xfrm>
                <a:off x="9716726" y="3122619"/>
                <a:ext cx="60001" cy="5787"/>
              </a:xfrm>
              <a:custGeom>
                <a:rect b="b" l="l" r="r" t="t"/>
                <a:pathLst>
                  <a:path extrusionOk="0" h="5787" w="60001">
                    <a:moveTo>
                      <a:pt x="0" y="0"/>
                    </a:moveTo>
                    <a:lnTo>
                      <a:pt x="60001" y="0"/>
                    </a:lnTo>
                  </a:path>
                </a:pathLst>
              </a:custGeom>
              <a:noFill/>
              <a:ln cap="flat" cmpd="sng" w="1155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4" name="Google Shape;1394;p14"/>
              <p:cNvSpPr/>
              <p:nvPr/>
            </p:nvSpPr>
            <p:spPr>
              <a:xfrm>
                <a:off x="9689301" y="3076204"/>
                <a:ext cx="40212" cy="92829"/>
              </a:xfrm>
              <a:custGeom>
                <a:rect b="b" l="l" r="r" t="t"/>
                <a:pathLst>
                  <a:path extrusionOk="0" h="92829" w="40212">
                    <a:moveTo>
                      <a:pt x="0" y="46415"/>
                    </a:moveTo>
                    <a:lnTo>
                      <a:pt x="20078" y="23207"/>
                    </a:lnTo>
                    <a:lnTo>
                      <a:pt x="40213" y="0"/>
                    </a:lnTo>
                    <a:lnTo>
                      <a:pt x="40213" y="46415"/>
                    </a:lnTo>
                    <a:lnTo>
                      <a:pt x="40213" y="92830"/>
                    </a:lnTo>
                    <a:lnTo>
                      <a:pt x="20078" y="69622"/>
                    </a:lnTo>
                    <a:lnTo>
                      <a:pt x="0" y="46415"/>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95" name="Google Shape;1395;p14"/>
            <p:cNvGrpSpPr/>
            <p:nvPr/>
          </p:nvGrpSpPr>
          <p:grpSpPr>
            <a:xfrm>
              <a:off x="8702781" y="2508810"/>
              <a:ext cx="234335" cy="5787"/>
              <a:chOff x="8702781" y="2508810"/>
              <a:chExt cx="234335" cy="5787"/>
            </a:xfrm>
          </p:grpSpPr>
          <p:sp>
            <p:nvSpPr>
              <p:cNvPr id="1396" name="Google Shape;1396;p14"/>
              <p:cNvSpPr/>
              <p:nvPr/>
            </p:nvSpPr>
            <p:spPr>
              <a:xfrm>
                <a:off x="8702781" y="2508810"/>
                <a:ext cx="20251" cy="5787"/>
              </a:xfrm>
              <a:custGeom>
                <a:rect b="b" l="l" r="r" t="t"/>
                <a:pathLst>
                  <a:path extrusionOk="0" h="5787" w="20251">
                    <a:moveTo>
                      <a:pt x="0" y="0"/>
                    </a:moveTo>
                    <a:lnTo>
                      <a:pt x="20251"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7" name="Google Shape;1397;p14"/>
              <p:cNvSpPr/>
              <p:nvPr/>
            </p:nvSpPr>
            <p:spPr>
              <a:xfrm>
                <a:off x="8740622" y="2508810"/>
                <a:ext cx="167447" cy="5787"/>
              </a:xfrm>
              <a:custGeom>
                <a:rect b="b" l="l" r="r" t="t"/>
                <a:pathLst>
                  <a:path extrusionOk="0" h="5787" w="167447">
                    <a:moveTo>
                      <a:pt x="0" y="0"/>
                    </a:moveTo>
                    <a:lnTo>
                      <a:pt x="167448" y="0"/>
                    </a:lnTo>
                  </a:path>
                </a:pathLst>
              </a:custGeom>
              <a:noFill/>
              <a:ln cap="flat" cmpd="sng" w="23100">
                <a:solidFill>
                  <a:srgbClr val="79527B"/>
                </a:solidFill>
                <a:prstDash val="dashDot"/>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8" name="Google Shape;1398;p14"/>
              <p:cNvSpPr/>
              <p:nvPr/>
            </p:nvSpPr>
            <p:spPr>
              <a:xfrm>
                <a:off x="8916865" y="2508810"/>
                <a:ext cx="20251" cy="5787"/>
              </a:xfrm>
              <a:custGeom>
                <a:rect b="b" l="l" r="r" t="t"/>
                <a:pathLst>
                  <a:path extrusionOk="0" h="5787" w="20251">
                    <a:moveTo>
                      <a:pt x="0" y="0"/>
                    </a:moveTo>
                    <a:lnTo>
                      <a:pt x="20251"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99" name="Google Shape;1399;p14"/>
            <p:cNvGrpSpPr/>
            <p:nvPr/>
          </p:nvGrpSpPr>
          <p:grpSpPr>
            <a:xfrm>
              <a:off x="8696995" y="2818030"/>
              <a:ext cx="234335" cy="5787"/>
              <a:chOff x="8696995" y="2818030"/>
              <a:chExt cx="234335" cy="5787"/>
            </a:xfrm>
          </p:grpSpPr>
          <p:sp>
            <p:nvSpPr>
              <p:cNvPr id="1400" name="Google Shape;1400;p14"/>
              <p:cNvSpPr/>
              <p:nvPr/>
            </p:nvSpPr>
            <p:spPr>
              <a:xfrm>
                <a:off x="8696995" y="2818030"/>
                <a:ext cx="20251" cy="5787"/>
              </a:xfrm>
              <a:custGeom>
                <a:rect b="b" l="l" r="r" t="t"/>
                <a:pathLst>
                  <a:path extrusionOk="0" h="5787" w="20251">
                    <a:moveTo>
                      <a:pt x="0" y="0"/>
                    </a:moveTo>
                    <a:lnTo>
                      <a:pt x="20251"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1" name="Google Shape;1401;p14"/>
              <p:cNvSpPr/>
              <p:nvPr/>
            </p:nvSpPr>
            <p:spPr>
              <a:xfrm>
                <a:off x="8734836" y="2818030"/>
                <a:ext cx="167447" cy="5787"/>
              </a:xfrm>
              <a:custGeom>
                <a:rect b="b" l="l" r="r" t="t"/>
                <a:pathLst>
                  <a:path extrusionOk="0" h="5787" w="167447">
                    <a:moveTo>
                      <a:pt x="0" y="0"/>
                    </a:moveTo>
                    <a:lnTo>
                      <a:pt x="167448" y="0"/>
                    </a:lnTo>
                  </a:path>
                </a:pathLst>
              </a:custGeom>
              <a:noFill/>
              <a:ln cap="flat" cmpd="sng" w="23100">
                <a:solidFill>
                  <a:srgbClr val="79527B"/>
                </a:solidFill>
                <a:prstDash val="dashDot"/>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2" name="Google Shape;1402;p14"/>
              <p:cNvSpPr/>
              <p:nvPr/>
            </p:nvSpPr>
            <p:spPr>
              <a:xfrm>
                <a:off x="8911079" y="2818030"/>
                <a:ext cx="20251" cy="5787"/>
              </a:xfrm>
              <a:custGeom>
                <a:rect b="b" l="l" r="r" t="t"/>
                <a:pathLst>
                  <a:path extrusionOk="0" h="5787" w="20251">
                    <a:moveTo>
                      <a:pt x="0" y="0"/>
                    </a:moveTo>
                    <a:lnTo>
                      <a:pt x="20251"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03" name="Google Shape;1403;p14"/>
            <p:cNvGrpSpPr/>
            <p:nvPr/>
          </p:nvGrpSpPr>
          <p:grpSpPr>
            <a:xfrm>
              <a:off x="8696995" y="3122619"/>
              <a:ext cx="234335" cy="5787"/>
              <a:chOff x="8696995" y="3122619"/>
              <a:chExt cx="234335" cy="5787"/>
            </a:xfrm>
          </p:grpSpPr>
          <p:sp>
            <p:nvSpPr>
              <p:cNvPr id="1404" name="Google Shape;1404;p14"/>
              <p:cNvSpPr/>
              <p:nvPr/>
            </p:nvSpPr>
            <p:spPr>
              <a:xfrm>
                <a:off x="8696995" y="3122619"/>
                <a:ext cx="20251" cy="5787"/>
              </a:xfrm>
              <a:custGeom>
                <a:rect b="b" l="l" r="r" t="t"/>
                <a:pathLst>
                  <a:path extrusionOk="0" h="5787" w="20251">
                    <a:moveTo>
                      <a:pt x="0" y="0"/>
                    </a:moveTo>
                    <a:lnTo>
                      <a:pt x="20251"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5" name="Google Shape;1405;p14"/>
              <p:cNvSpPr/>
              <p:nvPr/>
            </p:nvSpPr>
            <p:spPr>
              <a:xfrm>
                <a:off x="8734836" y="3122619"/>
                <a:ext cx="167447" cy="5787"/>
              </a:xfrm>
              <a:custGeom>
                <a:rect b="b" l="l" r="r" t="t"/>
                <a:pathLst>
                  <a:path extrusionOk="0" h="5787" w="167447">
                    <a:moveTo>
                      <a:pt x="0" y="0"/>
                    </a:moveTo>
                    <a:lnTo>
                      <a:pt x="167448" y="0"/>
                    </a:lnTo>
                  </a:path>
                </a:pathLst>
              </a:custGeom>
              <a:noFill/>
              <a:ln cap="flat" cmpd="sng" w="23100">
                <a:solidFill>
                  <a:srgbClr val="79527B"/>
                </a:solidFill>
                <a:prstDash val="dashDot"/>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6" name="Google Shape;1406;p14"/>
              <p:cNvSpPr/>
              <p:nvPr/>
            </p:nvSpPr>
            <p:spPr>
              <a:xfrm>
                <a:off x="8911079" y="3122619"/>
                <a:ext cx="20251" cy="5787"/>
              </a:xfrm>
              <a:custGeom>
                <a:rect b="b" l="l" r="r" t="t"/>
                <a:pathLst>
                  <a:path extrusionOk="0" h="5787" w="20251">
                    <a:moveTo>
                      <a:pt x="0" y="0"/>
                    </a:moveTo>
                    <a:lnTo>
                      <a:pt x="20251"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07" name="Google Shape;1407;p14"/>
            <p:cNvGrpSpPr/>
            <p:nvPr/>
          </p:nvGrpSpPr>
          <p:grpSpPr>
            <a:xfrm>
              <a:off x="8696995" y="3429524"/>
              <a:ext cx="234335" cy="5787"/>
              <a:chOff x="8696995" y="3429524"/>
              <a:chExt cx="234335" cy="5787"/>
            </a:xfrm>
          </p:grpSpPr>
          <p:sp>
            <p:nvSpPr>
              <p:cNvPr id="1408" name="Google Shape;1408;p14"/>
              <p:cNvSpPr/>
              <p:nvPr/>
            </p:nvSpPr>
            <p:spPr>
              <a:xfrm>
                <a:off x="8696995" y="3429524"/>
                <a:ext cx="20251" cy="5787"/>
              </a:xfrm>
              <a:custGeom>
                <a:rect b="b" l="l" r="r" t="t"/>
                <a:pathLst>
                  <a:path extrusionOk="0" h="5787" w="20251">
                    <a:moveTo>
                      <a:pt x="0" y="0"/>
                    </a:moveTo>
                    <a:lnTo>
                      <a:pt x="20251"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9" name="Google Shape;1409;p14"/>
              <p:cNvSpPr/>
              <p:nvPr/>
            </p:nvSpPr>
            <p:spPr>
              <a:xfrm>
                <a:off x="8734836" y="3429524"/>
                <a:ext cx="167447" cy="5787"/>
              </a:xfrm>
              <a:custGeom>
                <a:rect b="b" l="l" r="r" t="t"/>
                <a:pathLst>
                  <a:path extrusionOk="0" h="5787" w="167447">
                    <a:moveTo>
                      <a:pt x="0" y="0"/>
                    </a:moveTo>
                    <a:lnTo>
                      <a:pt x="167448" y="0"/>
                    </a:lnTo>
                  </a:path>
                </a:pathLst>
              </a:custGeom>
              <a:noFill/>
              <a:ln cap="flat" cmpd="sng" w="23100">
                <a:solidFill>
                  <a:srgbClr val="79527B"/>
                </a:solidFill>
                <a:prstDash val="dashDot"/>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0" name="Google Shape;1410;p14"/>
              <p:cNvSpPr/>
              <p:nvPr/>
            </p:nvSpPr>
            <p:spPr>
              <a:xfrm>
                <a:off x="8911079" y="3429524"/>
                <a:ext cx="20251" cy="5787"/>
              </a:xfrm>
              <a:custGeom>
                <a:rect b="b" l="l" r="r" t="t"/>
                <a:pathLst>
                  <a:path extrusionOk="0" h="5787" w="20251">
                    <a:moveTo>
                      <a:pt x="0" y="0"/>
                    </a:moveTo>
                    <a:lnTo>
                      <a:pt x="20251"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11" name="Google Shape;1411;p14"/>
            <p:cNvGrpSpPr/>
            <p:nvPr/>
          </p:nvGrpSpPr>
          <p:grpSpPr>
            <a:xfrm>
              <a:off x="8696995" y="3741926"/>
              <a:ext cx="234335" cy="5787"/>
              <a:chOff x="8696995" y="3741926"/>
              <a:chExt cx="234335" cy="5787"/>
            </a:xfrm>
          </p:grpSpPr>
          <p:sp>
            <p:nvSpPr>
              <p:cNvPr id="1412" name="Google Shape;1412;p14"/>
              <p:cNvSpPr/>
              <p:nvPr/>
            </p:nvSpPr>
            <p:spPr>
              <a:xfrm>
                <a:off x="8696995" y="3741926"/>
                <a:ext cx="20251" cy="5787"/>
              </a:xfrm>
              <a:custGeom>
                <a:rect b="b" l="l" r="r" t="t"/>
                <a:pathLst>
                  <a:path extrusionOk="0" h="5787" w="20251">
                    <a:moveTo>
                      <a:pt x="0" y="0"/>
                    </a:moveTo>
                    <a:lnTo>
                      <a:pt x="20251"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3" name="Google Shape;1413;p14"/>
              <p:cNvSpPr/>
              <p:nvPr/>
            </p:nvSpPr>
            <p:spPr>
              <a:xfrm>
                <a:off x="8734836" y="3741926"/>
                <a:ext cx="167447" cy="5787"/>
              </a:xfrm>
              <a:custGeom>
                <a:rect b="b" l="l" r="r" t="t"/>
                <a:pathLst>
                  <a:path extrusionOk="0" h="5787" w="167447">
                    <a:moveTo>
                      <a:pt x="0" y="0"/>
                    </a:moveTo>
                    <a:lnTo>
                      <a:pt x="167448" y="0"/>
                    </a:lnTo>
                  </a:path>
                </a:pathLst>
              </a:custGeom>
              <a:noFill/>
              <a:ln cap="flat" cmpd="sng" w="23100">
                <a:solidFill>
                  <a:srgbClr val="79527B"/>
                </a:solidFill>
                <a:prstDash val="dashDot"/>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4" name="Google Shape;1414;p14"/>
              <p:cNvSpPr/>
              <p:nvPr/>
            </p:nvSpPr>
            <p:spPr>
              <a:xfrm>
                <a:off x="8911079" y="3741926"/>
                <a:ext cx="20251" cy="5787"/>
              </a:xfrm>
              <a:custGeom>
                <a:rect b="b" l="l" r="r" t="t"/>
                <a:pathLst>
                  <a:path extrusionOk="0" h="5787" w="20251">
                    <a:moveTo>
                      <a:pt x="0" y="0"/>
                    </a:moveTo>
                    <a:lnTo>
                      <a:pt x="20251"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15" name="Google Shape;1415;p14"/>
            <p:cNvGrpSpPr/>
            <p:nvPr/>
          </p:nvGrpSpPr>
          <p:grpSpPr>
            <a:xfrm>
              <a:off x="8696995" y="4043275"/>
              <a:ext cx="234335" cy="5787"/>
              <a:chOff x="8696995" y="4043275"/>
              <a:chExt cx="234335" cy="5787"/>
            </a:xfrm>
          </p:grpSpPr>
          <p:sp>
            <p:nvSpPr>
              <p:cNvPr id="1416" name="Google Shape;1416;p14"/>
              <p:cNvSpPr/>
              <p:nvPr/>
            </p:nvSpPr>
            <p:spPr>
              <a:xfrm>
                <a:off x="8696995" y="4043275"/>
                <a:ext cx="20251" cy="5787"/>
              </a:xfrm>
              <a:custGeom>
                <a:rect b="b" l="l" r="r" t="t"/>
                <a:pathLst>
                  <a:path extrusionOk="0" h="5787" w="20251">
                    <a:moveTo>
                      <a:pt x="0" y="0"/>
                    </a:moveTo>
                    <a:lnTo>
                      <a:pt x="20251"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7" name="Google Shape;1417;p14"/>
              <p:cNvSpPr/>
              <p:nvPr/>
            </p:nvSpPr>
            <p:spPr>
              <a:xfrm>
                <a:off x="8734836" y="4043275"/>
                <a:ext cx="167447" cy="5787"/>
              </a:xfrm>
              <a:custGeom>
                <a:rect b="b" l="l" r="r" t="t"/>
                <a:pathLst>
                  <a:path extrusionOk="0" h="5787" w="167447">
                    <a:moveTo>
                      <a:pt x="0" y="0"/>
                    </a:moveTo>
                    <a:lnTo>
                      <a:pt x="167448" y="0"/>
                    </a:lnTo>
                  </a:path>
                </a:pathLst>
              </a:custGeom>
              <a:noFill/>
              <a:ln cap="flat" cmpd="sng" w="23100">
                <a:solidFill>
                  <a:srgbClr val="79527B"/>
                </a:solidFill>
                <a:prstDash val="dashDot"/>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8" name="Google Shape;1418;p14"/>
              <p:cNvSpPr/>
              <p:nvPr/>
            </p:nvSpPr>
            <p:spPr>
              <a:xfrm>
                <a:off x="8911079" y="4043275"/>
                <a:ext cx="20251" cy="5787"/>
              </a:xfrm>
              <a:custGeom>
                <a:rect b="b" l="l" r="r" t="t"/>
                <a:pathLst>
                  <a:path extrusionOk="0" h="5787" w="20251">
                    <a:moveTo>
                      <a:pt x="0" y="0"/>
                    </a:moveTo>
                    <a:lnTo>
                      <a:pt x="20251" y="0"/>
                    </a:lnTo>
                  </a:path>
                </a:pathLst>
              </a:custGeom>
              <a:noFill/>
              <a:ln cap="flat" cmpd="sng" w="23100">
                <a:solidFill>
                  <a:srgbClr val="79527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sp>
        <p:nvSpPr>
          <p:cNvPr id="1419" name="Google Shape;1419;p14"/>
          <p:cNvSpPr txBox="1"/>
          <p:nvPr/>
        </p:nvSpPr>
        <p:spPr>
          <a:xfrm>
            <a:off x="7571482" y="726001"/>
            <a:ext cx="3366792" cy="34402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Marco de gestión de catástrofes turísticas</a:t>
            </a:r>
            <a:endParaRPr b="0" i="0" sz="1400" u="none" cap="none" strike="noStrike">
              <a:solidFill>
                <a:srgbClr val="000000"/>
              </a:solidFill>
              <a:latin typeface="Arial"/>
              <a:ea typeface="Arial"/>
              <a:cs typeface="Arial"/>
              <a:sym typeface="Arial"/>
            </a:endParaRPr>
          </a:p>
        </p:txBody>
      </p:sp>
      <p:sp>
        <p:nvSpPr>
          <p:cNvPr id="1420" name="Google Shape;1420;p14"/>
          <p:cNvSpPr txBox="1"/>
          <p:nvPr/>
        </p:nvSpPr>
        <p:spPr>
          <a:xfrm>
            <a:off x="6971714" y="1382110"/>
            <a:ext cx="1218600" cy="668829"/>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Fase</a:t>
            </a:r>
            <a:endParaRPr b="0" i="0" sz="1400" u="none" cap="none" strike="noStrike">
              <a:solidFill>
                <a:srgbClr val="000000"/>
              </a:solidFill>
              <a:latin typeface="Arial"/>
              <a:ea typeface="Arial"/>
              <a:cs typeface="Arial"/>
              <a:sym typeface="Arial"/>
            </a:endParaRPr>
          </a:p>
        </p:txBody>
      </p:sp>
      <p:sp>
        <p:nvSpPr>
          <p:cNvPr id="1421" name="Google Shape;1421;p14"/>
          <p:cNvSpPr txBox="1"/>
          <p:nvPr/>
        </p:nvSpPr>
        <p:spPr>
          <a:xfrm>
            <a:off x="8643198" y="1372277"/>
            <a:ext cx="1218600" cy="668829"/>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0" i="0" lang="es-ES" sz="900" u="none" cap="none" strike="noStrike">
                <a:solidFill>
                  <a:schemeClr val="lt1"/>
                </a:solidFill>
                <a:latin typeface="Calibri"/>
                <a:ea typeface="Calibri"/>
                <a:cs typeface="Calibri"/>
                <a:sym typeface="Calibri"/>
              </a:rPr>
              <a:t>Elementos de la respuesta de gestión de catástrofes</a:t>
            </a:r>
            <a:endParaRPr b="0" i="0" sz="1200" u="none" cap="none" strike="noStrike">
              <a:solidFill>
                <a:srgbClr val="000000"/>
              </a:solidFill>
              <a:latin typeface="Arial"/>
              <a:ea typeface="Arial"/>
              <a:cs typeface="Arial"/>
              <a:sym typeface="Arial"/>
            </a:endParaRPr>
          </a:p>
        </p:txBody>
      </p:sp>
      <p:sp>
        <p:nvSpPr>
          <p:cNvPr id="1422" name="Google Shape;1422;p14"/>
          <p:cNvSpPr txBox="1"/>
          <p:nvPr/>
        </p:nvSpPr>
        <p:spPr>
          <a:xfrm>
            <a:off x="10295017" y="1382109"/>
            <a:ext cx="1218600" cy="668829"/>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0" i="0" lang="es-ES" sz="900" u="none" cap="none" strike="noStrike">
                <a:solidFill>
                  <a:schemeClr val="lt1"/>
                </a:solidFill>
                <a:latin typeface="Calibri"/>
                <a:ea typeface="Calibri"/>
                <a:cs typeface="Calibri"/>
                <a:sym typeface="Calibri"/>
              </a:rPr>
              <a:t>Principales ingredientes de las estrategias de gestión de catástrofes</a:t>
            </a:r>
            <a:endParaRPr b="0" i="0" sz="1200" u="none" cap="none" strike="noStrike">
              <a:solidFill>
                <a:srgbClr val="000000"/>
              </a:solidFill>
              <a:latin typeface="Arial"/>
              <a:ea typeface="Arial"/>
              <a:cs typeface="Arial"/>
              <a:sym typeface="Arial"/>
            </a:endParaRPr>
          </a:p>
        </p:txBody>
      </p:sp>
      <p:sp>
        <p:nvSpPr>
          <p:cNvPr id="1423" name="Google Shape;1423;p14"/>
          <p:cNvSpPr txBox="1"/>
          <p:nvPr/>
        </p:nvSpPr>
        <p:spPr>
          <a:xfrm>
            <a:off x="10295017" y="2551882"/>
            <a:ext cx="1218600" cy="668829"/>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Evaluación de riesgos</a:t>
            </a:r>
            <a:endParaRPr b="0" i="0" sz="1400" u="none" cap="none" strike="noStrike">
              <a:solidFill>
                <a:srgbClr val="000000"/>
              </a:solidFill>
              <a:latin typeface="Arial"/>
              <a:ea typeface="Arial"/>
              <a:cs typeface="Arial"/>
              <a:sym typeface="Arial"/>
            </a:endParaRPr>
          </a:p>
        </p:txBody>
      </p:sp>
      <p:sp>
        <p:nvSpPr>
          <p:cNvPr id="1424" name="Google Shape;1424;p14"/>
          <p:cNvSpPr txBox="1"/>
          <p:nvPr/>
        </p:nvSpPr>
        <p:spPr>
          <a:xfrm>
            <a:off x="10295017" y="4075882"/>
            <a:ext cx="1218600" cy="668829"/>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Planes de contingencia en caso de catástrofe</a:t>
            </a:r>
            <a:endParaRPr b="0" i="0" sz="1400" u="none" cap="none" strike="noStrike">
              <a:solidFill>
                <a:srgbClr val="000000"/>
              </a:solidFill>
              <a:latin typeface="Arial"/>
              <a:ea typeface="Arial"/>
              <a:cs typeface="Arial"/>
              <a:sym typeface="Arial"/>
            </a:endParaRPr>
          </a:p>
        </p:txBody>
      </p:sp>
      <p:sp>
        <p:nvSpPr>
          <p:cNvPr id="1425" name="Google Shape;1425;p14"/>
          <p:cNvSpPr txBox="1"/>
          <p:nvPr/>
        </p:nvSpPr>
        <p:spPr>
          <a:xfrm>
            <a:off x="6958693" y="2453028"/>
            <a:ext cx="1218600" cy="336633"/>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u="none" cap="none" strike="noStrike">
                <a:solidFill>
                  <a:schemeClr val="lt1"/>
                </a:solidFill>
                <a:latin typeface="Calibri"/>
                <a:ea typeface="Calibri"/>
                <a:cs typeface="Calibri"/>
                <a:sym typeface="Calibri"/>
              </a:rPr>
              <a:t>Antes del evento</a:t>
            </a:r>
            <a:endParaRPr b="0" i="0" sz="1400" u="none" cap="none" strike="noStrike">
              <a:solidFill>
                <a:srgbClr val="000000"/>
              </a:solidFill>
              <a:latin typeface="Arial"/>
              <a:ea typeface="Arial"/>
              <a:cs typeface="Arial"/>
              <a:sym typeface="Arial"/>
            </a:endParaRPr>
          </a:p>
        </p:txBody>
      </p:sp>
      <p:sp>
        <p:nvSpPr>
          <p:cNvPr id="1426" name="Google Shape;1426;p14"/>
          <p:cNvSpPr txBox="1"/>
          <p:nvPr/>
        </p:nvSpPr>
        <p:spPr>
          <a:xfrm>
            <a:off x="8630974" y="2444790"/>
            <a:ext cx="1218600" cy="336633"/>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Precursores</a:t>
            </a:r>
            <a:endParaRPr b="0" i="0" sz="1400" u="none" cap="none" strike="noStrike">
              <a:solidFill>
                <a:srgbClr val="000000"/>
              </a:solidFill>
              <a:latin typeface="Arial"/>
              <a:ea typeface="Arial"/>
              <a:cs typeface="Arial"/>
              <a:sym typeface="Arial"/>
            </a:endParaRPr>
          </a:p>
        </p:txBody>
      </p:sp>
      <p:sp>
        <p:nvSpPr>
          <p:cNvPr id="1427" name="Google Shape;1427;p14"/>
          <p:cNvSpPr txBox="1"/>
          <p:nvPr/>
        </p:nvSpPr>
        <p:spPr>
          <a:xfrm>
            <a:off x="8630974" y="2947298"/>
            <a:ext cx="1218600" cy="336633"/>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Movilización</a:t>
            </a:r>
            <a:endParaRPr b="0" i="0" sz="1400" u="none" cap="none" strike="noStrike">
              <a:solidFill>
                <a:srgbClr val="000000"/>
              </a:solidFill>
              <a:latin typeface="Arial"/>
              <a:ea typeface="Arial"/>
              <a:cs typeface="Arial"/>
              <a:sym typeface="Arial"/>
            </a:endParaRPr>
          </a:p>
        </p:txBody>
      </p:sp>
      <p:sp>
        <p:nvSpPr>
          <p:cNvPr id="1428" name="Google Shape;1428;p14"/>
          <p:cNvSpPr txBox="1"/>
          <p:nvPr/>
        </p:nvSpPr>
        <p:spPr>
          <a:xfrm>
            <a:off x="8639211" y="3482757"/>
            <a:ext cx="1218600" cy="336633"/>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Acción</a:t>
            </a:r>
            <a:endParaRPr b="0" i="0" sz="1400" u="none" cap="none" strike="noStrike">
              <a:solidFill>
                <a:srgbClr val="000000"/>
              </a:solidFill>
              <a:latin typeface="Arial"/>
              <a:ea typeface="Arial"/>
              <a:cs typeface="Arial"/>
              <a:sym typeface="Arial"/>
            </a:endParaRPr>
          </a:p>
        </p:txBody>
      </p:sp>
      <p:sp>
        <p:nvSpPr>
          <p:cNvPr id="1429" name="Google Shape;1429;p14"/>
          <p:cNvSpPr txBox="1"/>
          <p:nvPr/>
        </p:nvSpPr>
        <p:spPr>
          <a:xfrm>
            <a:off x="8630973" y="3985265"/>
            <a:ext cx="1218600" cy="336633"/>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Recuperación</a:t>
            </a:r>
            <a:endParaRPr b="0" i="0" sz="1400" u="none" cap="none" strike="noStrike">
              <a:solidFill>
                <a:srgbClr val="000000"/>
              </a:solidFill>
              <a:latin typeface="Arial"/>
              <a:ea typeface="Arial"/>
              <a:cs typeface="Arial"/>
              <a:sym typeface="Arial"/>
            </a:endParaRPr>
          </a:p>
        </p:txBody>
      </p:sp>
      <p:sp>
        <p:nvSpPr>
          <p:cNvPr id="1430" name="Google Shape;1430;p14"/>
          <p:cNvSpPr txBox="1"/>
          <p:nvPr/>
        </p:nvSpPr>
        <p:spPr>
          <a:xfrm>
            <a:off x="8622735" y="4496011"/>
            <a:ext cx="1218600" cy="336633"/>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Reconstrucción y reevaluación</a:t>
            </a:r>
            <a:endParaRPr b="0" i="0" sz="1400" u="none" cap="none" strike="noStrike">
              <a:solidFill>
                <a:srgbClr val="000000"/>
              </a:solidFill>
              <a:latin typeface="Arial"/>
              <a:ea typeface="Arial"/>
              <a:cs typeface="Arial"/>
              <a:sym typeface="Arial"/>
            </a:endParaRPr>
          </a:p>
        </p:txBody>
      </p:sp>
      <p:sp>
        <p:nvSpPr>
          <p:cNvPr id="1431" name="Google Shape;1431;p14"/>
          <p:cNvSpPr txBox="1"/>
          <p:nvPr/>
        </p:nvSpPr>
        <p:spPr>
          <a:xfrm>
            <a:off x="8639211" y="5006757"/>
            <a:ext cx="1218600" cy="336633"/>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Consulte</a:t>
            </a:r>
            <a:endParaRPr b="0" i="0" sz="1400" u="none" cap="none" strike="noStrike">
              <a:solidFill>
                <a:srgbClr val="000000"/>
              </a:solidFill>
              <a:latin typeface="Arial"/>
              <a:ea typeface="Arial"/>
              <a:cs typeface="Arial"/>
              <a:sym typeface="Arial"/>
            </a:endParaRPr>
          </a:p>
        </p:txBody>
      </p:sp>
      <p:sp>
        <p:nvSpPr>
          <p:cNvPr id="1432" name="Google Shape;1432;p14"/>
          <p:cNvSpPr txBox="1"/>
          <p:nvPr/>
        </p:nvSpPr>
        <p:spPr>
          <a:xfrm>
            <a:off x="6950456" y="2955536"/>
            <a:ext cx="1218600" cy="336633"/>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u="none" cap="none" strike="noStrike">
                <a:solidFill>
                  <a:schemeClr val="lt1"/>
                </a:solidFill>
                <a:latin typeface="Calibri"/>
                <a:ea typeface="Calibri"/>
                <a:cs typeface="Calibri"/>
                <a:sym typeface="Calibri"/>
              </a:rPr>
              <a:t>Prodromal</a:t>
            </a:r>
            <a:endParaRPr b="0" i="0" sz="1400" u="none" cap="none" strike="noStrike">
              <a:solidFill>
                <a:srgbClr val="000000"/>
              </a:solidFill>
              <a:latin typeface="Arial"/>
              <a:ea typeface="Arial"/>
              <a:cs typeface="Arial"/>
              <a:sym typeface="Arial"/>
            </a:endParaRPr>
          </a:p>
        </p:txBody>
      </p:sp>
      <p:sp>
        <p:nvSpPr>
          <p:cNvPr id="1433" name="Google Shape;1433;p14"/>
          <p:cNvSpPr txBox="1"/>
          <p:nvPr/>
        </p:nvSpPr>
        <p:spPr>
          <a:xfrm>
            <a:off x="6958694" y="3482758"/>
            <a:ext cx="1218600" cy="336633"/>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u="none" cap="none" strike="noStrike">
                <a:solidFill>
                  <a:schemeClr val="lt1"/>
                </a:solidFill>
                <a:latin typeface="Calibri"/>
                <a:ea typeface="Calibri"/>
                <a:cs typeface="Calibri"/>
                <a:sym typeface="Calibri"/>
              </a:rPr>
              <a:t>Emergencia</a:t>
            </a:r>
            <a:endParaRPr b="0" i="0" sz="1400" u="none" cap="none" strike="noStrike">
              <a:solidFill>
                <a:srgbClr val="000000"/>
              </a:solidFill>
              <a:latin typeface="Arial"/>
              <a:ea typeface="Arial"/>
              <a:cs typeface="Arial"/>
              <a:sym typeface="Arial"/>
            </a:endParaRPr>
          </a:p>
        </p:txBody>
      </p:sp>
      <p:sp>
        <p:nvSpPr>
          <p:cNvPr id="1434" name="Google Shape;1434;p14"/>
          <p:cNvSpPr txBox="1"/>
          <p:nvPr/>
        </p:nvSpPr>
        <p:spPr>
          <a:xfrm>
            <a:off x="6950456" y="4001742"/>
            <a:ext cx="1218600" cy="336633"/>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u="none" cap="none" strike="noStrike">
                <a:solidFill>
                  <a:schemeClr val="lt1"/>
                </a:solidFill>
                <a:latin typeface="Calibri"/>
                <a:ea typeface="Calibri"/>
                <a:cs typeface="Calibri"/>
                <a:sym typeface="Calibri"/>
              </a:rPr>
              <a:t>Intermedio</a:t>
            </a:r>
            <a:endParaRPr b="0" i="0" sz="1400" u="none" cap="none" strike="noStrike">
              <a:solidFill>
                <a:srgbClr val="000000"/>
              </a:solidFill>
              <a:latin typeface="Arial"/>
              <a:ea typeface="Arial"/>
              <a:cs typeface="Arial"/>
              <a:sym typeface="Arial"/>
            </a:endParaRPr>
          </a:p>
        </p:txBody>
      </p:sp>
      <p:sp>
        <p:nvSpPr>
          <p:cNvPr id="1435" name="Google Shape;1435;p14"/>
          <p:cNvSpPr txBox="1"/>
          <p:nvPr/>
        </p:nvSpPr>
        <p:spPr>
          <a:xfrm>
            <a:off x="6950456" y="4504250"/>
            <a:ext cx="1218600" cy="336633"/>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u="none" cap="none" strike="noStrike">
                <a:solidFill>
                  <a:schemeClr val="lt1"/>
                </a:solidFill>
                <a:latin typeface="Calibri"/>
                <a:ea typeface="Calibri"/>
                <a:cs typeface="Calibri"/>
                <a:sym typeface="Calibri"/>
              </a:rPr>
              <a:t>A largo plazo (recuperación)</a:t>
            </a:r>
            <a:endParaRPr b="0" i="0" sz="1400" u="none" cap="none" strike="noStrike">
              <a:solidFill>
                <a:srgbClr val="000000"/>
              </a:solidFill>
              <a:latin typeface="Arial"/>
              <a:ea typeface="Arial"/>
              <a:cs typeface="Arial"/>
              <a:sym typeface="Arial"/>
            </a:endParaRPr>
          </a:p>
        </p:txBody>
      </p:sp>
      <p:sp>
        <p:nvSpPr>
          <p:cNvPr id="1436" name="Google Shape;1436;p14"/>
          <p:cNvSpPr txBox="1"/>
          <p:nvPr/>
        </p:nvSpPr>
        <p:spPr>
          <a:xfrm>
            <a:off x="6942218" y="5006758"/>
            <a:ext cx="1218600" cy="336633"/>
          </a:xfrm>
          <a:prstGeom prst="rect">
            <a:avLst/>
          </a:prstGeom>
          <a:noFill/>
          <a:ln>
            <a:noFill/>
          </a:ln>
        </p:spPr>
        <p:txBody>
          <a:bodyPr anchorCtr="0" anchor="ctr" bIns="45700" lIns="91425" spcFirstLastPara="1" rIns="91425" wrap="square" tIns="45700">
            <a:noAutofit/>
          </a:bodyPr>
          <a:lstStyle/>
          <a:p>
            <a:pPr indent="0" lvl="0" marL="0" marR="0" rtl="0" algn="ctr">
              <a:lnSpc>
                <a:spcPct val="92727"/>
              </a:lnSpc>
              <a:spcBef>
                <a:spcPts val="0"/>
              </a:spcBef>
              <a:spcAft>
                <a:spcPts val="0"/>
              </a:spcAft>
              <a:buClr>
                <a:schemeClr val="lt1"/>
              </a:buClr>
              <a:buSzPts val="1100"/>
              <a:buFont typeface="Arial"/>
              <a:buNone/>
            </a:pPr>
            <a:r>
              <a:rPr b="1" i="0" lang="es-ES" sz="1100" u="none" cap="none" strike="noStrike">
                <a:solidFill>
                  <a:schemeClr val="lt1"/>
                </a:solidFill>
                <a:latin typeface="Calibri"/>
                <a:ea typeface="Calibri"/>
                <a:cs typeface="Calibri"/>
                <a:sym typeface="Calibri"/>
              </a:rPr>
              <a:t>Resolución</a:t>
            </a:r>
            <a:endParaRPr b="0" i="0" sz="1400" u="none" cap="none" strike="noStrike">
              <a:solidFill>
                <a:srgbClr val="000000"/>
              </a:solidFill>
              <a:latin typeface="Arial"/>
              <a:ea typeface="Arial"/>
              <a:cs typeface="Arial"/>
              <a:sym typeface="Arial"/>
            </a:endParaRPr>
          </a:p>
        </p:txBody>
      </p:sp>
      <p:grpSp>
        <p:nvGrpSpPr>
          <p:cNvPr id="1437" name="Google Shape;1437;p14"/>
          <p:cNvGrpSpPr/>
          <p:nvPr/>
        </p:nvGrpSpPr>
        <p:grpSpPr>
          <a:xfrm>
            <a:off x="6755050" y="5404658"/>
            <a:ext cx="951471" cy="1191416"/>
            <a:chOff x="3937061" y="5307134"/>
            <a:chExt cx="951471" cy="1191416"/>
          </a:xfrm>
        </p:grpSpPr>
        <p:pic>
          <p:nvPicPr>
            <p:cNvPr descr="Touchscreen with solid fill" id="1438" name="Google Shape;1438;p14"/>
            <p:cNvPicPr preferRelativeResize="0"/>
            <p:nvPr/>
          </p:nvPicPr>
          <p:blipFill rotWithShape="1">
            <a:blip r:embed="rId9">
              <a:alphaModFix/>
            </a:blip>
            <a:srcRect b="0" l="0" r="0" t="0"/>
            <a:stretch/>
          </p:blipFill>
          <p:spPr>
            <a:xfrm>
              <a:off x="3937061" y="5307134"/>
              <a:ext cx="914400" cy="914400"/>
            </a:xfrm>
            <a:prstGeom prst="rect">
              <a:avLst/>
            </a:prstGeom>
            <a:noFill/>
            <a:ln>
              <a:noFill/>
            </a:ln>
          </p:spPr>
        </p:pic>
        <p:sp>
          <p:nvSpPr>
            <p:cNvPr id="1439" name="Google Shape;1439;p14"/>
            <p:cNvSpPr txBox="1"/>
            <p:nvPr/>
          </p:nvSpPr>
          <p:spPr>
            <a:xfrm>
              <a:off x="3974132" y="6154526"/>
              <a:ext cx="914400" cy="34402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37C57"/>
                </a:buClr>
                <a:buSzPts val="1000"/>
                <a:buFont typeface="Arial"/>
                <a:buNone/>
              </a:pPr>
              <a:r>
                <a:rPr b="1" i="0" lang="es-ES" sz="1000" u="sng" cap="none" strike="noStrike">
                  <a:solidFill>
                    <a:srgbClr val="F37C57"/>
                  </a:solidFill>
                  <a:latin typeface="Calibri"/>
                  <a:ea typeface="Calibri"/>
                  <a:cs typeface="Calibri"/>
                  <a:sym typeface="Calibri"/>
                  <a:hlinkClick r:id="rId10">
                    <a:extLst>
                      <a:ext uri="{A12FA001-AC4F-418D-AE19-62706E023703}">
                        <ahyp:hlinkClr val="tx"/>
                      </a:ext>
                    </a:extLst>
                  </a:hlinkClick>
                </a:rPr>
                <a:t>Fuente</a:t>
              </a:r>
              <a:endParaRPr b="0" i="0" sz="1400" u="none" cap="none" strike="noStrike">
                <a:solidFill>
                  <a:srgbClr val="000000"/>
                </a:solidFill>
                <a:latin typeface="Arial"/>
                <a:ea typeface="Arial"/>
                <a:cs typeface="Arial"/>
                <a:sym typeface="Arial"/>
              </a:endParaRPr>
            </a:p>
          </p:txBody>
        </p:sp>
      </p:grpSp>
      <p:sp>
        <p:nvSpPr>
          <p:cNvPr id="1440" name="Google Shape;1440;p14"/>
          <p:cNvSpPr txBox="1"/>
          <p:nvPr/>
        </p:nvSpPr>
        <p:spPr>
          <a:xfrm>
            <a:off x="8315325" y="5591175"/>
            <a:ext cx="2362200"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sng" cap="none" strike="noStrike">
                <a:solidFill>
                  <a:srgbClr val="916395"/>
                </a:solidFill>
                <a:latin typeface="Calibri"/>
                <a:ea typeface="Calibri"/>
                <a:cs typeface="Calibri"/>
                <a:sym typeface="Calibri"/>
                <a:hlinkClick r:id="rId11">
                  <a:extLst>
                    <a:ext uri="{A12FA001-AC4F-418D-AE19-62706E023703}">
                      <ahyp:hlinkClr val="tx"/>
                    </a:ext>
                  </a:extLst>
                </a:hlinkClick>
              </a:rPr>
              <a:t>Fuente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4" name="Shape 1444"/>
        <p:cNvGrpSpPr/>
        <p:nvPr/>
      </p:nvGrpSpPr>
      <p:grpSpPr>
        <a:xfrm>
          <a:off x="0" y="0"/>
          <a:ext cx="0" cy="0"/>
          <a:chOff x="0" y="0"/>
          <a:chExt cx="0" cy="0"/>
        </a:xfrm>
      </p:grpSpPr>
      <p:sp>
        <p:nvSpPr>
          <p:cNvPr id="1445" name="Google Shape;1445;p15"/>
          <p:cNvSpPr/>
          <p:nvPr/>
        </p:nvSpPr>
        <p:spPr>
          <a:xfrm>
            <a:off x="6392300" y="5715000"/>
            <a:ext cx="5799700" cy="1143000"/>
          </a:xfrm>
          <a:prstGeom prst="flowChartProcess">
            <a:avLst/>
          </a:prstGeom>
          <a:solidFill>
            <a:srgbClr val="F37C57"/>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46" name="Google Shape;1446;p15"/>
          <p:cNvSpPr txBox="1"/>
          <p:nvPr>
            <p:ph idx="1" type="body"/>
          </p:nvPr>
        </p:nvSpPr>
        <p:spPr>
          <a:xfrm>
            <a:off x="277033" y="982863"/>
            <a:ext cx="5967000" cy="5790000"/>
          </a:xfrm>
          <a:prstGeom prst="rect">
            <a:avLst/>
          </a:prstGeom>
          <a:noFill/>
          <a:ln>
            <a:noFill/>
          </a:ln>
        </p:spPr>
        <p:txBody>
          <a:bodyPr anchorCtr="0" anchor="t" bIns="45700" lIns="91425" spcFirstLastPara="1" rIns="91425" wrap="square" tIns="45700">
            <a:noAutofit/>
          </a:bodyPr>
          <a:lstStyle/>
          <a:p>
            <a:pPr indent="-330200" lvl="0" marL="342900" rtl="0" algn="l">
              <a:lnSpc>
                <a:spcPct val="100000"/>
              </a:lnSpc>
              <a:spcBef>
                <a:spcPts val="0"/>
              </a:spcBef>
              <a:spcAft>
                <a:spcPts val="0"/>
              </a:spcAft>
              <a:buClr>
                <a:schemeClr val="lt1"/>
              </a:buClr>
              <a:buSzPts val="1800"/>
              <a:buFont typeface="Arial"/>
              <a:buChar char="•"/>
            </a:pPr>
            <a:r>
              <a:rPr lang="es-ES" sz="1800"/>
              <a:t>Antes de que se produzca cualquier acontecimiento de crisis, un Equipo de Gestión de Crisis regional debe trabajar con las empresas y las asociaciones comerciales para preparar planes específicos para cada sector. Cuanto más detallada sea la planificación previa al evento, más probabilidades habrá de que el resultado sea eficaz. </a:t>
            </a:r>
            <a:endParaRPr sz="2200"/>
          </a:p>
          <a:p>
            <a:pPr indent="-330200" lvl="0" marL="342900" rtl="0" algn="l">
              <a:lnSpc>
                <a:spcPct val="100000"/>
              </a:lnSpc>
              <a:spcBef>
                <a:spcPts val="0"/>
              </a:spcBef>
              <a:spcAft>
                <a:spcPts val="0"/>
              </a:spcAft>
              <a:buClr>
                <a:schemeClr val="lt1"/>
              </a:buClr>
              <a:buSzPts val="1800"/>
              <a:buFont typeface="Arial"/>
              <a:buChar char="•"/>
            </a:pPr>
            <a:r>
              <a:rPr lang="es-ES" sz="1800"/>
              <a:t>El proceso de planificación debe basarse en la comprensión de las respuestas del mercado a los distintos tipos de crisis. La planificación de escenarios es un enfoque útil, basado en el examen de cómo interactúan los elementos del sistema turístico con el contexto social y económico más amplio. </a:t>
            </a:r>
            <a:endParaRPr sz="2200"/>
          </a:p>
          <a:p>
            <a:pPr indent="-330200" lvl="0" marL="342900" rtl="0" algn="l">
              <a:lnSpc>
                <a:spcPct val="100000"/>
              </a:lnSpc>
              <a:spcBef>
                <a:spcPts val="0"/>
              </a:spcBef>
              <a:spcAft>
                <a:spcPts val="0"/>
              </a:spcAft>
              <a:buClr>
                <a:schemeClr val="lt1"/>
              </a:buClr>
              <a:buSzPts val="1800"/>
              <a:buFont typeface="Arial"/>
              <a:buChar char="•"/>
            </a:pPr>
            <a:r>
              <a:rPr lang="es-ES" sz="1800"/>
              <a:t>Comprender estas relaciones es un paso previo a la creación de sistemas turísticos más resistentes. Una vez identificados los riesgos y las posibles crisis, deben establecerse planes para cada posible evento, incluidos planes de comunicación específicos: Walters et al (2016) informan sobre el daño reputacional que puede causar la información sensacionalista, y un plan de comunicación de crisis claro puede minimizar esta amenaza. </a:t>
            </a:r>
            <a:endParaRPr sz="2200"/>
          </a:p>
        </p:txBody>
      </p:sp>
      <p:sp>
        <p:nvSpPr>
          <p:cNvPr id="1447" name="Google Shape;1447;p15"/>
          <p:cNvSpPr txBox="1"/>
          <p:nvPr>
            <p:ph idx="2" type="body"/>
          </p:nvPr>
        </p:nvSpPr>
        <p:spPr>
          <a:xfrm>
            <a:off x="425302" y="102117"/>
            <a:ext cx="5085159" cy="582221"/>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chemeClr val="lt1"/>
              </a:buClr>
              <a:buSzPts val="3600"/>
              <a:buNone/>
            </a:pPr>
            <a:r>
              <a:rPr lang="es-ES" sz="3400"/>
              <a:t>Etapa 1 Etapa previa a la crisis</a:t>
            </a:r>
            <a:endParaRPr sz="3400"/>
          </a:p>
        </p:txBody>
      </p:sp>
      <p:pic>
        <p:nvPicPr>
          <p:cNvPr id="1448" name="Google Shape;1448;p15"/>
          <p:cNvPicPr preferRelativeResize="0"/>
          <p:nvPr>
            <p:ph idx="3" type="pic"/>
          </p:nvPr>
        </p:nvPicPr>
        <p:blipFill rotWithShape="1">
          <a:blip r:embed="rId3">
            <a:alphaModFix/>
          </a:blip>
          <a:srcRect b="10829" l="0" r="0" t="10831"/>
          <a:stretch/>
        </p:blipFill>
        <p:spPr>
          <a:xfrm>
            <a:off x="6392300" y="28575"/>
            <a:ext cx="5799700" cy="5677438"/>
          </a:xfrm>
          <a:prstGeom prst="rect">
            <a:avLst/>
          </a:prstGeom>
          <a:solidFill>
            <a:schemeClr val="lt1"/>
          </a:solidFill>
          <a:ln>
            <a:noFill/>
          </a:ln>
        </p:spPr>
      </p:pic>
      <p:sp>
        <p:nvSpPr>
          <p:cNvPr id="1449" name="Google Shape;1449;p15"/>
          <p:cNvSpPr txBox="1"/>
          <p:nvPr/>
        </p:nvSpPr>
        <p:spPr>
          <a:xfrm>
            <a:off x="6591300" y="5810250"/>
            <a:ext cx="3810373" cy="923330"/>
          </a:xfrm>
          <a:prstGeom prst="rect">
            <a:avLst/>
          </a:prstGeom>
          <a:solidFill>
            <a:srgbClr val="F37C57"/>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chemeClr val="lt1"/>
                </a:solidFill>
                <a:latin typeface="Calibri"/>
                <a:ea typeface="Calibri"/>
                <a:cs typeface="Calibri"/>
                <a:sym typeface="Calibri"/>
              </a:rPr>
              <a:t>Fuente </a:t>
            </a:r>
            <a:r>
              <a:rPr b="0" i="0" lang="es-ES" sz="1800" u="sng" cap="none" strike="noStrike">
                <a:solidFill>
                  <a:schemeClr val="lt1"/>
                </a:solidFill>
                <a:latin typeface="Calibri"/>
                <a:ea typeface="Calibri"/>
                <a:cs typeface="Calibri"/>
                <a:sym typeface="Calibri"/>
                <a:hlinkClick r:id="rId4">
                  <a:extLst>
                    <a:ext uri="{A12FA001-AC4F-418D-AE19-62706E023703}">
                      <ahyp:hlinkClr val="tx"/>
                    </a:ext>
                  </a:extLst>
                </a:hlinkClick>
              </a:rPr>
              <a:t>Gestión de riesgos y crisis en el sector turístico: Recuperación de la crisis en los países miembros de la OCI</a:t>
            </a:r>
            <a:endParaRPr b="0" i="0" sz="1400" u="none" cap="none" strike="noStrike">
              <a:solidFill>
                <a:srgbClr val="000000"/>
              </a:solidFill>
              <a:latin typeface="Arial"/>
              <a:ea typeface="Arial"/>
              <a:cs typeface="Arial"/>
              <a:sym typeface="Arial"/>
            </a:endParaRPr>
          </a:p>
        </p:txBody>
      </p:sp>
      <p:pic>
        <p:nvPicPr>
          <p:cNvPr descr="Open book outline" id="1450" name="Google Shape;1450;p15"/>
          <p:cNvPicPr preferRelativeResize="0"/>
          <p:nvPr/>
        </p:nvPicPr>
        <p:blipFill rotWithShape="1">
          <a:blip r:embed="rId5">
            <a:alphaModFix/>
          </a:blip>
          <a:srcRect b="0" l="0" r="0" t="0"/>
          <a:stretch/>
        </p:blipFill>
        <p:spPr>
          <a:xfrm>
            <a:off x="10748962" y="5858476"/>
            <a:ext cx="914400" cy="914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4" name="Shape 1454"/>
        <p:cNvGrpSpPr/>
        <p:nvPr/>
      </p:nvGrpSpPr>
      <p:grpSpPr>
        <a:xfrm>
          <a:off x="0" y="0"/>
          <a:ext cx="0" cy="0"/>
          <a:chOff x="0" y="0"/>
          <a:chExt cx="0" cy="0"/>
        </a:xfrm>
      </p:grpSpPr>
      <p:sp>
        <p:nvSpPr>
          <p:cNvPr id="1455" name="Google Shape;1455;p16"/>
          <p:cNvSpPr txBox="1"/>
          <p:nvPr>
            <p:ph idx="1" type="body"/>
          </p:nvPr>
        </p:nvSpPr>
        <p:spPr>
          <a:xfrm>
            <a:off x="389965" y="869081"/>
            <a:ext cx="11470341" cy="5988919"/>
          </a:xfrm>
          <a:prstGeom prst="rect">
            <a:avLst/>
          </a:prstGeom>
          <a:solidFill>
            <a:schemeClr val="lt1"/>
          </a:solid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rgbClr val="595A59"/>
              </a:buClr>
              <a:buSzPts val="2400"/>
              <a:buNone/>
            </a:pPr>
            <a:r>
              <a:rPr lang="es-ES"/>
              <a:t>Por tanto, las principales medidas de gestión previas a la crisis para el sector turístico son:</a:t>
            </a:r>
            <a:endParaRPr/>
          </a:p>
          <a:p>
            <a:pPr indent="0" lvl="0" marL="0" rtl="0" algn="l">
              <a:lnSpc>
                <a:spcPct val="120000"/>
              </a:lnSpc>
              <a:spcBef>
                <a:spcPts val="0"/>
              </a:spcBef>
              <a:spcAft>
                <a:spcPts val="0"/>
              </a:spcAft>
              <a:buClr>
                <a:srgbClr val="595A59"/>
              </a:buClr>
              <a:buSzPts val="2400"/>
              <a:buNone/>
            </a:pPr>
            <a:r>
              <a:rPr lang="es-ES"/>
              <a:t> </a:t>
            </a:r>
            <a:endParaRPr/>
          </a:p>
          <a:p>
            <a:pPr indent="-457200" lvl="0" marL="457200" rtl="0" algn="l">
              <a:lnSpc>
                <a:spcPct val="120000"/>
              </a:lnSpc>
              <a:spcBef>
                <a:spcPts val="0"/>
              </a:spcBef>
              <a:spcAft>
                <a:spcPts val="0"/>
              </a:spcAft>
              <a:buClr>
                <a:srgbClr val="595A59"/>
              </a:buClr>
              <a:buSzPts val="2400"/>
              <a:buFont typeface="Calibri"/>
              <a:buAutoNum type="arabicPeriod"/>
            </a:pPr>
            <a:r>
              <a:rPr lang="es-ES"/>
              <a:t>Crear un </a:t>
            </a:r>
            <a:r>
              <a:rPr b="1" lang="es-ES">
                <a:solidFill>
                  <a:srgbClr val="086D6E"/>
                </a:solidFill>
              </a:rPr>
              <a:t>grupo de trabajo o comité ejecutivo de recuperación de crisis turísticas</a:t>
            </a:r>
            <a:r>
              <a:rPr lang="es-ES"/>
              <a:t>, vinculado al organismo nacional de gestión de catástrofes y riesgos, con representantes de los sectores público y privado. </a:t>
            </a:r>
            <a:endParaRPr/>
          </a:p>
          <a:p>
            <a:pPr indent="-457200" lvl="0" marL="457200" rtl="0" algn="l">
              <a:lnSpc>
                <a:spcPct val="120000"/>
              </a:lnSpc>
              <a:spcBef>
                <a:spcPts val="0"/>
              </a:spcBef>
              <a:spcAft>
                <a:spcPts val="0"/>
              </a:spcAft>
              <a:buClr>
                <a:srgbClr val="595A59"/>
              </a:buClr>
              <a:buSzPts val="2400"/>
              <a:buFont typeface="Calibri"/>
              <a:buAutoNum type="arabicPeriod"/>
            </a:pPr>
            <a:r>
              <a:rPr lang="es-ES"/>
              <a:t>Designe un </a:t>
            </a:r>
            <a:r>
              <a:rPr b="1" lang="es-ES">
                <a:solidFill>
                  <a:srgbClr val="086D6E"/>
                </a:solidFill>
              </a:rPr>
              <a:t>lugar como cuartel general </a:t>
            </a:r>
            <a:r>
              <a:rPr lang="es-ES"/>
              <a:t>en caso de crisis. </a:t>
            </a:r>
            <a:endParaRPr/>
          </a:p>
          <a:p>
            <a:pPr indent="-457200" lvl="0" marL="457200" rtl="0" algn="l">
              <a:lnSpc>
                <a:spcPct val="120000"/>
              </a:lnSpc>
              <a:spcBef>
                <a:spcPts val="0"/>
              </a:spcBef>
              <a:spcAft>
                <a:spcPts val="0"/>
              </a:spcAft>
              <a:buClr>
                <a:srgbClr val="595A59"/>
              </a:buClr>
              <a:buSzPts val="2400"/>
              <a:buFont typeface="Calibri"/>
              <a:buAutoNum type="arabicPeriod"/>
            </a:pPr>
            <a:r>
              <a:rPr lang="es-ES"/>
              <a:t>Designar un </a:t>
            </a:r>
            <a:r>
              <a:rPr b="1" lang="es-ES">
                <a:solidFill>
                  <a:srgbClr val="086D6E"/>
                </a:solidFill>
              </a:rPr>
              <a:t>portavoz </a:t>
            </a:r>
            <a:r>
              <a:rPr lang="es-ES"/>
              <a:t>que, en caso de crisis, colabore estrechamente con el organismo nacional para garantizar la coherencia del mensaje. </a:t>
            </a:r>
            <a:endParaRPr/>
          </a:p>
          <a:p>
            <a:pPr indent="-457200" lvl="0" marL="457200" rtl="0" algn="l">
              <a:lnSpc>
                <a:spcPct val="120000"/>
              </a:lnSpc>
              <a:spcBef>
                <a:spcPts val="0"/>
              </a:spcBef>
              <a:spcAft>
                <a:spcPts val="0"/>
              </a:spcAft>
              <a:buClr>
                <a:srgbClr val="595A59"/>
              </a:buClr>
              <a:buSzPts val="2400"/>
              <a:buFont typeface="Calibri"/>
              <a:buAutoNum type="arabicPeriod"/>
            </a:pPr>
            <a:r>
              <a:rPr lang="es-ES"/>
              <a:t>Las empresas privadas deben designar a un </a:t>
            </a:r>
            <a:r>
              <a:rPr b="1" lang="es-ES">
                <a:solidFill>
                  <a:srgbClr val="086D6E"/>
                </a:solidFill>
              </a:rPr>
              <a:t>alto cargo como responsable</a:t>
            </a:r>
            <a:r>
              <a:rPr lang="es-ES"/>
              <a:t>, además de asignar funciones y responsabilidades específicas en la respuesta a una crisis. </a:t>
            </a:r>
            <a:endParaRPr/>
          </a:p>
          <a:p>
            <a:pPr indent="-457200" lvl="0" marL="457200" rtl="0" algn="l">
              <a:lnSpc>
                <a:spcPct val="120000"/>
              </a:lnSpc>
              <a:spcBef>
                <a:spcPts val="0"/>
              </a:spcBef>
              <a:spcAft>
                <a:spcPts val="0"/>
              </a:spcAft>
              <a:buClr>
                <a:srgbClr val="595A59"/>
              </a:buClr>
              <a:buSzPts val="2400"/>
              <a:buFont typeface="Calibri"/>
              <a:buAutoNum type="arabicPeriod"/>
            </a:pPr>
            <a:r>
              <a:rPr lang="es-ES"/>
              <a:t>Establecer los principios de un </a:t>
            </a:r>
            <a:r>
              <a:rPr b="1" lang="es-ES">
                <a:solidFill>
                  <a:srgbClr val="086D6E"/>
                </a:solidFill>
              </a:rPr>
              <a:t>plan de comunicación de crisis</a:t>
            </a:r>
            <a:r>
              <a:rPr lang="es-ES"/>
              <a:t>, en particular los recursos humanos, financieros y técnicos necesarios. </a:t>
            </a:r>
            <a:endParaRPr/>
          </a:p>
        </p:txBody>
      </p:sp>
      <p:sp>
        <p:nvSpPr>
          <p:cNvPr id="1456" name="Google Shape;1456;p16"/>
          <p:cNvSpPr txBox="1"/>
          <p:nvPr>
            <p:ph idx="2" type="body"/>
          </p:nvPr>
        </p:nvSpPr>
        <p:spPr>
          <a:xfrm>
            <a:off x="389964" y="286860"/>
            <a:ext cx="11470341" cy="582221"/>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rgbClr val="79527B"/>
              </a:buClr>
              <a:buSzPts val="3600"/>
              <a:buNone/>
            </a:pPr>
            <a:r>
              <a:rPr lang="es-ES"/>
              <a:t>Etapa 1 Etapa Precrisis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0" name="Shape 1460"/>
        <p:cNvGrpSpPr/>
        <p:nvPr/>
      </p:nvGrpSpPr>
      <p:grpSpPr>
        <a:xfrm>
          <a:off x="0" y="0"/>
          <a:ext cx="0" cy="0"/>
          <a:chOff x="0" y="0"/>
          <a:chExt cx="0" cy="0"/>
        </a:xfrm>
      </p:grpSpPr>
      <p:sp>
        <p:nvSpPr>
          <p:cNvPr id="1461" name="Google Shape;1461;p17"/>
          <p:cNvSpPr txBox="1"/>
          <p:nvPr>
            <p:ph idx="1" type="body"/>
          </p:nvPr>
        </p:nvSpPr>
        <p:spPr>
          <a:xfrm>
            <a:off x="389965" y="869081"/>
            <a:ext cx="11470341" cy="5988919"/>
          </a:xfrm>
          <a:prstGeom prst="rect">
            <a:avLst/>
          </a:prstGeom>
          <a:solidFill>
            <a:schemeClr val="lt1"/>
          </a:solidFill>
          <a:ln>
            <a:noFill/>
          </a:ln>
        </p:spPr>
        <p:txBody>
          <a:bodyPr anchorCtr="0" anchor="t" bIns="45700" lIns="91425" spcFirstLastPara="1" rIns="91425" wrap="square" tIns="45700">
            <a:noAutofit/>
          </a:bodyPr>
          <a:lstStyle/>
          <a:p>
            <a:pPr indent="-444500" lvl="0" marL="457200" rtl="0" algn="l">
              <a:lnSpc>
                <a:spcPct val="120000"/>
              </a:lnSpc>
              <a:spcBef>
                <a:spcPts val="0"/>
              </a:spcBef>
              <a:spcAft>
                <a:spcPts val="0"/>
              </a:spcAft>
              <a:buClr>
                <a:srgbClr val="595A59"/>
              </a:buClr>
              <a:buSzPts val="2020"/>
              <a:buFont typeface="Calibri"/>
              <a:buAutoNum type="arabicPeriod" startAt="6"/>
            </a:pPr>
            <a:r>
              <a:rPr lang="es-ES" sz="2020"/>
              <a:t>Preparar </a:t>
            </a:r>
            <a:r>
              <a:rPr b="1" lang="es-ES" sz="2020">
                <a:solidFill>
                  <a:srgbClr val="086D6E"/>
                </a:solidFill>
              </a:rPr>
              <a:t>borradores de mensajes </a:t>
            </a:r>
            <a:r>
              <a:rPr lang="es-ES" sz="2020"/>
              <a:t>para emitir en caso de crisis, si es necesario utilizando las plantillas proporcionadas por la "Caja de herramientas para la comunicación de crisis en el turismo" de la OMT (2011). </a:t>
            </a:r>
            <a:endParaRPr sz="2020"/>
          </a:p>
          <a:p>
            <a:pPr indent="-444500" lvl="0" marL="457200" rtl="0" algn="l">
              <a:lnSpc>
                <a:spcPct val="120000"/>
              </a:lnSpc>
              <a:spcBef>
                <a:spcPts val="0"/>
              </a:spcBef>
              <a:spcAft>
                <a:spcPts val="0"/>
              </a:spcAft>
              <a:buClr>
                <a:srgbClr val="595A59"/>
              </a:buClr>
              <a:buSzPts val="2020"/>
              <a:buFont typeface="Calibri"/>
              <a:buAutoNum type="arabicPeriod" startAt="6"/>
            </a:pPr>
            <a:r>
              <a:rPr lang="es-ES" sz="2020"/>
              <a:t>Planificar los </a:t>
            </a:r>
            <a:r>
              <a:rPr b="1" lang="es-ES" sz="2020">
                <a:solidFill>
                  <a:srgbClr val="086D6E"/>
                </a:solidFill>
              </a:rPr>
              <a:t>procedimientos y políticas </a:t>
            </a:r>
            <a:r>
              <a:rPr lang="es-ES" sz="2020"/>
              <a:t>que se aplicarán en caso de crisis. 8. Mantener información actualizada sobre la distribución de turistas en el país y contactos clave con funcionarios consulares y asociaciones comerciales. </a:t>
            </a:r>
            <a:endParaRPr sz="2020"/>
          </a:p>
          <a:p>
            <a:pPr indent="-444500" lvl="0" marL="457200" rtl="0" algn="l">
              <a:lnSpc>
                <a:spcPct val="120000"/>
              </a:lnSpc>
              <a:spcBef>
                <a:spcPts val="0"/>
              </a:spcBef>
              <a:spcAft>
                <a:spcPts val="0"/>
              </a:spcAft>
              <a:buClr>
                <a:srgbClr val="595A59"/>
              </a:buClr>
              <a:buSzPts val="2020"/>
              <a:buFont typeface="Calibri"/>
              <a:buAutoNum type="arabicPeriod" startAt="6"/>
            </a:pPr>
            <a:r>
              <a:rPr lang="es-ES" sz="2020"/>
              <a:t>Mantener el </a:t>
            </a:r>
            <a:r>
              <a:rPr b="1" lang="es-ES" sz="2020">
                <a:solidFill>
                  <a:srgbClr val="086D6E"/>
                </a:solidFill>
              </a:rPr>
              <a:t>conocimiento de las tendencias del mercado </a:t>
            </a:r>
            <a:r>
              <a:rPr lang="es-ES" sz="2020"/>
              <a:t>y de las posibles reacciones ante distintos tipos de crisis. </a:t>
            </a:r>
            <a:endParaRPr sz="2020"/>
          </a:p>
          <a:p>
            <a:pPr indent="-444500" lvl="0" marL="457200" rtl="0" algn="l">
              <a:lnSpc>
                <a:spcPct val="120000"/>
              </a:lnSpc>
              <a:spcBef>
                <a:spcPts val="0"/>
              </a:spcBef>
              <a:spcAft>
                <a:spcPts val="0"/>
              </a:spcAft>
              <a:buClr>
                <a:srgbClr val="595A59"/>
              </a:buClr>
              <a:buSzPts val="2020"/>
              <a:buFont typeface="Calibri"/>
              <a:buAutoNum type="arabicPeriod" startAt="6"/>
            </a:pPr>
            <a:r>
              <a:rPr lang="es-ES" sz="2020"/>
              <a:t>Cultivar </a:t>
            </a:r>
            <a:r>
              <a:rPr b="1" lang="es-ES" sz="2020">
                <a:solidFill>
                  <a:srgbClr val="086D6E"/>
                </a:solidFill>
              </a:rPr>
              <a:t>buenas relaciones con los medios de </a:t>
            </a:r>
            <a:r>
              <a:rPr lang="es-ES" sz="2020"/>
              <a:t>comunicación, para que en caso de crisis sea más probable que se transmitan mensajes positivos. </a:t>
            </a:r>
            <a:endParaRPr sz="2020"/>
          </a:p>
          <a:p>
            <a:pPr indent="-444500" lvl="0" marL="457200" rtl="0" algn="l">
              <a:lnSpc>
                <a:spcPct val="120000"/>
              </a:lnSpc>
              <a:spcBef>
                <a:spcPts val="0"/>
              </a:spcBef>
              <a:spcAft>
                <a:spcPts val="0"/>
              </a:spcAft>
              <a:buClr>
                <a:srgbClr val="595A59"/>
              </a:buClr>
              <a:buSzPts val="2020"/>
              <a:buFont typeface="Calibri"/>
              <a:buAutoNum type="arabicPeriod" startAt="6"/>
            </a:pPr>
            <a:r>
              <a:rPr lang="es-ES" sz="2020"/>
              <a:t>Crear </a:t>
            </a:r>
            <a:r>
              <a:rPr b="1" lang="es-ES" sz="2020">
                <a:solidFill>
                  <a:srgbClr val="086D6E"/>
                </a:solidFill>
              </a:rPr>
              <a:t>relaciones cordiales con el personal de los operadores turísticos y los visitantes pasados y potenciales</a:t>
            </a:r>
            <a:r>
              <a:rPr lang="es-ES" sz="2020"/>
              <a:t>. Esto generará capital emocional y social y ayudará a crear una reacción de apoyo ante una crisis. </a:t>
            </a:r>
            <a:endParaRPr sz="2020"/>
          </a:p>
          <a:p>
            <a:pPr indent="-444500" lvl="0" marL="457200" rtl="0" algn="l">
              <a:lnSpc>
                <a:spcPct val="120000"/>
              </a:lnSpc>
              <a:spcBef>
                <a:spcPts val="0"/>
              </a:spcBef>
              <a:spcAft>
                <a:spcPts val="0"/>
              </a:spcAft>
              <a:buClr>
                <a:srgbClr val="086D6E"/>
              </a:buClr>
              <a:buSzPts val="2020"/>
              <a:buFont typeface="Calibri"/>
              <a:buAutoNum type="arabicPeriod" startAt="6"/>
            </a:pPr>
            <a:r>
              <a:rPr b="1" lang="es-ES" sz="2020">
                <a:solidFill>
                  <a:srgbClr val="086D6E"/>
                </a:solidFill>
              </a:rPr>
              <a:t>Formar al personal en cuestiones de seguridad y protección </a:t>
            </a:r>
            <a:r>
              <a:rPr lang="es-ES" sz="2020"/>
              <a:t>para aumentar la concienciación entre los empleados y minimizar los riesgos para turistas y empleados, así como los daños materiales.</a:t>
            </a:r>
            <a:endParaRPr sz="2020"/>
          </a:p>
        </p:txBody>
      </p:sp>
      <p:sp>
        <p:nvSpPr>
          <p:cNvPr id="1462" name="Google Shape;1462;p17"/>
          <p:cNvSpPr txBox="1"/>
          <p:nvPr>
            <p:ph idx="2" type="body"/>
          </p:nvPr>
        </p:nvSpPr>
        <p:spPr>
          <a:xfrm>
            <a:off x="389964" y="286860"/>
            <a:ext cx="11470341" cy="582221"/>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rgbClr val="79527B"/>
              </a:buClr>
              <a:buSzPts val="3600"/>
              <a:buNone/>
            </a:pPr>
            <a:r>
              <a:rPr lang="es-ES"/>
              <a:t>Etapa 1 Etapa Precrisis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6" name="Shape 1466"/>
        <p:cNvGrpSpPr/>
        <p:nvPr/>
      </p:nvGrpSpPr>
      <p:grpSpPr>
        <a:xfrm>
          <a:off x="0" y="0"/>
          <a:ext cx="0" cy="0"/>
          <a:chOff x="0" y="0"/>
          <a:chExt cx="0" cy="0"/>
        </a:xfrm>
      </p:grpSpPr>
      <p:sp>
        <p:nvSpPr>
          <p:cNvPr id="1467" name="Google Shape;1467;p18"/>
          <p:cNvSpPr txBox="1"/>
          <p:nvPr>
            <p:ph idx="1" type="body"/>
          </p:nvPr>
        </p:nvSpPr>
        <p:spPr>
          <a:xfrm>
            <a:off x="390525" y="839395"/>
            <a:ext cx="5882684" cy="6231255"/>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lt1"/>
              </a:buClr>
              <a:buSzPts val="2040"/>
              <a:buNone/>
            </a:pPr>
            <a:r>
              <a:rPr lang="es-ES" sz="1940"/>
              <a:t>Una vez que una situación de emergencia ha empezado a desarrollarse, una respuesta competente y rápida puede evitar que se convierta en una crisis total. No todas las empresas, organismos regionales o incluso departamentos gubernamentales tendrán necesariamente conocimiento inmediato de la situación, por lo que habrá que advertirles. Las principales acciones de esta fase son: </a:t>
            </a:r>
            <a:endParaRPr sz="1940"/>
          </a:p>
          <a:p>
            <a:pPr indent="-450850" lvl="0" marL="457200" rtl="0" algn="l">
              <a:lnSpc>
                <a:spcPct val="100000"/>
              </a:lnSpc>
              <a:spcBef>
                <a:spcPts val="0"/>
              </a:spcBef>
              <a:spcAft>
                <a:spcPts val="0"/>
              </a:spcAft>
              <a:buClr>
                <a:schemeClr val="lt1"/>
              </a:buClr>
              <a:buSzPts val="1940"/>
              <a:buFont typeface="Calibri"/>
              <a:buAutoNum type="arabicPeriod"/>
            </a:pPr>
            <a:r>
              <a:rPr lang="es-ES" sz="1940"/>
              <a:t>Aumentar la frecuencia de las comunicaciones entre los miembros del grupo de trabajo del sector turístico, con instrucciones a los organismos miembros para que estén preparados para la acción. </a:t>
            </a:r>
            <a:endParaRPr sz="1940"/>
          </a:p>
          <a:p>
            <a:pPr indent="-450850" lvl="0" marL="457200" rtl="0" algn="l">
              <a:lnSpc>
                <a:spcPct val="100000"/>
              </a:lnSpc>
              <a:spcBef>
                <a:spcPts val="0"/>
              </a:spcBef>
              <a:spcAft>
                <a:spcPts val="0"/>
              </a:spcAft>
              <a:buClr>
                <a:schemeClr val="lt1"/>
              </a:buClr>
              <a:buSzPts val="1940"/>
              <a:buFont typeface="Calibri"/>
              <a:buAutoNum type="arabicPeriod"/>
            </a:pPr>
            <a:r>
              <a:rPr lang="es-ES" sz="1940"/>
              <a:t>Las empresas deben trasladar su plan de gestión de crisis a la fase operativa. </a:t>
            </a:r>
            <a:endParaRPr sz="1940"/>
          </a:p>
          <a:p>
            <a:pPr indent="-450850" lvl="0" marL="457200" rtl="0" algn="l">
              <a:lnSpc>
                <a:spcPct val="100000"/>
              </a:lnSpc>
              <a:spcBef>
                <a:spcPts val="0"/>
              </a:spcBef>
              <a:spcAft>
                <a:spcPts val="0"/>
              </a:spcAft>
              <a:buClr>
                <a:schemeClr val="lt1"/>
              </a:buClr>
              <a:buSzPts val="1940"/>
              <a:buFont typeface="Calibri"/>
              <a:buAutoNum type="arabicPeriod"/>
            </a:pPr>
            <a:r>
              <a:rPr lang="es-ES" sz="1940"/>
              <a:t>Finalizar los mensajes preparados previamente para los medios de comunicación y el público. </a:t>
            </a:r>
            <a:endParaRPr sz="1940"/>
          </a:p>
          <a:p>
            <a:pPr indent="-450850" lvl="0" marL="457200" rtl="0" algn="l">
              <a:lnSpc>
                <a:spcPct val="100000"/>
              </a:lnSpc>
              <a:spcBef>
                <a:spcPts val="0"/>
              </a:spcBef>
              <a:spcAft>
                <a:spcPts val="0"/>
              </a:spcAft>
              <a:buClr>
                <a:schemeClr val="lt1"/>
              </a:buClr>
              <a:buSzPts val="1940"/>
              <a:buFont typeface="Calibri"/>
              <a:buAutoNum type="arabicPeriod"/>
            </a:pPr>
            <a:r>
              <a:rPr lang="es-ES" sz="1940"/>
              <a:t>Activar un centro de comunicaciones para atender las consultas de los familiares de las personas afectadas por el siniestro y mitigar los daños a la imagen del destino.</a:t>
            </a:r>
            <a:endParaRPr sz="1940"/>
          </a:p>
        </p:txBody>
      </p:sp>
      <p:sp>
        <p:nvSpPr>
          <p:cNvPr id="1468" name="Google Shape;1468;p18"/>
          <p:cNvSpPr txBox="1"/>
          <p:nvPr>
            <p:ph idx="2" type="body"/>
          </p:nvPr>
        </p:nvSpPr>
        <p:spPr>
          <a:xfrm>
            <a:off x="369176" y="228600"/>
            <a:ext cx="5085159" cy="582221"/>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chemeClr val="lt1"/>
              </a:buClr>
              <a:buSzPts val="3600"/>
              <a:buNone/>
            </a:pPr>
            <a:r>
              <a:rPr lang="es-ES" sz="3500"/>
              <a:t>Fase 2 Fase prodrómica</a:t>
            </a:r>
            <a:endParaRPr sz="3500"/>
          </a:p>
        </p:txBody>
      </p:sp>
      <p:pic>
        <p:nvPicPr>
          <p:cNvPr descr="A picture containing grass, sky, outdoor, person&#10;&#10;Description automatically generated" id="1469" name="Google Shape;1469;p18"/>
          <p:cNvPicPr preferRelativeResize="0"/>
          <p:nvPr>
            <p:ph idx="3" type="pic"/>
          </p:nvPr>
        </p:nvPicPr>
        <p:blipFill rotWithShape="1">
          <a:blip r:embed="rId3">
            <a:alphaModFix/>
          </a:blip>
          <a:srcRect b="17450" l="0" r="0" t="17450"/>
          <a:stretch/>
        </p:blipFill>
        <p:spPr>
          <a:xfrm>
            <a:off x="6392300" y="228600"/>
            <a:ext cx="5564883" cy="5447571"/>
          </a:xfrm>
          <a:prstGeom prst="rect">
            <a:avLst/>
          </a:prstGeom>
          <a:solidFill>
            <a:schemeClr val="lt1"/>
          </a:solid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3" name="Shape 1473"/>
        <p:cNvGrpSpPr/>
        <p:nvPr/>
      </p:nvGrpSpPr>
      <p:grpSpPr>
        <a:xfrm>
          <a:off x="0" y="0"/>
          <a:ext cx="0" cy="0"/>
          <a:chOff x="0" y="0"/>
          <a:chExt cx="0" cy="0"/>
        </a:xfrm>
      </p:grpSpPr>
      <p:sp>
        <p:nvSpPr>
          <p:cNvPr id="1474" name="Google Shape;1474;p19"/>
          <p:cNvSpPr txBox="1"/>
          <p:nvPr>
            <p:ph idx="1" type="body"/>
          </p:nvPr>
        </p:nvSpPr>
        <p:spPr>
          <a:xfrm>
            <a:off x="390525" y="839396"/>
            <a:ext cx="5705475" cy="5790004"/>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lt1"/>
              </a:buClr>
              <a:buSzPts val="2403"/>
              <a:buNone/>
            </a:pPr>
            <a:r>
              <a:rPr lang="es-ES" sz="2402"/>
              <a:t>Las acciones clave en esta fase son </a:t>
            </a:r>
            <a:endParaRPr sz="1860"/>
          </a:p>
          <a:p>
            <a:pPr indent="-457200" lvl="0" marL="457200" rtl="0" algn="l">
              <a:lnSpc>
                <a:spcPct val="100000"/>
              </a:lnSpc>
              <a:spcBef>
                <a:spcPts val="0"/>
              </a:spcBef>
              <a:spcAft>
                <a:spcPts val="0"/>
              </a:spcAft>
              <a:buClr>
                <a:schemeClr val="lt1"/>
              </a:buClr>
              <a:buSzPts val="1860"/>
              <a:buFont typeface="Calibri"/>
              <a:buAutoNum type="arabicPeriod"/>
            </a:pPr>
            <a:r>
              <a:rPr lang="es-ES" sz="1860"/>
              <a:t>Garantizar la seguridad y el bienestar de los clientes cubriendo sus necesidades básicas y, si es necesario, evacuándolos a su país de origen u otra zona. </a:t>
            </a:r>
            <a:endParaRPr sz="1860"/>
          </a:p>
          <a:p>
            <a:pPr indent="-457200" lvl="0" marL="457200" rtl="0" algn="l">
              <a:lnSpc>
                <a:spcPct val="100000"/>
              </a:lnSpc>
              <a:spcBef>
                <a:spcPts val="0"/>
              </a:spcBef>
              <a:spcAft>
                <a:spcPts val="0"/>
              </a:spcAft>
              <a:buClr>
                <a:schemeClr val="lt1"/>
              </a:buClr>
              <a:buSzPts val="1860"/>
              <a:buFont typeface="Calibri"/>
              <a:buAutoNum type="arabicPeriod"/>
            </a:pPr>
            <a:r>
              <a:rPr lang="es-ES" sz="1860"/>
              <a:t>Garantizar la seguridad y el bienestar del personal trasladando a los miembros no esenciales fuera de la zona afectada. </a:t>
            </a:r>
            <a:endParaRPr sz="1860"/>
          </a:p>
          <a:p>
            <a:pPr indent="-457200" lvl="0" marL="457200" rtl="0" algn="l">
              <a:lnSpc>
                <a:spcPct val="100000"/>
              </a:lnSpc>
              <a:spcBef>
                <a:spcPts val="0"/>
              </a:spcBef>
              <a:spcAft>
                <a:spcPts val="0"/>
              </a:spcAft>
              <a:buClr>
                <a:schemeClr val="lt1"/>
              </a:buClr>
              <a:buSzPts val="1860"/>
              <a:buFont typeface="Calibri"/>
              <a:buAutoNum type="arabicPeriod"/>
            </a:pPr>
            <a:r>
              <a:rPr lang="es-ES" sz="1860"/>
              <a:t>Realizar reparaciones urgentes de infraestructuras. </a:t>
            </a:r>
            <a:endParaRPr sz="1860"/>
          </a:p>
          <a:p>
            <a:pPr indent="-457200" lvl="0" marL="457200" rtl="0" algn="l">
              <a:lnSpc>
                <a:spcPct val="100000"/>
              </a:lnSpc>
              <a:spcBef>
                <a:spcPts val="0"/>
              </a:spcBef>
              <a:spcAft>
                <a:spcPts val="0"/>
              </a:spcAft>
              <a:buClr>
                <a:schemeClr val="lt1"/>
              </a:buClr>
              <a:buSzPts val="1860"/>
              <a:buFont typeface="Calibri"/>
              <a:buAutoNum type="arabicPeriod"/>
            </a:pPr>
            <a:r>
              <a:rPr lang="es-ES" sz="1860"/>
              <a:t>Emitir actualizaciones periódicas sobre la situación a través del centro de comunicaciones de crisis, con mensajes transparentes y precisos. La apertura a las preguntas es vital para restringir la información sensacionalista e inexacta.</a:t>
            </a:r>
            <a:endParaRPr sz="1860"/>
          </a:p>
          <a:p>
            <a:pPr indent="-457200" lvl="0" marL="457200" rtl="0" algn="l">
              <a:lnSpc>
                <a:spcPct val="100000"/>
              </a:lnSpc>
              <a:spcBef>
                <a:spcPts val="0"/>
              </a:spcBef>
              <a:spcAft>
                <a:spcPts val="0"/>
              </a:spcAft>
              <a:buClr>
                <a:schemeClr val="lt1"/>
              </a:buClr>
              <a:buSzPts val="1860"/>
              <a:buFont typeface="Calibri"/>
              <a:buAutoNum type="arabicPeriod"/>
            </a:pPr>
            <a:r>
              <a:rPr lang="es-ES" sz="1860"/>
              <a:t>Comunicación rápida y honesta de las empresas con los clientes que han hecho una reserva para informarles de la situación, animándoles a continuar con su visita a una parte del país que no se haya visto afectada u ofreciéndoles un reembolso o unas vacaciones alternativas en una fecha posterior. </a:t>
            </a:r>
            <a:endParaRPr sz="1860"/>
          </a:p>
        </p:txBody>
      </p:sp>
      <p:sp>
        <p:nvSpPr>
          <p:cNvPr id="1475" name="Google Shape;1475;p19"/>
          <p:cNvSpPr txBox="1"/>
          <p:nvPr>
            <p:ph idx="2" type="body"/>
          </p:nvPr>
        </p:nvSpPr>
        <p:spPr>
          <a:xfrm>
            <a:off x="515640" y="228600"/>
            <a:ext cx="5085159" cy="582221"/>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chemeClr val="lt1"/>
              </a:buClr>
              <a:buSzPts val="3600"/>
              <a:buNone/>
            </a:pPr>
            <a:r>
              <a:rPr lang="es-ES" sz="3400"/>
              <a:t>Fase 3 Fase de emergencia</a:t>
            </a:r>
            <a:endParaRPr sz="3400"/>
          </a:p>
        </p:txBody>
      </p:sp>
      <p:pic>
        <p:nvPicPr>
          <p:cNvPr descr="A picture containing sky, ground, outdoor, person&#10;&#10;Description automatically generated" id="1476" name="Google Shape;1476;p19"/>
          <p:cNvPicPr preferRelativeResize="0"/>
          <p:nvPr>
            <p:ph idx="3" type="pic"/>
          </p:nvPr>
        </p:nvPicPr>
        <p:blipFill rotWithShape="1">
          <a:blip r:embed="rId3">
            <a:alphaModFix/>
          </a:blip>
          <a:srcRect b="0" l="16025" r="16025" t="0"/>
          <a:stretch/>
        </p:blipFill>
        <p:spPr>
          <a:xfrm>
            <a:off x="6392300" y="228600"/>
            <a:ext cx="5564883" cy="5447571"/>
          </a:xfrm>
          <a:prstGeom prst="rect">
            <a:avLst/>
          </a:prstGeom>
          <a:solidFill>
            <a:schemeClr val="lt1"/>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1" name="Shape 1091"/>
        <p:cNvGrpSpPr/>
        <p:nvPr/>
      </p:nvGrpSpPr>
      <p:grpSpPr>
        <a:xfrm>
          <a:off x="0" y="0"/>
          <a:ext cx="0" cy="0"/>
          <a:chOff x="0" y="0"/>
          <a:chExt cx="0" cy="0"/>
        </a:xfrm>
      </p:grpSpPr>
      <p:sp>
        <p:nvSpPr>
          <p:cNvPr id="1092" name="Google Shape;1092;p2"/>
          <p:cNvSpPr txBox="1"/>
          <p:nvPr/>
        </p:nvSpPr>
        <p:spPr>
          <a:xfrm>
            <a:off x="2919779" y="559766"/>
            <a:ext cx="6200700" cy="1962300"/>
          </a:xfrm>
          <a:prstGeom prst="rect">
            <a:avLst/>
          </a:prstGeom>
          <a:solidFill>
            <a:srgbClr val="7A547C"/>
          </a:solidFill>
          <a:ln>
            <a:noFill/>
          </a:ln>
        </p:spPr>
        <p:txBody>
          <a:bodyPr anchorCtr="0" anchor="ctr" bIns="45700" lIns="91425" spcFirstLastPara="1" rIns="91425" wrap="square" tIns="45700">
            <a:noAutofit/>
          </a:bodyPr>
          <a:lstStyle/>
          <a:p>
            <a:pPr indent="0" lvl="0" marL="0" marR="0" rtl="0" algn="ctr">
              <a:lnSpc>
                <a:spcPct val="110000"/>
              </a:lnSpc>
              <a:spcBef>
                <a:spcPts val="0"/>
              </a:spcBef>
              <a:spcAft>
                <a:spcPts val="0"/>
              </a:spcAft>
              <a:buClr>
                <a:schemeClr val="lt1"/>
              </a:buClr>
              <a:buSzPts val="3600"/>
              <a:buFont typeface="Arial"/>
              <a:buNone/>
            </a:pPr>
            <a:r>
              <a:rPr b="1" i="0" lang="es-ES" sz="3600" u="none" cap="none" strike="noStrike">
                <a:solidFill>
                  <a:schemeClr val="lt1"/>
                </a:solidFill>
                <a:latin typeface="Calibri"/>
                <a:ea typeface="Calibri"/>
                <a:cs typeface="Calibri"/>
                <a:sym typeface="Calibri"/>
              </a:rPr>
              <a:t>Módulo 1 </a:t>
            </a:r>
            <a:r>
              <a:rPr b="0" i="0" lang="es-ES" sz="3600" u="none" cap="none" strike="noStrike">
                <a:solidFill>
                  <a:schemeClr val="lt1"/>
                </a:solidFill>
                <a:latin typeface="Calibri"/>
                <a:ea typeface="Calibri"/>
                <a:cs typeface="Calibri"/>
                <a:sym typeface="Calibri"/>
              </a:rPr>
              <a:t>(Parte 1)</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2800"/>
              <a:buFont typeface="Arial"/>
              <a:buNone/>
            </a:pPr>
            <a:r>
              <a:rPr b="0" i="0" lang="es-ES" sz="2800" u="none" cap="none" strike="noStrike">
                <a:solidFill>
                  <a:schemeClr val="lt1"/>
                </a:solidFill>
                <a:latin typeface="Calibri"/>
                <a:ea typeface="Calibri"/>
                <a:cs typeface="Calibri"/>
                <a:sym typeface="Calibri"/>
              </a:rPr>
              <a:t>Introducción a la gestión regional de crisis turísticas (RTCM)</a:t>
            </a:r>
            <a:endParaRPr b="0" i="0" sz="1400" u="none" cap="none" strike="noStrike">
              <a:solidFill>
                <a:srgbClr val="000000"/>
              </a:solidFill>
              <a:latin typeface="Arial"/>
              <a:ea typeface="Arial"/>
              <a:cs typeface="Arial"/>
              <a:sym typeface="Arial"/>
            </a:endParaRPr>
          </a:p>
        </p:txBody>
      </p:sp>
      <p:sp>
        <p:nvSpPr>
          <p:cNvPr id="1093" name="Google Shape;1093;p2"/>
          <p:cNvSpPr txBox="1"/>
          <p:nvPr/>
        </p:nvSpPr>
        <p:spPr>
          <a:xfrm>
            <a:off x="2919754" y="2727919"/>
            <a:ext cx="6200775" cy="1853605"/>
          </a:xfrm>
          <a:prstGeom prst="rect">
            <a:avLst/>
          </a:prstGeom>
          <a:solidFill>
            <a:srgbClr val="F37C5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1" i="0" lang="es-ES" sz="3600" u="none" cap="none" strike="noStrike">
                <a:solidFill>
                  <a:schemeClr val="lt1"/>
                </a:solidFill>
                <a:latin typeface="Calibri"/>
                <a:ea typeface="Calibri"/>
                <a:cs typeface="Calibri"/>
                <a:sym typeface="Calibri"/>
              </a:rPr>
              <a:t>Módulo 1 </a:t>
            </a:r>
            <a:r>
              <a:rPr b="0" i="0" lang="es-ES" sz="3600" u="none" cap="none" strike="noStrike">
                <a:solidFill>
                  <a:schemeClr val="lt1"/>
                </a:solidFill>
                <a:latin typeface="Calibri"/>
                <a:ea typeface="Calibri"/>
                <a:cs typeface="Calibri"/>
                <a:sym typeface="Calibri"/>
              </a:rPr>
              <a:t>(Parte 2)</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2800"/>
              <a:buFont typeface="Arial"/>
              <a:buNone/>
            </a:pPr>
            <a:r>
              <a:rPr b="0" i="0" lang="es-ES" sz="2800" u="none" cap="none" strike="noStrike">
                <a:solidFill>
                  <a:schemeClr val="lt1"/>
                </a:solidFill>
                <a:latin typeface="Calibri"/>
                <a:ea typeface="Calibri"/>
                <a:cs typeface="Calibri"/>
                <a:sym typeface="Calibri"/>
              </a:rPr>
              <a:t>Etapas y complejidad de una crisis turística regional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0" name="Shape 1480"/>
        <p:cNvGrpSpPr/>
        <p:nvPr/>
      </p:nvGrpSpPr>
      <p:grpSpPr>
        <a:xfrm>
          <a:off x="0" y="0"/>
          <a:ext cx="0" cy="0"/>
          <a:chOff x="0" y="0"/>
          <a:chExt cx="0" cy="0"/>
        </a:xfrm>
      </p:grpSpPr>
      <p:sp>
        <p:nvSpPr>
          <p:cNvPr id="1481" name="Google Shape;1481;p20"/>
          <p:cNvSpPr txBox="1"/>
          <p:nvPr>
            <p:ph idx="1" type="body"/>
          </p:nvPr>
        </p:nvSpPr>
        <p:spPr>
          <a:xfrm>
            <a:off x="390525" y="839396"/>
            <a:ext cx="5705475" cy="5790004"/>
          </a:xfrm>
          <a:prstGeom prst="rect">
            <a:avLst/>
          </a:prstGeom>
          <a:noFill/>
          <a:ln>
            <a:noFill/>
          </a:ln>
        </p:spPr>
        <p:txBody>
          <a:bodyPr anchorCtr="0" anchor="t" bIns="45700" lIns="91425" spcFirstLastPara="1" rIns="91425" wrap="square" tIns="45700">
            <a:noAutofit/>
          </a:bodyPr>
          <a:lstStyle/>
          <a:p>
            <a:pPr indent="0" lvl="0" marL="0" rtl="0" algn="l">
              <a:lnSpc>
                <a:spcPct val="110000"/>
              </a:lnSpc>
              <a:spcBef>
                <a:spcPts val="0"/>
              </a:spcBef>
              <a:spcAft>
                <a:spcPts val="0"/>
              </a:spcAft>
              <a:buClr>
                <a:schemeClr val="lt1"/>
              </a:buClr>
              <a:buSzPts val="2040"/>
              <a:buNone/>
            </a:pPr>
            <a:r>
              <a:rPr lang="es-ES" sz="1840"/>
              <a:t>Los esfuerzos para garantizar la recuperación deben acelerarse en cuanto finalice la fase de emergencia. El compromiso del Gobierno con el sector turístico y su liderazgo son esenciales. Hasta que se reparen las infraestructuras e instalaciones clave utilizadas por los turistas en la zona afectada, los esfuerzos para promover la recuperación del destino deben limitarse a las zonas no afectadas. Cualquiera que sea la crisis, la respuesta óptima es proporcionar información oportuna que sea precisa, creíble y transparente, permitiendo a las partes interesadas actuar en consecuencia y a los posibles visitantes tomar decisiones informadas y modificar sus planes de viaje para garantizar su seguridad. Las comunicaciones deben dirigirse al comercio (operadores turísticos, agentes de viajes, organizadores de conferencias) y a los turistas individuales. Los propietarios y directivos de las empresas pueden centrarse en limitar los daños físicos y a la reputación de su negocio.</a:t>
            </a:r>
            <a:endParaRPr sz="1840"/>
          </a:p>
        </p:txBody>
      </p:sp>
      <p:sp>
        <p:nvSpPr>
          <p:cNvPr id="1482" name="Google Shape;1482;p20"/>
          <p:cNvSpPr txBox="1"/>
          <p:nvPr>
            <p:ph idx="2" type="body"/>
          </p:nvPr>
        </p:nvSpPr>
        <p:spPr>
          <a:xfrm>
            <a:off x="390525" y="77396"/>
            <a:ext cx="5924550" cy="762000"/>
          </a:xfrm>
          <a:prstGeom prst="rect">
            <a:avLst/>
          </a:prstGeom>
          <a:noFill/>
          <a:ln>
            <a:noFill/>
          </a:ln>
        </p:spPr>
        <p:txBody>
          <a:bodyPr anchorCtr="0" anchor="ctr" bIns="45700" lIns="91425" spcFirstLastPara="1" rIns="91425" wrap="square" tIns="45700">
            <a:normAutofit fontScale="77500" lnSpcReduction="20000"/>
          </a:bodyPr>
          <a:lstStyle/>
          <a:p>
            <a:pPr indent="0" lvl="0" marL="0" rtl="0" algn="l">
              <a:lnSpc>
                <a:spcPct val="90000"/>
              </a:lnSpc>
              <a:spcBef>
                <a:spcPts val="0"/>
              </a:spcBef>
              <a:spcAft>
                <a:spcPts val="0"/>
              </a:spcAft>
              <a:buClr>
                <a:schemeClr val="lt1"/>
              </a:buClr>
              <a:buSzPct val="100000"/>
              <a:buNone/>
            </a:pPr>
            <a:r>
              <a:rPr lang="es-ES"/>
              <a:t>Etapa 4 Etapa posterior a la crisis (intermedia) </a:t>
            </a:r>
            <a:endParaRPr/>
          </a:p>
        </p:txBody>
      </p:sp>
      <p:pic>
        <p:nvPicPr>
          <p:cNvPr descr="A volcano erupting at night&#10;&#10;Description automatically generated with medium confidence" id="1483" name="Google Shape;1483;p20"/>
          <p:cNvPicPr preferRelativeResize="0"/>
          <p:nvPr>
            <p:ph idx="3" type="pic"/>
          </p:nvPr>
        </p:nvPicPr>
        <p:blipFill rotWithShape="1">
          <a:blip r:embed="rId3">
            <a:alphaModFix/>
          </a:blip>
          <a:srcRect b="17357" l="0" r="0" t="17358"/>
          <a:stretch/>
        </p:blipFill>
        <p:spPr>
          <a:xfrm>
            <a:off x="6392300" y="228600"/>
            <a:ext cx="5564883" cy="5447571"/>
          </a:xfrm>
          <a:prstGeom prst="rect">
            <a:avLst/>
          </a:prstGeom>
          <a:solidFill>
            <a:schemeClr val="lt1"/>
          </a:solid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7" name="Shape 1487"/>
        <p:cNvGrpSpPr/>
        <p:nvPr/>
      </p:nvGrpSpPr>
      <p:grpSpPr>
        <a:xfrm>
          <a:off x="0" y="0"/>
          <a:ext cx="0" cy="0"/>
          <a:chOff x="0" y="0"/>
          <a:chExt cx="0" cy="0"/>
        </a:xfrm>
      </p:grpSpPr>
      <p:sp>
        <p:nvSpPr>
          <p:cNvPr id="1488" name="Google Shape;1488;p21"/>
          <p:cNvSpPr/>
          <p:nvPr/>
        </p:nvSpPr>
        <p:spPr>
          <a:xfrm>
            <a:off x="0" y="0"/>
            <a:ext cx="7905750" cy="6858000"/>
          </a:xfrm>
          <a:prstGeom prst="flowChartProcess">
            <a:avLst/>
          </a:prstGeom>
          <a:solidFill>
            <a:srgbClr val="3AA09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89" name="Google Shape;1489;p21"/>
          <p:cNvSpPr txBox="1"/>
          <p:nvPr>
            <p:ph idx="1" type="body"/>
          </p:nvPr>
        </p:nvSpPr>
        <p:spPr>
          <a:xfrm>
            <a:off x="60250" y="1521699"/>
            <a:ext cx="6889800" cy="4207800"/>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lt1"/>
              </a:buClr>
              <a:buSzPts val="3800"/>
              <a:buNone/>
            </a:pPr>
            <a:r>
              <a:rPr lang="es-ES" sz="3167"/>
              <a:t>Las respuestas a la crisis deben incluir: </a:t>
            </a:r>
            <a:endParaRPr/>
          </a:p>
          <a:p>
            <a:pPr indent="-430530" lvl="0" marL="457200" rtl="0" algn="l">
              <a:lnSpc>
                <a:spcPct val="120000"/>
              </a:lnSpc>
              <a:spcBef>
                <a:spcPts val="0"/>
              </a:spcBef>
              <a:spcAft>
                <a:spcPts val="0"/>
              </a:spcAft>
              <a:buClr>
                <a:schemeClr val="lt1"/>
              </a:buClr>
              <a:buSzPts val="1800"/>
              <a:buFont typeface="Calibri"/>
              <a:buAutoNum type="arabicPeriod"/>
            </a:pPr>
            <a:r>
              <a:rPr lang="es-ES" sz="1800"/>
              <a:t>Una respuesta coordinada entre organismos del sector público y privado, siguiendo el plan preparado de antemano por el grupo operativo de gestión de crisis local o nacional. </a:t>
            </a:r>
            <a:endParaRPr sz="1800"/>
          </a:p>
          <a:p>
            <a:pPr indent="-430530" lvl="0" marL="457200" rtl="0" algn="l">
              <a:lnSpc>
                <a:spcPct val="120000"/>
              </a:lnSpc>
              <a:spcBef>
                <a:spcPts val="0"/>
              </a:spcBef>
              <a:spcAft>
                <a:spcPts val="0"/>
              </a:spcAft>
              <a:buClr>
                <a:schemeClr val="lt1"/>
              </a:buClr>
              <a:buSzPts val="1800"/>
              <a:buFont typeface="Calibri"/>
              <a:buAutoNum type="arabicPeriod"/>
            </a:pPr>
            <a:r>
              <a:rPr lang="es-ES" sz="1800"/>
              <a:t>Reparación de los daños infraestructurales para garantizar el funcionamiento normal del turismo lo antes posible. </a:t>
            </a:r>
            <a:endParaRPr sz="1800"/>
          </a:p>
          <a:p>
            <a:pPr indent="-430530" lvl="0" marL="457200" rtl="0" algn="l">
              <a:lnSpc>
                <a:spcPct val="120000"/>
              </a:lnSpc>
              <a:spcBef>
                <a:spcPts val="0"/>
              </a:spcBef>
              <a:spcAft>
                <a:spcPts val="0"/>
              </a:spcAft>
              <a:buClr>
                <a:schemeClr val="lt1"/>
              </a:buClr>
              <a:buSzPts val="1800"/>
              <a:buFont typeface="Calibri"/>
              <a:buAutoNum type="arabicPeriod"/>
            </a:pPr>
            <a:r>
              <a:rPr lang="es-ES" sz="1800"/>
              <a:t>Aumento de la comercialización, incluidos los viajes de familiarización y otros esfuerzos promocionales, utilizando mensajes optimistas centrados en los aspectos positivos del destino. Si es necesario, contrate a una empresa especializada en relaciones públicas.</a:t>
            </a:r>
            <a:endParaRPr sz="1800"/>
          </a:p>
        </p:txBody>
      </p:sp>
      <p:sp>
        <p:nvSpPr>
          <p:cNvPr id="1490" name="Google Shape;1490;p21"/>
          <p:cNvSpPr txBox="1"/>
          <p:nvPr>
            <p:ph idx="2" type="body"/>
          </p:nvPr>
        </p:nvSpPr>
        <p:spPr>
          <a:xfrm>
            <a:off x="171449" y="163121"/>
            <a:ext cx="7134225" cy="762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200"/>
              <a:buNone/>
            </a:pPr>
            <a:r>
              <a:rPr lang="es-ES" sz="3200"/>
              <a:t>Etapa 4 Etapa posterior a la crisis (intermedia) </a:t>
            </a:r>
            <a:endParaRPr/>
          </a:p>
        </p:txBody>
      </p:sp>
      <p:pic>
        <p:nvPicPr>
          <p:cNvPr descr="A volcano erupting at night&#10;&#10;Description automatically generated with medium confidence" id="1491" name="Google Shape;1491;p21"/>
          <p:cNvPicPr preferRelativeResize="0"/>
          <p:nvPr>
            <p:ph idx="3" type="pic"/>
          </p:nvPr>
        </p:nvPicPr>
        <p:blipFill rotWithShape="1">
          <a:blip r:embed="rId3">
            <a:alphaModFix/>
          </a:blip>
          <a:srcRect b="17357" l="0" r="0" t="17358"/>
          <a:stretch/>
        </p:blipFill>
        <p:spPr>
          <a:xfrm>
            <a:off x="7219910" y="676275"/>
            <a:ext cx="4972090" cy="4867275"/>
          </a:xfrm>
          <a:prstGeom prst="rect">
            <a:avLst/>
          </a:prstGeom>
          <a:solidFill>
            <a:schemeClr val="lt1"/>
          </a:solid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5" name="Shape 1495"/>
        <p:cNvGrpSpPr/>
        <p:nvPr/>
      </p:nvGrpSpPr>
      <p:grpSpPr>
        <a:xfrm>
          <a:off x="0" y="0"/>
          <a:ext cx="0" cy="0"/>
          <a:chOff x="0" y="0"/>
          <a:chExt cx="0" cy="0"/>
        </a:xfrm>
      </p:grpSpPr>
      <p:sp>
        <p:nvSpPr>
          <p:cNvPr id="1496" name="Google Shape;1496;p22"/>
          <p:cNvSpPr/>
          <p:nvPr/>
        </p:nvSpPr>
        <p:spPr>
          <a:xfrm>
            <a:off x="0" y="0"/>
            <a:ext cx="7905750" cy="6858000"/>
          </a:xfrm>
          <a:prstGeom prst="flowChartProcess">
            <a:avLst/>
          </a:prstGeom>
          <a:solidFill>
            <a:srgbClr val="3AA09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97" name="Google Shape;1497;p22"/>
          <p:cNvSpPr txBox="1"/>
          <p:nvPr>
            <p:ph idx="1" type="body"/>
          </p:nvPr>
        </p:nvSpPr>
        <p:spPr>
          <a:xfrm>
            <a:off x="171450" y="1040600"/>
            <a:ext cx="6889800" cy="5598600"/>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120000"/>
              </a:lnSpc>
              <a:spcBef>
                <a:spcPts val="0"/>
              </a:spcBef>
              <a:spcAft>
                <a:spcPts val="0"/>
              </a:spcAft>
              <a:buClr>
                <a:schemeClr val="lt1"/>
              </a:buClr>
              <a:buSzPct val="106033"/>
              <a:buNone/>
            </a:pPr>
            <a:r>
              <a:rPr lang="es-ES" sz="3583"/>
              <a:t>Las respuestas a la crisis deben incluir: </a:t>
            </a:r>
            <a:endParaRPr sz="2183"/>
          </a:p>
          <a:p>
            <a:pPr indent="-451039" lvl="0" marL="457200" rtl="0" algn="l">
              <a:lnSpc>
                <a:spcPct val="120000"/>
              </a:lnSpc>
              <a:spcBef>
                <a:spcPts val="0"/>
              </a:spcBef>
              <a:spcAft>
                <a:spcPts val="0"/>
              </a:spcAft>
              <a:buClr>
                <a:schemeClr val="lt1"/>
              </a:buClr>
              <a:buSzPct val="100000"/>
              <a:buFont typeface="Calibri"/>
              <a:buAutoNum type="arabicPeriod" startAt="4"/>
            </a:pPr>
            <a:r>
              <a:rPr lang="es-ES" sz="2100"/>
              <a:t>Difusión de información propia de las empresas sobre la crisis y la recuperación para complementar la información difundida por la agencia gubernamental principal y el grupo de trabajo de turismo, y para contrarrestar la propagación de "noticias falsas" en las redes sociales. </a:t>
            </a:r>
            <a:endParaRPr sz="2100"/>
          </a:p>
          <a:p>
            <a:pPr indent="-451039" lvl="0" marL="457200" rtl="0" algn="l">
              <a:lnSpc>
                <a:spcPct val="120000"/>
              </a:lnSpc>
              <a:spcBef>
                <a:spcPts val="0"/>
              </a:spcBef>
              <a:spcAft>
                <a:spcPts val="0"/>
              </a:spcAft>
              <a:buClr>
                <a:schemeClr val="lt1"/>
              </a:buClr>
              <a:buSzPct val="100000"/>
              <a:buFont typeface="Calibri"/>
              <a:buAutoNum type="arabicPeriod" startAt="4"/>
            </a:pPr>
            <a:r>
              <a:rPr lang="es-ES" sz="2100"/>
              <a:t>Dirigirse a mercados y segmentos menos sensibles a la crisis (por ejemplo, los nacionales y la diáspora) para garantizar la viabilidad de las empresas. </a:t>
            </a:r>
            <a:endParaRPr sz="2100"/>
          </a:p>
          <a:p>
            <a:pPr indent="-451039" lvl="0" marL="457200" rtl="0" algn="l">
              <a:lnSpc>
                <a:spcPct val="120000"/>
              </a:lnSpc>
              <a:spcBef>
                <a:spcPts val="0"/>
              </a:spcBef>
              <a:spcAft>
                <a:spcPts val="0"/>
              </a:spcAft>
              <a:buClr>
                <a:schemeClr val="lt1"/>
              </a:buClr>
              <a:buSzPct val="100000"/>
              <a:buFont typeface="Calibri"/>
              <a:buAutoNum type="arabicPeriod" startAt="4"/>
            </a:pPr>
            <a:r>
              <a:rPr lang="es-ES" sz="2100"/>
              <a:t>Mejoras en la seguridad (especialmente en caso de agitación política o atentados terroristas). </a:t>
            </a:r>
            <a:endParaRPr sz="2100"/>
          </a:p>
          <a:p>
            <a:pPr indent="-451039" lvl="0" marL="457200" rtl="0" algn="l">
              <a:lnSpc>
                <a:spcPct val="120000"/>
              </a:lnSpc>
              <a:spcBef>
                <a:spcPts val="0"/>
              </a:spcBef>
              <a:spcAft>
                <a:spcPts val="0"/>
              </a:spcAft>
              <a:buClr>
                <a:schemeClr val="lt1"/>
              </a:buClr>
              <a:buSzPct val="100000"/>
              <a:buFont typeface="Calibri"/>
              <a:buAutoNum type="arabicPeriod" startAt="4"/>
            </a:pPr>
            <a:r>
              <a:rPr lang="es-ES" sz="2100"/>
              <a:t>Fortalecimiento de las asociaciones y la cooperación entre los sectores público y privado. </a:t>
            </a:r>
            <a:endParaRPr sz="2100"/>
          </a:p>
          <a:p>
            <a:pPr indent="-451039" lvl="0" marL="457200" rtl="0" algn="l">
              <a:lnSpc>
                <a:spcPct val="120000"/>
              </a:lnSpc>
              <a:spcBef>
                <a:spcPts val="0"/>
              </a:spcBef>
              <a:spcAft>
                <a:spcPts val="0"/>
              </a:spcAft>
              <a:buClr>
                <a:schemeClr val="lt1"/>
              </a:buClr>
              <a:buSzPct val="100000"/>
              <a:buFont typeface="Calibri"/>
              <a:buAutoNum type="arabicPeriod" startAt="4"/>
            </a:pPr>
            <a:r>
              <a:rPr lang="es-ES" sz="2100"/>
              <a:t>Medidas fiscales y monetarias del Gobierno, como subvenciones o vacaciones fiscales para reducir los costes empresariales y ayudar a evitar despidos.</a:t>
            </a:r>
            <a:endParaRPr sz="2100"/>
          </a:p>
        </p:txBody>
      </p:sp>
      <p:sp>
        <p:nvSpPr>
          <p:cNvPr id="1498" name="Google Shape;1498;p22"/>
          <p:cNvSpPr txBox="1"/>
          <p:nvPr>
            <p:ph idx="2" type="body"/>
          </p:nvPr>
        </p:nvSpPr>
        <p:spPr>
          <a:xfrm>
            <a:off x="171449" y="163121"/>
            <a:ext cx="7134225" cy="762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200"/>
              <a:buNone/>
            </a:pPr>
            <a:r>
              <a:rPr lang="es-ES" sz="3200"/>
              <a:t>Etapa 4 Etapa posterior a la crisis (intermedia) </a:t>
            </a:r>
            <a:endParaRPr/>
          </a:p>
        </p:txBody>
      </p:sp>
      <p:pic>
        <p:nvPicPr>
          <p:cNvPr descr="A volcano erupting at night&#10;&#10;Description automatically generated with medium confidence" id="1499" name="Google Shape;1499;p22"/>
          <p:cNvPicPr preferRelativeResize="0"/>
          <p:nvPr>
            <p:ph idx="3" type="pic"/>
          </p:nvPr>
        </p:nvPicPr>
        <p:blipFill rotWithShape="1">
          <a:blip r:embed="rId3">
            <a:alphaModFix/>
          </a:blip>
          <a:srcRect b="17357" l="0" r="0" t="17358"/>
          <a:stretch/>
        </p:blipFill>
        <p:spPr>
          <a:xfrm>
            <a:off x="7219910" y="676275"/>
            <a:ext cx="4972090" cy="4867275"/>
          </a:xfrm>
          <a:prstGeom prst="rect">
            <a:avLst/>
          </a:prstGeom>
          <a:solidFill>
            <a:schemeClr val="lt1"/>
          </a:solid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3" name="Shape 1503"/>
        <p:cNvGrpSpPr/>
        <p:nvPr/>
      </p:nvGrpSpPr>
      <p:grpSpPr>
        <a:xfrm>
          <a:off x="0" y="0"/>
          <a:ext cx="0" cy="0"/>
          <a:chOff x="0" y="0"/>
          <a:chExt cx="0" cy="0"/>
        </a:xfrm>
      </p:grpSpPr>
      <p:sp>
        <p:nvSpPr>
          <p:cNvPr id="1504" name="Google Shape;1504;p23"/>
          <p:cNvSpPr txBox="1"/>
          <p:nvPr>
            <p:ph idx="1" type="body"/>
          </p:nvPr>
        </p:nvSpPr>
        <p:spPr>
          <a:xfrm>
            <a:off x="400050" y="1085850"/>
            <a:ext cx="5695950" cy="5591175"/>
          </a:xfrm>
          <a:prstGeom prst="rect">
            <a:avLst/>
          </a:prstGeom>
          <a:noFill/>
          <a:ln>
            <a:noFill/>
          </a:ln>
        </p:spPr>
        <p:txBody>
          <a:bodyPr anchorCtr="0" anchor="t" bIns="45700" lIns="91425" spcFirstLastPara="1" rIns="91425" wrap="square" tIns="45700">
            <a:normAutofit lnSpcReduction="20000"/>
          </a:bodyPr>
          <a:lstStyle/>
          <a:p>
            <a:pPr indent="0" lvl="0" marL="0" rtl="0" algn="l">
              <a:lnSpc>
                <a:spcPct val="100000"/>
              </a:lnSpc>
              <a:spcBef>
                <a:spcPts val="0"/>
              </a:spcBef>
              <a:spcAft>
                <a:spcPts val="0"/>
              </a:spcAft>
              <a:buClr>
                <a:schemeClr val="lt1"/>
              </a:buClr>
              <a:buSzPts val="2200"/>
              <a:buNone/>
            </a:pPr>
            <a:r>
              <a:rPr b="1" lang="es-ES" sz="2200"/>
              <a:t>Las etapas intermedias de la gestión de crisis evolucionarán hacia medidas a más largo plazo en seis ámbitos clave: </a:t>
            </a:r>
            <a:endParaRPr/>
          </a:p>
          <a:p>
            <a:pPr indent="0" lvl="0" marL="0" rtl="0" algn="l">
              <a:lnSpc>
                <a:spcPct val="100000"/>
              </a:lnSpc>
              <a:spcBef>
                <a:spcPts val="0"/>
              </a:spcBef>
              <a:spcAft>
                <a:spcPts val="0"/>
              </a:spcAft>
              <a:buClr>
                <a:schemeClr val="lt1"/>
              </a:buClr>
              <a:buSzPts val="2200"/>
              <a:buNone/>
            </a:pPr>
            <a:r>
              <a:t/>
            </a:r>
            <a:endParaRPr b="1" sz="2200"/>
          </a:p>
          <a:p>
            <a:pPr indent="-454900" lvl="0" marL="457200" rtl="0" algn="l">
              <a:lnSpc>
                <a:spcPct val="100000"/>
              </a:lnSpc>
              <a:spcBef>
                <a:spcPts val="0"/>
              </a:spcBef>
              <a:spcAft>
                <a:spcPts val="0"/>
              </a:spcAft>
              <a:buClr>
                <a:schemeClr val="lt1"/>
              </a:buClr>
              <a:buSzPts val="2184"/>
              <a:buFont typeface="Calibri"/>
              <a:buAutoNum type="arabicPeriod"/>
            </a:pPr>
            <a:r>
              <a:rPr lang="es-ES" sz="2183"/>
              <a:t>Plan de mejora de las infraestructuras.</a:t>
            </a:r>
            <a:endParaRPr sz="2183"/>
          </a:p>
          <a:p>
            <a:pPr indent="-454900" lvl="0" marL="457200" rtl="0" algn="l">
              <a:lnSpc>
                <a:spcPct val="100000"/>
              </a:lnSpc>
              <a:spcBef>
                <a:spcPts val="0"/>
              </a:spcBef>
              <a:spcAft>
                <a:spcPts val="0"/>
              </a:spcAft>
              <a:buClr>
                <a:schemeClr val="lt1"/>
              </a:buClr>
              <a:buSzPts val="2184"/>
              <a:buFont typeface="Calibri"/>
              <a:buAutoNum type="arabicPeriod"/>
            </a:pPr>
            <a:r>
              <a:rPr lang="es-ES" sz="2183"/>
              <a:t>Ajustar las condiciones de inversión mediante incentivos fiscales y de otro tipo para influir en la escala y el calendario de las inversiones futuras </a:t>
            </a:r>
            <a:endParaRPr sz="2183"/>
          </a:p>
          <a:p>
            <a:pPr indent="-454900" lvl="0" marL="457200" rtl="0" algn="l">
              <a:lnSpc>
                <a:spcPct val="100000"/>
              </a:lnSpc>
              <a:spcBef>
                <a:spcPts val="0"/>
              </a:spcBef>
              <a:spcAft>
                <a:spcPts val="0"/>
              </a:spcAft>
              <a:buClr>
                <a:schemeClr val="lt1"/>
              </a:buClr>
              <a:buSzPts val="2184"/>
              <a:buFont typeface="Calibri"/>
              <a:buAutoNum type="arabicPeriod"/>
            </a:pPr>
            <a:r>
              <a:rPr lang="es-ES" sz="2183"/>
              <a:t>Aumentar la profesionalidad en el turismo y la hostelería, sobre todo para garantizar que la población local tenga las competencias necesarias para acceder a puestos de trabajo en todos los niveles del sector, así como formar al personal de primera línea en procedimientos de seguridad y protección </a:t>
            </a:r>
            <a:endParaRPr sz="2183"/>
          </a:p>
          <a:p>
            <a:pPr indent="-454900" lvl="0" marL="457200" rtl="0" algn="l">
              <a:lnSpc>
                <a:spcPct val="100000"/>
              </a:lnSpc>
              <a:spcBef>
                <a:spcPts val="0"/>
              </a:spcBef>
              <a:spcAft>
                <a:spcPts val="0"/>
              </a:spcAft>
              <a:buClr>
                <a:schemeClr val="lt1"/>
              </a:buClr>
              <a:buSzPts val="2184"/>
              <a:buFont typeface="Calibri"/>
              <a:buAutoNum type="arabicPeriod"/>
            </a:pPr>
            <a:r>
              <a:rPr lang="es-ES" sz="2183"/>
              <a:t>Los destinos pueden desarrollar nuevos productos en función de los recursos disponibles y de las tendencias del mercado.</a:t>
            </a:r>
            <a:endParaRPr sz="2183"/>
          </a:p>
        </p:txBody>
      </p:sp>
      <p:sp>
        <p:nvSpPr>
          <p:cNvPr id="1505" name="Google Shape;1505;p23"/>
          <p:cNvSpPr txBox="1"/>
          <p:nvPr>
            <p:ph idx="2" type="body"/>
          </p:nvPr>
        </p:nvSpPr>
        <p:spPr>
          <a:xfrm>
            <a:off x="234817" y="351861"/>
            <a:ext cx="6157483" cy="733989"/>
          </a:xfrm>
          <a:prstGeom prst="rect">
            <a:avLst/>
          </a:prstGeom>
          <a:noFill/>
          <a:ln>
            <a:noFill/>
          </a:ln>
        </p:spPr>
        <p:txBody>
          <a:bodyPr anchorCtr="0" anchor="ctr" bIns="45700" lIns="91425" spcFirstLastPara="1" rIns="91425" wrap="square" tIns="45700">
            <a:normAutofit fontScale="77500" lnSpcReduction="20000"/>
          </a:bodyPr>
          <a:lstStyle/>
          <a:p>
            <a:pPr indent="0" lvl="0" marL="0" rtl="0" algn="ctr">
              <a:lnSpc>
                <a:spcPct val="90000"/>
              </a:lnSpc>
              <a:spcBef>
                <a:spcPts val="0"/>
              </a:spcBef>
              <a:spcAft>
                <a:spcPts val="0"/>
              </a:spcAft>
              <a:buClr>
                <a:schemeClr val="lt1"/>
              </a:buClr>
              <a:buSzPct val="100000"/>
              <a:buNone/>
            </a:pPr>
            <a:r>
              <a:rPr lang="es-ES"/>
              <a:t>Fase 5 Recuperación</a:t>
            </a:r>
            <a:r>
              <a:rPr lang="es-ES" sz="3212"/>
              <a:t> </a:t>
            </a:r>
            <a:r>
              <a:rPr lang="es-ES"/>
              <a:t>tras la crisis (a largo plazo)</a:t>
            </a:r>
            <a:endParaRPr/>
          </a:p>
        </p:txBody>
      </p:sp>
      <p:pic>
        <p:nvPicPr>
          <p:cNvPr descr="A group of people looking at a computer&#10;&#10;Description automatically generated" id="1506" name="Google Shape;1506;p23"/>
          <p:cNvPicPr preferRelativeResize="0"/>
          <p:nvPr>
            <p:ph idx="3" type="pic"/>
          </p:nvPr>
        </p:nvPicPr>
        <p:blipFill rotWithShape="1">
          <a:blip r:embed="rId3">
            <a:alphaModFix/>
          </a:blip>
          <a:srcRect b="0" l="15330" r="15331" t="0"/>
          <a:stretch/>
        </p:blipFill>
        <p:spPr>
          <a:xfrm>
            <a:off x="6392300" y="228600"/>
            <a:ext cx="5564883" cy="5447571"/>
          </a:xfrm>
          <a:prstGeom prst="rect">
            <a:avLst/>
          </a:prstGeom>
          <a:solidFill>
            <a:schemeClr val="lt1"/>
          </a:solid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0" name="Shape 1510"/>
        <p:cNvGrpSpPr/>
        <p:nvPr/>
      </p:nvGrpSpPr>
      <p:grpSpPr>
        <a:xfrm>
          <a:off x="0" y="0"/>
          <a:ext cx="0" cy="0"/>
          <a:chOff x="0" y="0"/>
          <a:chExt cx="0" cy="0"/>
        </a:xfrm>
      </p:grpSpPr>
      <p:sp>
        <p:nvSpPr>
          <p:cNvPr id="1511" name="Google Shape;1511;p24"/>
          <p:cNvSpPr txBox="1"/>
          <p:nvPr>
            <p:ph idx="1" type="body"/>
          </p:nvPr>
        </p:nvSpPr>
        <p:spPr>
          <a:xfrm>
            <a:off x="400050" y="866775"/>
            <a:ext cx="5695950" cy="5991225"/>
          </a:xfrm>
          <a:prstGeom prst="rect">
            <a:avLst/>
          </a:prstGeom>
          <a:noFill/>
          <a:ln>
            <a:noFill/>
          </a:ln>
        </p:spPr>
        <p:txBody>
          <a:bodyPr anchorCtr="0" anchor="t" bIns="45700" lIns="91425" spcFirstLastPara="1" rIns="91425" wrap="square" tIns="45700">
            <a:noAutofit/>
          </a:bodyPr>
          <a:lstStyle/>
          <a:p>
            <a:pPr indent="-444500" lvl="0" marL="457200" rtl="0" algn="l">
              <a:lnSpc>
                <a:spcPct val="110000"/>
              </a:lnSpc>
              <a:spcBef>
                <a:spcPts val="0"/>
              </a:spcBef>
              <a:spcAft>
                <a:spcPts val="0"/>
              </a:spcAft>
              <a:buClr>
                <a:schemeClr val="lt1"/>
              </a:buClr>
              <a:buSzPts val="2020"/>
              <a:buFont typeface="Calibri"/>
              <a:buAutoNum type="arabicPeriod" startAt="5"/>
            </a:pPr>
            <a:r>
              <a:rPr lang="es-ES" sz="2020"/>
              <a:t>Abordar las percepciones del mercado para reconstruir la imagen del destino mediante actualizaciones periódicas en sitios web y páginas de Facebook sobre la recuperación, noticias sobre actividades o festivales, viajes de familiarización para periodistas y blogueros, o cámaras web en lugares clave que muestren que la zona es segura. Los comentarios deben ser precisos y positivos y centrarse no sólo en las empresas individuales, sino también en otras empresas locales para mostrar un destino activo, cohesionado y atractivo que merezca la pena visitar. Los países islámicos pueden desear destacar las tradiciones de acogida y hospitalidad y otros aspectos del patrimonio cultural y natural. </a:t>
            </a:r>
            <a:endParaRPr sz="2020"/>
          </a:p>
          <a:p>
            <a:pPr indent="-316230" lvl="0" marL="457200" rtl="0" algn="l">
              <a:lnSpc>
                <a:spcPct val="110000"/>
              </a:lnSpc>
              <a:spcBef>
                <a:spcPts val="0"/>
              </a:spcBef>
              <a:spcAft>
                <a:spcPts val="0"/>
              </a:spcAft>
              <a:buClr>
                <a:schemeClr val="lt1"/>
              </a:buClr>
              <a:buSzPts val="2220"/>
              <a:buFont typeface="Calibri"/>
              <a:buNone/>
            </a:pPr>
            <a:r>
              <a:t/>
            </a:r>
            <a:endParaRPr sz="2020"/>
          </a:p>
          <a:p>
            <a:pPr indent="-316230" lvl="0" marL="457200" rtl="0" algn="l">
              <a:lnSpc>
                <a:spcPct val="110000"/>
              </a:lnSpc>
              <a:spcBef>
                <a:spcPts val="0"/>
              </a:spcBef>
              <a:spcAft>
                <a:spcPts val="0"/>
              </a:spcAft>
              <a:buClr>
                <a:schemeClr val="lt1"/>
              </a:buClr>
              <a:buSzPts val="2220"/>
              <a:buFont typeface="Calibri"/>
              <a:buNone/>
            </a:pPr>
            <a:r>
              <a:t/>
            </a:r>
            <a:endParaRPr sz="2020"/>
          </a:p>
        </p:txBody>
      </p:sp>
      <p:sp>
        <p:nvSpPr>
          <p:cNvPr id="1512" name="Google Shape;1512;p24"/>
          <p:cNvSpPr txBox="1"/>
          <p:nvPr>
            <p:ph idx="2" type="body"/>
          </p:nvPr>
        </p:nvSpPr>
        <p:spPr>
          <a:xfrm>
            <a:off x="234817" y="228600"/>
            <a:ext cx="6157483" cy="733989"/>
          </a:xfrm>
          <a:prstGeom prst="rect">
            <a:avLst/>
          </a:prstGeom>
          <a:noFill/>
          <a:ln>
            <a:noFill/>
          </a:ln>
        </p:spPr>
        <p:txBody>
          <a:bodyPr anchorCtr="0" anchor="ctr" bIns="45700" lIns="91425" spcFirstLastPara="1" rIns="91425" wrap="square" tIns="45700">
            <a:normAutofit fontScale="77500" lnSpcReduction="20000"/>
          </a:bodyPr>
          <a:lstStyle/>
          <a:p>
            <a:pPr indent="0" lvl="0" marL="0" rtl="0" algn="ctr">
              <a:lnSpc>
                <a:spcPct val="90000"/>
              </a:lnSpc>
              <a:spcBef>
                <a:spcPts val="0"/>
              </a:spcBef>
              <a:spcAft>
                <a:spcPts val="0"/>
              </a:spcAft>
              <a:buClr>
                <a:schemeClr val="lt1"/>
              </a:buClr>
              <a:buSzPct val="100000"/>
              <a:buNone/>
            </a:pPr>
            <a:r>
              <a:rPr lang="es-ES"/>
              <a:t>Fase 5 Recuperación tras la crisis (a largo plazo)</a:t>
            </a:r>
            <a:endParaRPr/>
          </a:p>
        </p:txBody>
      </p:sp>
      <p:pic>
        <p:nvPicPr>
          <p:cNvPr descr="A picture containing text, person, indoor, counter&#10;&#10;Description automatically generated" id="1513" name="Google Shape;1513;p24"/>
          <p:cNvPicPr preferRelativeResize="0"/>
          <p:nvPr>
            <p:ph idx="3" type="pic"/>
          </p:nvPr>
        </p:nvPicPr>
        <p:blipFill rotWithShape="1">
          <a:blip r:embed="rId3">
            <a:alphaModFix/>
          </a:blip>
          <a:srcRect b="0" l="15958" r="15957" t="0"/>
          <a:stretch/>
        </p:blipFill>
        <p:spPr>
          <a:xfrm>
            <a:off x="6392300" y="228600"/>
            <a:ext cx="5564883" cy="5447571"/>
          </a:xfrm>
          <a:prstGeom prst="rect">
            <a:avLst/>
          </a:prstGeom>
          <a:solidFill>
            <a:schemeClr val="lt1"/>
          </a:solid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7" name="Shape 1517"/>
        <p:cNvGrpSpPr/>
        <p:nvPr/>
      </p:nvGrpSpPr>
      <p:grpSpPr>
        <a:xfrm>
          <a:off x="0" y="0"/>
          <a:ext cx="0" cy="0"/>
          <a:chOff x="0" y="0"/>
          <a:chExt cx="0" cy="0"/>
        </a:xfrm>
      </p:grpSpPr>
      <p:sp>
        <p:nvSpPr>
          <p:cNvPr id="1518" name="Google Shape;1518;p25"/>
          <p:cNvSpPr txBox="1"/>
          <p:nvPr>
            <p:ph idx="1" type="body"/>
          </p:nvPr>
        </p:nvSpPr>
        <p:spPr>
          <a:xfrm>
            <a:off x="400050" y="866775"/>
            <a:ext cx="5695950" cy="5991225"/>
          </a:xfrm>
          <a:prstGeom prst="rect">
            <a:avLst/>
          </a:prstGeom>
          <a:noFill/>
          <a:ln>
            <a:noFill/>
          </a:ln>
        </p:spPr>
        <p:txBody>
          <a:bodyPr anchorCtr="0" anchor="t" bIns="45700" lIns="91425" spcFirstLastPara="1" rIns="91425" wrap="square" tIns="45700">
            <a:normAutofit/>
          </a:bodyPr>
          <a:lstStyle/>
          <a:p>
            <a:pPr indent="-444500" lvl="0" marL="457200" rtl="0" algn="l">
              <a:lnSpc>
                <a:spcPct val="120000"/>
              </a:lnSpc>
              <a:spcBef>
                <a:spcPts val="0"/>
              </a:spcBef>
              <a:spcAft>
                <a:spcPts val="0"/>
              </a:spcAft>
              <a:buClr>
                <a:schemeClr val="lt1"/>
              </a:buClr>
              <a:buSzPts val="2200"/>
              <a:buFont typeface="Calibri"/>
              <a:buAutoNum type="arabicPeriod" startAt="6"/>
            </a:pPr>
            <a:r>
              <a:rPr lang="es-ES" sz="2200"/>
              <a:t>La crisis puede romper el molde establecido del turismo, creando oportunidades para desarrollarse en nuevas direcciones. Las tendencias emergentes, los mercados y los nuevos vínculos comerciales deben revisarse y pueden aprovecharse más fácilmente en esta fase. Puede ser eficaz dirigirse a visitantes anteriores, turistas de países vecinos y segmentos menos susceptibles a los disturbios políticos o los brotes de enfermedades. Las empresas deben colaborar estrechamente con la DMO local para garantizar la coherencia del mensaje</a:t>
            </a:r>
            <a:endParaRPr sz="2200"/>
          </a:p>
        </p:txBody>
      </p:sp>
      <p:sp>
        <p:nvSpPr>
          <p:cNvPr id="1519" name="Google Shape;1519;p25"/>
          <p:cNvSpPr txBox="1"/>
          <p:nvPr>
            <p:ph idx="2" type="body"/>
          </p:nvPr>
        </p:nvSpPr>
        <p:spPr>
          <a:xfrm>
            <a:off x="234817" y="228600"/>
            <a:ext cx="6157483" cy="733989"/>
          </a:xfrm>
          <a:prstGeom prst="rect">
            <a:avLst/>
          </a:prstGeom>
          <a:noFill/>
          <a:ln>
            <a:noFill/>
          </a:ln>
        </p:spPr>
        <p:txBody>
          <a:bodyPr anchorCtr="0" anchor="ctr" bIns="45700" lIns="91425" spcFirstLastPara="1" rIns="91425" wrap="square" tIns="45700">
            <a:normAutofit fontScale="77500" lnSpcReduction="20000"/>
          </a:bodyPr>
          <a:lstStyle/>
          <a:p>
            <a:pPr indent="0" lvl="0" marL="0" rtl="0" algn="ctr">
              <a:lnSpc>
                <a:spcPct val="90000"/>
              </a:lnSpc>
              <a:spcBef>
                <a:spcPts val="0"/>
              </a:spcBef>
              <a:spcAft>
                <a:spcPts val="0"/>
              </a:spcAft>
              <a:buClr>
                <a:schemeClr val="lt1"/>
              </a:buClr>
              <a:buSzPct val="100000"/>
              <a:buNone/>
            </a:pPr>
            <a:r>
              <a:rPr lang="es-ES"/>
              <a:t>Fase 5 Recuperación tras la crisis (a largo plazo)</a:t>
            </a:r>
            <a:endParaRPr/>
          </a:p>
        </p:txBody>
      </p:sp>
      <p:pic>
        <p:nvPicPr>
          <p:cNvPr descr="A picture containing text, person, indoor, counter&#10;&#10;Description automatically generated" id="1520" name="Google Shape;1520;p25"/>
          <p:cNvPicPr preferRelativeResize="0"/>
          <p:nvPr>
            <p:ph idx="3" type="pic"/>
          </p:nvPr>
        </p:nvPicPr>
        <p:blipFill rotWithShape="1">
          <a:blip r:embed="rId3">
            <a:alphaModFix/>
          </a:blip>
          <a:srcRect b="0" l="15958" r="15957" t="0"/>
          <a:stretch/>
        </p:blipFill>
        <p:spPr>
          <a:xfrm>
            <a:off x="6392300" y="228600"/>
            <a:ext cx="5564883" cy="5447571"/>
          </a:xfrm>
          <a:prstGeom prst="rect">
            <a:avLst/>
          </a:prstGeom>
          <a:solidFill>
            <a:schemeClr val="lt1"/>
          </a:solid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4" name="Shape 1524"/>
        <p:cNvGrpSpPr/>
        <p:nvPr/>
      </p:nvGrpSpPr>
      <p:grpSpPr>
        <a:xfrm>
          <a:off x="0" y="0"/>
          <a:ext cx="0" cy="0"/>
          <a:chOff x="0" y="0"/>
          <a:chExt cx="0" cy="0"/>
        </a:xfrm>
      </p:grpSpPr>
      <p:sp>
        <p:nvSpPr>
          <p:cNvPr id="1525" name="Google Shape;1525;p26"/>
          <p:cNvSpPr txBox="1"/>
          <p:nvPr>
            <p:ph idx="1" type="body"/>
          </p:nvPr>
        </p:nvSpPr>
        <p:spPr>
          <a:xfrm>
            <a:off x="523875" y="810822"/>
            <a:ext cx="5696172" cy="5951928"/>
          </a:xfrm>
          <a:prstGeom prst="rect">
            <a:avLst/>
          </a:prstGeom>
          <a:noFill/>
          <a:ln>
            <a:noFill/>
          </a:ln>
        </p:spPr>
        <p:txBody>
          <a:bodyPr anchorCtr="0" anchor="t" bIns="45700" lIns="91425" spcFirstLastPara="1" rIns="91425" wrap="square" tIns="45700">
            <a:normAutofit fontScale="77500" lnSpcReduction="20000"/>
          </a:bodyPr>
          <a:lstStyle/>
          <a:p>
            <a:pPr indent="0" lvl="0" marL="0" rtl="0" algn="l">
              <a:lnSpc>
                <a:spcPct val="120000"/>
              </a:lnSpc>
              <a:spcBef>
                <a:spcPts val="0"/>
              </a:spcBef>
              <a:spcAft>
                <a:spcPts val="0"/>
              </a:spcAft>
              <a:buClr>
                <a:schemeClr val="lt1"/>
              </a:buClr>
              <a:buSzPct val="100000"/>
              <a:buNone/>
            </a:pPr>
            <a:r>
              <a:rPr lang="es-ES"/>
              <a:t>Tanto los organismos del sector público como los del privado deben revisar la eficacia de las medidas adoptadas en las fases anteriores y realizar ajustes, en función de los recursos de que dispongan. De este modo, se reforzará la capacidad de recuperación de las organizaciones individuales y del sistema turístico en su conjunto, gracias a una mayor concienciación sobre cómo responder a las crisis y a los cambios en las tendencias del mercado, y se garantizará que la planificación futura tenga en cuenta las estrategias exitosas (y menos exitosas) del pasado. Las acciones clave en esta fase son </a:t>
            </a:r>
            <a:endParaRPr/>
          </a:p>
          <a:p>
            <a:pPr indent="0" lvl="0" marL="0" rtl="0" algn="l">
              <a:lnSpc>
                <a:spcPct val="120000"/>
              </a:lnSpc>
              <a:spcBef>
                <a:spcPts val="0"/>
              </a:spcBef>
              <a:spcAft>
                <a:spcPts val="0"/>
              </a:spcAft>
              <a:buClr>
                <a:schemeClr val="lt1"/>
              </a:buClr>
              <a:buSzPct val="100000"/>
              <a:buNone/>
            </a:pPr>
            <a:r>
              <a:t/>
            </a:r>
            <a:endParaRPr/>
          </a:p>
          <a:p>
            <a:pPr indent="-440014" lvl="0" marL="457200" rtl="0" algn="l">
              <a:lnSpc>
                <a:spcPct val="120000"/>
              </a:lnSpc>
              <a:spcBef>
                <a:spcPts val="0"/>
              </a:spcBef>
              <a:spcAft>
                <a:spcPts val="0"/>
              </a:spcAft>
              <a:buClr>
                <a:schemeClr val="lt1"/>
              </a:buClr>
              <a:buSzPct val="100000"/>
              <a:buFont typeface="Calibri"/>
              <a:buAutoNum type="arabicPeriod"/>
            </a:pPr>
            <a:r>
              <a:rPr lang="es-ES" sz="2282"/>
              <a:t>Supervisar el éxito de las medidas a corto y medio plazo (por ejemplo, investigando el perfil y la satisfacción de los visitantes). </a:t>
            </a:r>
            <a:endParaRPr sz="2282"/>
          </a:p>
          <a:p>
            <a:pPr indent="-440014" lvl="0" marL="457200" rtl="0" algn="l">
              <a:lnSpc>
                <a:spcPct val="120000"/>
              </a:lnSpc>
              <a:spcBef>
                <a:spcPts val="0"/>
              </a:spcBef>
              <a:spcAft>
                <a:spcPts val="0"/>
              </a:spcAft>
              <a:buClr>
                <a:schemeClr val="lt1"/>
              </a:buClr>
              <a:buSzPct val="100000"/>
              <a:buFont typeface="Calibri"/>
              <a:buAutoNum type="arabicPeriod"/>
            </a:pPr>
            <a:r>
              <a:rPr lang="es-ES" sz="2282"/>
              <a:t>Evaluar las medidas a largo plazo necesarias para reconstruir la industria. </a:t>
            </a:r>
            <a:endParaRPr sz="2282"/>
          </a:p>
          <a:p>
            <a:pPr indent="-440014" lvl="0" marL="457200" rtl="0" algn="l">
              <a:lnSpc>
                <a:spcPct val="120000"/>
              </a:lnSpc>
              <a:spcBef>
                <a:spcPts val="0"/>
              </a:spcBef>
              <a:spcAft>
                <a:spcPts val="0"/>
              </a:spcAft>
              <a:buClr>
                <a:schemeClr val="lt1"/>
              </a:buClr>
              <a:buSzPct val="100000"/>
              <a:buFont typeface="Calibri"/>
              <a:buAutoNum type="arabicPeriod"/>
            </a:pPr>
            <a:r>
              <a:rPr lang="es-ES" sz="2282"/>
              <a:t>Modificar los futuros planes de contingencia basándose en las lecciones aprendidas de la crisis (en otras palabras, crear un circuito de retroalimentación).</a:t>
            </a:r>
            <a:endParaRPr sz="2282"/>
          </a:p>
        </p:txBody>
      </p:sp>
      <p:sp>
        <p:nvSpPr>
          <p:cNvPr id="1526" name="Google Shape;1526;p26"/>
          <p:cNvSpPr txBox="1"/>
          <p:nvPr>
            <p:ph idx="2" type="body"/>
          </p:nvPr>
        </p:nvSpPr>
        <p:spPr>
          <a:xfrm>
            <a:off x="409979" y="228601"/>
            <a:ext cx="5085159" cy="582221"/>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lt1"/>
              </a:buClr>
              <a:buSzPts val="3600"/>
              <a:buNone/>
            </a:pPr>
            <a:r>
              <a:rPr lang="es-ES"/>
              <a:t>Resolución de la Fase 6 </a:t>
            </a:r>
            <a:endParaRPr/>
          </a:p>
        </p:txBody>
      </p:sp>
      <p:pic>
        <p:nvPicPr>
          <p:cNvPr descr="City lights focused in magnifying glass" id="1527" name="Google Shape;1527;p26"/>
          <p:cNvPicPr preferRelativeResize="0"/>
          <p:nvPr>
            <p:ph idx="3" type="pic"/>
          </p:nvPr>
        </p:nvPicPr>
        <p:blipFill rotWithShape="1">
          <a:blip r:embed="rId3">
            <a:alphaModFix/>
          </a:blip>
          <a:srcRect b="0" l="15966" r="15966" t="0"/>
          <a:stretch/>
        </p:blipFill>
        <p:spPr>
          <a:xfrm>
            <a:off x="6392300" y="228600"/>
            <a:ext cx="5564883" cy="5447571"/>
          </a:xfrm>
          <a:prstGeom prst="rect">
            <a:avLst/>
          </a:prstGeom>
          <a:solidFill>
            <a:schemeClr val="lt1"/>
          </a:solid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1" name="Shape 1531"/>
        <p:cNvGrpSpPr/>
        <p:nvPr/>
      </p:nvGrpSpPr>
      <p:grpSpPr>
        <a:xfrm>
          <a:off x="0" y="0"/>
          <a:ext cx="0" cy="0"/>
          <a:chOff x="0" y="0"/>
          <a:chExt cx="0" cy="0"/>
        </a:xfrm>
      </p:grpSpPr>
      <p:pic>
        <p:nvPicPr>
          <p:cNvPr id="1532" name="Google Shape;1532;p27"/>
          <p:cNvPicPr preferRelativeResize="0"/>
          <p:nvPr>
            <p:ph idx="2" type="pic"/>
          </p:nvPr>
        </p:nvPicPr>
        <p:blipFill rotWithShape="1">
          <a:blip r:embed="rId3">
            <a:alphaModFix/>
          </a:blip>
          <a:srcRect b="12941" l="0" r="0" t="12941"/>
          <a:stretch/>
        </p:blipFill>
        <p:spPr>
          <a:xfrm>
            <a:off x="-222600" y="-272675"/>
            <a:ext cx="12713947" cy="6265249"/>
          </a:xfrm>
          <a:prstGeom prst="rect">
            <a:avLst/>
          </a:prstGeom>
          <a:noFill/>
          <a:ln>
            <a:noFill/>
          </a:ln>
        </p:spPr>
      </p:pic>
      <p:sp>
        <p:nvSpPr>
          <p:cNvPr id="1533" name="Google Shape;1533;p27"/>
          <p:cNvSpPr/>
          <p:nvPr/>
        </p:nvSpPr>
        <p:spPr>
          <a:xfrm>
            <a:off x="5998800" y="944725"/>
            <a:ext cx="6193200" cy="24582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4" name="Google Shape;1534;p27"/>
          <p:cNvSpPr txBox="1"/>
          <p:nvPr>
            <p:ph idx="1" type="body"/>
          </p:nvPr>
        </p:nvSpPr>
        <p:spPr>
          <a:xfrm>
            <a:off x="6420495" y="1092702"/>
            <a:ext cx="5645999" cy="101779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3200"/>
              <a:buNone/>
            </a:pPr>
            <a:r>
              <a:rPr lang="es-ES" sz="3200"/>
              <a:t>7.  Otros marcos y modelos regionales de gestión de crisis turísticas</a:t>
            </a:r>
            <a:endParaRPr/>
          </a:p>
          <a:p>
            <a:pPr indent="0" lvl="0" marL="0" rtl="0" algn="l">
              <a:lnSpc>
                <a:spcPct val="100000"/>
              </a:lnSpc>
              <a:spcBef>
                <a:spcPts val="1200"/>
              </a:spcBef>
              <a:spcAft>
                <a:spcPts val="0"/>
              </a:spcAft>
              <a:buClr>
                <a:schemeClr val="lt1"/>
              </a:buClr>
              <a:buSzPts val="2800"/>
              <a:buNone/>
            </a:pPr>
            <a:r>
              <a:rPr i="1" lang="es-ES" sz="2800"/>
              <a:t>Las etapas de una crisis de destino  </a:t>
            </a:r>
            <a:endParaRPr/>
          </a:p>
          <a:p>
            <a:pPr indent="0" lvl="0" marL="0" rtl="0" algn="l">
              <a:lnSpc>
                <a:spcPct val="100000"/>
              </a:lnSpc>
              <a:spcBef>
                <a:spcPts val="1200"/>
              </a:spcBef>
              <a:spcAft>
                <a:spcPts val="0"/>
              </a:spcAft>
              <a:buClr>
                <a:schemeClr val="lt1"/>
              </a:buClr>
              <a:buSzPts val="3600"/>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8" name="Shape 1538"/>
        <p:cNvGrpSpPr/>
        <p:nvPr/>
      </p:nvGrpSpPr>
      <p:grpSpPr>
        <a:xfrm>
          <a:off x="0" y="0"/>
          <a:ext cx="0" cy="0"/>
          <a:chOff x="0" y="0"/>
          <a:chExt cx="0" cy="0"/>
        </a:xfrm>
      </p:grpSpPr>
      <p:sp>
        <p:nvSpPr>
          <p:cNvPr id="1539" name="Google Shape;1539;p28"/>
          <p:cNvSpPr txBox="1"/>
          <p:nvPr>
            <p:ph idx="1" type="body"/>
          </p:nvPr>
        </p:nvSpPr>
        <p:spPr>
          <a:xfrm>
            <a:off x="389966" y="1757011"/>
            <a:ext cx="3581960" cy="3867704"/>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595A59"/>
              </a:buClr>
              <a:buSzPts val="2400"/>
              <a:buNone/>
            </a:pPr>
            <a:r>
              <a:rPr lang="es-ES"/>
              <a:t>Hay muchos Modelos de Crisis Mayores que también desarrollan un Marco de Gestión de Crisis en torno a las etapas de una crisis. </a:t>
            </a:r>
            <a:endParaRPr/>
          </a:p>
          <a:p>
            <a:pPr indent="0" lvl="0" marL="0" rtl="0" algn="l">
              <a:lnSpc>
                <a:spcPct val="100000"/>
              </a:lnSpc>
              <a:spcBef>
                <a:spcPts val="0"/>
              </a:spcBef>
              <a:spcAft>
                <a:spcPts val="0"/>
              </a:spcAft>
              <a:buClr>
                <a:srgbClr val="595A59"/>
              </a:buClr>
              <a:buSzPts val="2400"/>
              <a:buNone/>
            </a:pPr>
            <a:r>
              <a:t/>
            </a:r>
            <a:endParaRPr/>
          </a:p>
          <a:p>
            <a:pPr indent="0" lvl="0" marL="0" rtl="0" algn="l">
              <a:lnSpc>
                <a:spcPct val="100000"/>
              </a:lnSpc>
              <a:spcBef>
                <a:spcPts val="0"/>
              </a:spcBef>
              <a:spcAft>
                <a:spcPts val="0"/>
              </a:spcAft>
              <a:buClr>
                <a:srgbClr val="595A59"/>
              </a:buClr>
              <a:buSzPts val="2400"/>
              <a:buNone/>
            </a:pPr>
            <a:r>
              <a:rPr lang="es-ES"/>
              <a:t>Esta sección repasa brevemente algunas de ellas y su funcionamiento.</a:t>
            </a:r>
            <a:endParaRPr/>
          </a:p>
        </p:txBody>
      </p:sp>
      <p:sp>
        <p:nvSpPr>
          <p:cNvPr id="1540" name="Google Shape;1540;p28"/>
          <p:cNvSpPr txBox="1"/>
          <p:nvPr>
            <p:ph idx="2" type="body"/>
          </p:nvPr>
        </p:nvSpPr>
        <p:spPr>
          <a:xfrm>
            <a:off x="389965" y="577971"/>
            <a:ext cx="11470341" cy="582221"/>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rgbClr val="79527B"/>
              </a:buClr>
              <a:buSzPts val="3600"/>
              <a:buNone/>
            </a:pPr>
            <a:r>
              <a:rPr lang="es-ES"/>
              <a:t>Teorías adicionales sobre el modelo de gestión de crisis</a:t>
            </a:r>
            <a:endParaRPr/>
          </a:p>
        </p:txBody>
      </p:sp>
      <p:grpSp>
        <p:nvGrpSpPr>
          <p:cNvPr id="1541" name="Google Shape;1541;p28"/>
          <p:cNvGrpSpPr/>
          <p:nvPr/>
        </p:nvGrpSpPr>
        <p:grpSpPr>
          <a:xfrm>
            <a:off x="4103139" y="1442706"/>
            <a:ext cx="7352129" cy="5049969"/>
            <a:chOff x="5036084" y="2069763"/>
            <a:chExt cx="5813416" cy="3993071"/>
          </a:xfrm>
        </p:grpSpPr>
        <p:sp>
          <p:nvSpPr>
            <p:cNvPr id="1542" name="Google Shape;1542;p28"/>
            <p:cNvSpPr/>
            <p:nvPr/>
          </p:nvSpPr>
          <p:spPr>
            <a:xfrm>
              <a:off x="8937135" y="5596242"/>
              <a:ext cx="937150" cy="466592"/>
            </a:xfrm>
            <a:custGeom>
              <a:rect b="b" l="l" r="r" t="t"/>
              <a:pathLst>
                <a:path extrusionOk="0" h="466592" w="937150">
                  <a:moveTo>
                    <a:pt x="0" y="0"/>
                  </a:moveTo>
                  <a:lnTo>
                    <a:pt x="937150" y="0"/>
                  </a:lnTo>
                  <a:lnTo>
                    <a:pt x="937150" y="466593"/>
                  </a:lnTo>
                  <a:lnTo>
                    <a:pt x="0" y="466593"/>
                  </a:lnTo>
                  <a:close/>
                </a:path>
              </a:pathLst>
            </a:custGeom>
            <a:solidFill>
              <a:srgbClr val="84618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3" name="Google Shape;1543;p28"/>
            <p:cNvSpPr/>
            <p:nvPr/>
          </p:nvSpPr>
          <p:spPr>
            <a:xfrm>
              <a:off x="9912350" y="4586814"/>
              <a:ext cx="937150" cy="466592"/>
            </a:xfrm>
            <a:custGeom>
              <a:rect b="b" l="l" r="r" t="t"/>
              <a:pathLst>
                <a:path extrusionOk="0" h="466592" w="937150">
                  <a:moveTo>
                    <a:pt x="0" y="0"/>
                  </a:moveTo>
                  <a:lnTo>
                    <a:pt x="937150" y="0"/>
                  </a:lnTo>
                  <a:lnTo>
                    <a:pt x="937150" y="466593"/>
                  </a:lnTo>
                  <a:lnTo>
                    <a:pt x="0" y="466593"/>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4" name="Google Shape;1544;p28"/>
            <p:cNvSpPr/>
            <p:nvPr/>
          </p:nvSpPr>
          <p:spPr>
            <a:xfrm>
              <a:off x="5036084" y="4082147"/>
              <a:ext cx="937150" cy="466592"/>
            </a:xfrm>
            <a:custGeom>
              <a:rect b="b" l="l" r="r" t="t"/>
              <a:pathLst>
                <a:path extrusionOk="0" h="466592" w="937150">
                  <a:moveTo>
                    <a:pt x="0" y="0"/>
                  </a:moveTo>
                  <a:lnTo>
                    <a:pt x="937151" y="0"/>
                  </a:lnTo>
                  <a:lnTo>
                    <a:pt x="937151" y="466593"/>
                  </a:lnTo>
                  <a:lnTo>
                    <a:pt x="0" y="466593"/>
                  </a:lnTo>
                  <a:close/>
                </a:path>
              </a:pathLst>
            </a:custGeom>
            <a:solidFill>
              <a:srgbClr val="CDB6D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5" name="Google Shape;1545;p28"/>
            <p:cNvSpPr/>
            <p:nvPr/>
          </p:nvSpPr>
          <p:spPr>
            <a:xfrm>
              <a:off x="7961824" y="4082147"/>
              <a:ext cx="937150" cy="466592"/>
            </a:xfrm>
            <a:custGeom>
              <a:rect b="b" l="l" r="r" t="t"/>
              <a:pathLst>
                <a:path extrusionOk="0" h="466592" w="937150">
                  <a:moveTo>
                    <a:pt x="0" y="0"/>
                  </a:moveTo>
                  <a:lnTo>
                    <a:pt x="937150" y="0"/>
                  </a:lnTo>
                  <a:lnTo>
                    <a:pt x="937150" y="466593"/>
                  </a:lnTo>
                  <a:lnTo>
                    <a:pt x="0" y="466593"/>
                  </a:lnTo>
                  <a:close/>
                </a:path>
              </a:pathLst>
            </a:custGeom>
            <a:solidFill>
              <a:srgbClr val="92719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6" name="Google Shape;1546;p28"/>
            <p:cNvSpPr/>
            <p:nvPr/>
          </p:nvSpPr>
          <p:spPr>
            <a:xfrm>
              <a:off x="6986609" y="4586814"/>
              <a:ext cx="937150" cy="466592"/>
            </a:xfrm>
            <a:custGeom>
              <a:rect b="b" l="l" r="r" t="t"/>
              <a:pathLst>
                <a:path extrusionOk="0" h="466592" w="937150">
                  <a:moveTo>
                    <a:pt x="0" y="0"/>
                  </a:moveTo>
                  <a:lnTo>
                    <a:pt x="937151" y="0"/>
                  </a:lnTo>
                  <a:lnTo>
                    <a:pt x="937151" y="466593"/>
                  </a:lnTo>
                  <a:lnTo>
                    <a:pt x="0" y="466593"/>
                  </a:lnTo>
                  <a:close/>
                </a:path>
              </a:pathLst>
            </a:custGeom>
            <a:solidFill>
              <a:srgbClr val="A385A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7" name="Google Shape;1547;p28"/>
            <p:cNvSpPr/>
            <p:nvPr/>
          </p:nvSpPr>
          <p:spPr>
            <a:xfrm>
              <a:off x="6986609" y="3072719"/>
              <a:ext cx="937150" cy="466592"/>
            </a:xfrm>
            <a:custGeom>
              <a:rect b="b" l="l" r="r" t="t"/>
              <a:pathLst>
                <a:path extrusionOk="0" h="466592" w="937150">
                  <a:moveTo>
                    <a:pt x="0" y="0"/>
                  </a:moveTo>
                  <a:lnTo>
                    <a:pt x="937151" y="0"/>
                  </a:lnTo>
                  <a:lnTo>
                    <a:pt x="937151" y="466593"/>
                  </a:lnTo>
                  <a:lnTo>
                    <a:pt x="0" y="466593"/>
                  </a:lnTo>
                  <a:close/>
                </a:path>
              </a:pathLst>
            </a:custGeom>
            <a:solidFill>
              <a:srgbClr val="A385A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8" name="Google Shape;1548;p28"/>
            <p:cNvSpPr/>
            <p:nvPr/>
          </p:nvSpPr>
          <p:spPr>
            <a:xfrm>
              <a:off x="6986609" y="3577481"/>
              <a:ext cx="937150" cy="466592"/>
            </a:xfrm>
            <a:custGeom>
              <a:rect b="b" l="l" r="r" t="t"/>
              <a:pathLst>
                <a:path extrusionOk="0" h="466592" w="937150">
                  <a:moveTo>
                    <a:pt x="0" y="0"/>
                  </a:moveTo>
                  <a:lnTo>
                    <a:pt x="937151" y="0"/>
                  </a:lnTo>
                  <a:lnTo>
                    <a:pt x="937151" y="466593"/>
                  </a:lnTo>
                  <a:lnTo>
                    <a:pt x="0" y="466593"/>
                  </a:lnTo>
                  <a:close/>
                </a:path>
              </a:pathLst>
            </a:custGeom>
            <a:solidFill>
              <a:srgbClr val="A385A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9" name="Google Shape;1549;p28"/>
            <p:cNvSpPr/>
            <p:nvPr/>
          </p:nvSpPr>
          <p:spPr>
            <a:xfrm>
              <a:off x="6986609" y="4082147"/>
              <a:ext cx="937150" cy="466592"/>
            </a:xfrm>
            <a:custGeom>
              <a:rect b="b" l="l" r="r" t="t"/>
              <a:pathLst>
                <a:path extrusionOk="0" h="466592" w="937150">
                  <a:moveTo>
                    <a:pt x="0" y="0"/>
                  </a:moveTo>
                  <a:lnTo>
                    <a:pt x="937151" y="0"/>
                  </a:lnTo>
                  <a:lnTo>
                    <a:pt x="937151" y="466593"/>
                  </a:lnTo>
                  <a:lnTo>
                    <a:pt x="0" y="466593"/>
                  </a:lnTo>
                  <a:close/>
                </a:path>
              </a:pathLst>
            </a:custGeom>
            <a:solidFill>
              <a:srgbClr val="A385A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0" name="Google Shape;1550;p28"/>
            <p:cNvSpPr/>
            <p:nvPr/>
          </p:nvSpPr>
          <p:spPr>
            <a:xfrm>
              <a:off x="5036084" y="3577481"/>
              <a:ext cx="937150" cy="466592"/>
            </a:xfrm>
            <a:custGeom>
              <a:rect b="b" l="l" r="r" t="t"/>
              <a:pathLst>
                <a:path extrusionOk="0" h="466592" w="937150">
                  <a:moveTo>
                    <a:pt x="0" y="0"/>
                  </a:moveTo>
                  <a:lnTo>
                    <a:pt x="937151" y="0"/>
                  </a:lnTo>
                  <a:lnTo>
                    <a:pt x="937151" y="466593"/>
                  </a:lnTo>
                  <a:lnTo>
                    <a:pt x="0" y="466593"/>
                  </a:lnTo>
                  <a:close/>
                </a:path>
              </a:pathLst>
            </a:custGeom>
            <a:solidFill>
              <a:srgbClr val="CDB6D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1" name="Google Shape;1551;p28"/>
            <p:cNvSpPr/>
            <p:nvPr/>
          </p:nvSpPr>
          <p:spPr>
            <a:xfrm>
              <a:off x="9912350" y="2069763"/>
              <a:ext cx="937150" cy="681613"/>
            </a:xfrm>
            <a:custGeom>
              <a:rect b="b" l="l" r="r" t="t"/>
              <a:pathLst>
                <a:path extrusionOk="0" h="681613" w="937150">
                  <a:moveTo>
                    <a:pt x="0" y="0"/>
                  </a:moveTo>
                  <a:lnTo>
                    <a:pt x="937150" y="0"/>
                  </a:lnTo>
                  <a:lnTo>
                    <a:pt x="937150" y="681614"/>
                  </a:lnTo>
                  <a:lnTo>
                    <a:pt x="0" y="68161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2" name="Google Shape;1552;p28"/>
            <p:cNvSpPr/>
            <p:nvPr/>
          </p:nvSpPr>
          <p:spPr>
            <a:xfrm>
              <a:off x="9912350" y="3072719"/>
              <a:ext cx="937150" cy="466592"/>
            </a:xfrm>
            <a:custGeom>
              <a:rect b="b" l="l" r="r" t="t"/>
              <a:pathLst>
                <a:path extrusionOk="0" h="466592" w="937150">
                  <a:moveTo>
                    <a:pt x="0" y="0"/>
                  </a:moveTo>
                  <a:lnTo>
                    <a:pt x="937150" y="0"/>
                  </a:lnTo>
                  <a:lnTo>
                    <a:pt x="937150" y="466593"/>
                  </a:lnTo>
                  <a:lnTo>
                    <a:pt x="0" y="466593"/>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3" name="Google Shape;1553;p28"/>
            <p:cNvSpPr/>
            <p:nvPr/>
          </p:nvSpPr>
          <p:spPr>
            <a:xfrm>
              <a:off x="9912350" y="3577481"/>
              <a:ext cx="937150" cy="466592"/>
            </a:xfrm>
            <a:custGeom>
              <a:rect b="b" l="l" r="r" t="t"/>
              <a:pathLst>
                <a:path extrusionOk="0" h="466592" w="937150">
                  <a:moveTo>
                    <a:pt x="0" y="0"/>
                  </a:moveTo>
                  <a:lnTo>
                    <a:pt x="937150" y="0"/>
                  </a:lnTo>
                  <a:lnTo>
                    <a:pt x="937150" y="466593"/>
                  </a:lnTo>
                  <a:lnTo>
                    <a:pt x="0" y="466593"/>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4" name="Google Shape;1554;p28"/>
            <p:cNvSpPr/>
            <p:nvPr/>
          </p:nvSpPr>
          <p:spPr>
            <a:xfrm>
              <a:off x="7961824" y="3577481"/>
              <a:ext cx="937150" cy="466592"/>
            </a:xfrm>
            <a:custGeom>
              <a:rect b="b" l="l" r="r" t="t"/>
              <a:pathLst>
                <a:path extrusionOk="0" h="466592" w="937150">
                  <a:moveTo>
                    <a:pt x="0" y="0"/>
                  </a:moveTo>
                  <a:lnTo>
                    <a:pt x="937150" y="0"/>
                  </a:lnTo>
                  <a:lnTo>
                    <a:pt x="937150" y="466593"/>
                  </a:lnTo>
                  <a:lnTo>
                    <a:pt x="0" y="466593"/>
                  </a:lnTo>
                  <a:close/>
                </a:path>
              </a:pathLst>
            </a:custGeom>
            <a:solidFill>
              <a:srgbClr val="92719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5" name="Google Shape;1555;p28"/>
            <p:cNvSpPr/>
            <p:nvPr/>
          </p:nvSpPr>
          <p:spPr>
            <a:xfrm>
              <a:off x="9912350" y="2789451"/>
              <a:ext cx="937150" cy="245194"/>
            </a:xfrm>
            <a:custGeom>
              <a:rect b="b" l="l" r="r" t="t"/>
              <a:pathLst>
                <a:path extrusionOk="0" h="245194" w="937150">
                  <a:moveTo>
                    <a:pt x="0" y="0"/>
                  </a:moveTo>
                  <a:lnTo>
                    <a:pt x="937150" y="0"/>
                  </a:lnTo>
                  <a:lnTo>
                    <a:pt x="937150" y="245194"/>
                  </a:lnTo>
                  <a:lnTo>
                    <a:pt x="0" y="24519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6" name="Google Shape;1556;p28"/>
            <p:cNvSpPr/>
            <p:nvPr/>
          </p:nvSpPr>
          <p:spPr>
            <a:xfrm>
              <a:off x="9912350" y="4082147"/>
              <a:ext cx="937150" cy="466592"/>
            </a:xfrm>
            <a:custGeom>
              <a:rect b="b" l="l" r="r" t="t"/>
              <a:pathLst>
                <a:path extrusionOk="0" h="466592" w="937150">
                  <a:moveTo>
                    <a:pt x="0" y="0"/>
                  </a:moveTo>
                  <a:lnTo>
                    <a:pt x="937150" y="0"/>
                  </a:lnTo>
                  <a:lnTo>
                    <a:pt x="937150" y="466593"/>
                  </a:lnTo>
                  <a:lnTo>
                    <a:pt x="0" y="466593"/>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7" name="Google Shape;1557;p28"/>
            <p:cNvSpPr/>
            <p:nvPr/>
          </p:nvSpPr>
          <p:spPr>
            <a:xfrm>
              <a:off x="7961824" y="4586814"/>
              <a:ext cx="937150" cy="466592"/>
            </a:xfrm>
            <a:custGeom>
              <a:rect b="b" l="l" r="r" t="t"/>
              <a:pathLst>
                <a:path extrusionOk="0" h="466592" w="937150">
                  <a:moveTo>
                    <a:pt x="0" y="0"/>
                  </a:moveTo>
                  <a:lnTo>
                    <a:pt x="937150" y="0"/>
                  </a:lnTo>
                  <a:lnTo>
                    <a:pt x="937150" y="466593"/>
                  </a:lnTo>
                  <a:lnTo>
                    <a:pt x="0" y="466593"/>
                  </a:lnTo>
                  <a:close/>
                </a:path>
              </a:pathLst>
            </a:custGeom>
            <a:solidFill>
              <a:srgbClr val="92719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8" name="Google Shape;1558;p28"/>
            <p:cNvSpPr/>
            <p:nvPr/>
          </p:nvSpPr>
          <p:spPr>
            <a:xfrm>
              <a:off x="6986609" y="2789451"/>
              <a:ext cx="937150" cy="245194"/>
            </a:xfrm>
            <a:custGeom>
              <a:rect b="b" l="l" r="r" t="t"/>
              <a:pathLst>
                <a:path extrusionOk="0" h="245194" w="937150">
                  <a:moveTo>
                    <a:pt x="0" y="0"/>
                  </a:moveTo>
                  <a:lnTo>
                    <a:pt x="937151" y="0"/>
                  </a:lnTo>
                  <a:lnTo>
                    <a:pt x="937151" y="245194"/>
                  </a:lnTo>
                  <a:lnTo>
                    <a:pt x="0" y="24519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9" name="Google Shape;1559;p28"/>
            <p:cNvSpPr/>
            <p:nvPr/>
          </p:nvSpPr>
          <p:spPr>
            <a:xfrm>
              <a:off x="6011394" y="2789451"/>
              <a:ext cx="937150" cy="245194"/>
            </a:xfrm>
            <a:custGeom>
              <a:rect b="b" l="l" r="r" t="t"/>
              <a:pathLst>
                <a:path extrusionOk="0" h="245194" w="937150">
                  <a:moveTo>
                    <a:pt x="0" y="0"/>
                  </a:moveTo>
                  <a:lnTo>
                    <a:pt x="937150" y="0"/>
                  </a:lnTo>
                  <a:lnTo>
                    <a:pt x="937150" y="245194"/>
                  </a:lnTo>
                  <a:lnTo>
                    <a:pt x="0" y="24519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0" name="Google Shape;1560;p28"/>
            <p:cNvSpPr/>
            <p:nvPr/>
          </p:nvSpPr>
          <p:spPr>
            <a:xfrm>
              <a:off x="8937135" y="5091576"/>
              <a:ext cx="937150" cy="466592"/>
            </a:xfrm>
            <a:custGeom>
              <a:rect b="b" l="l" r="r" t="t"/>
              <a:pathLst>
                <a:path extrusionOk="0" h="466592" w="937150">
                  <a:moveTo>
                    <a:pt x="0" y="0"/>
                  </a:moveTo>
                  <a:lnTo>
                    <a:pt x="937150" y="0"/>
                  </a:lnTo>
                  <a:lnTo>
                    <a:pt x="937150" y="466593"/>
                  </a:lnTo>
                  <a:lnTo>
                    <a:pt x="0" y="466593"/>
                  </a:lnTo>
                  <a:close/>
                </a:path>
              </a:pathLst>
            </a:custGeom>
            <a:solidFill>
              <a:srgbClr val="84618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1" name="Google Shape;1561;p28"/>
            <p:cNvSpPr/>
            <p:nvPr/>
          </p:nvSpPr>
          <p:spPr>
            <a:xfrm>
              <a:off x="8937135" y="4586814"/>
              <a:ext cx="937150" cy="466592"/>
            </a:xfrm>
            <a:custGeom>
              <a:rect b="b" l="l" r="r" t="t"/>
              <a:pathLst>
                <a:path extrusionOk="0" h="466592" w="937150">
                  <a:moveTo>
                    <a:pt x="0" y="0"/>
                  </a:moveTo>
                  <a:lnTo>
                    <a:pt x="937150" y="0"/>
                  </a:lnTo>
                  <a:lnTo>
                    <a:pt x="937150" y="466593"/>
                  </a:lnTo>
                  <a:lnTo>
                    <a:pt x="0" y="466593"/>
                  </a:lnTo>
                  <a:close/>
                </a:path>
              </a:pathLst>
            </a:custGeom>
            <a:solidFill>
              <a:srgbClr val="84618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2" name="Google Shape;1562;p28"/>
            <p:cNvSpPr/>
            <p:nvPr/>
          </p:nvSpPr>
          <p:spPr>
            <a:xfrm>
              <a:off x="7961824" y="5091576"/>
              <a:ext cx="937150" cy="466592"/>
            </a:xfrm>
            <a:custGeom>
              <a:rect b="b" l="l" r="r" t="t"/>
              <a:pathLst>
                <a:path extrusionOk="0" h="466592" w="937150">
                  <a:moveTo>
                    <a:pt x="0" y="0"/>
                  </a:moveTo>
                  <a:lnTo>
                    <a:pt x="937150" y="0"/>
                  </a:lnTo>
                  <a:lnTo>
                    <a:pt x="937150" y="466593"/>
                  </a:lnTo>
                  <a:lnTo>
                    <a:pt x="0" y="466593"/>
                  </a:lnTo>
                  <a:close/>
                </a:path>
              </a:pathLst>
            </a:custGeom>
            <a:solidFill>
              <a:srgbClr val="92719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3" name="Google Shape;1563;p28"/>
            <p:cNvSpPr/>
            <p:nvPr/>
          </p:nvSpPr>
          <p:spPr>
            <a:xfrm>
              <a:off x="6011394" y="3072719"/>
              <a:ext cx="937150" cy="466592"/>
            </a:xfrm>
            <a:custGeom>
              <a:rect b="b" l="l" r="r" t="t"/>
              <a:pathLst>
                <a:path extrusionOk="0" h="466592" w="937150">
                  <a:moveTo>
                    <a:pt x="0" y="0"/>
                  </a:moveTo>
                  <a:lnTo>
                    <a:pt x="937150" y="0"/>
                  </a:lnTo>
                  <a:lnTo>
                    <a:pt x="937150" y="466593"/>
                  </a:lnTo>
                  <a:lnTo>
                    <a:pt x="0" y="466593"/>
                  </a:lnTo>
                  <a:close/>
                </a:path>
              </a:pathLst>
            </a:custGeom>
            <a:solidFill>
              <a:srgbClr val="B99DB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4" name="Google Shape;1564;p28"/>
            <p:cNvSpPr/>
            <p:nvPr/>
          </p:nvSpPr>
          <p:spPr>
            <a:xfrm>
              <a:off x="6011394" y="3577481"/>
              <a:ext cx="937150" cy="466592"/>
            </a:xfrm>
            <a:custGeom>
              <a:rect b="b" l="l" r="r" t="t"/>
              <a:pathLst>
                <a:path extrusionOk="0" h="466592" w="937150">
                  <a:moveTo>
                    <a:pt x="0" y="0"/>
                  </a:moveTo>
                  <a:lnTo>
                    <a:pt x="937150" y="0"/>
                  </a:lnTo>
                  <a:lnTo>
                    <a:pt x="937150" y="466593"/>
                  </a:lnTo>
                  <a:lnTo>
                    <a:pt x="0" y="466593"/>
                  </a:lnTo>
                  <a:close/>
                </a:path>
              </a:pathLst>
            </a:custGeom>
            <a:solidFill>
              <a:srgbClr val="B99DB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5" name="Google Shape;1565;p28"/>
            <p:cNvSpPr/>
            <p:nvPr/>
          </p:nvSpPr>
          <p:spPr>
            <a:xfrm>
              <a:off x="6011394" y="4586814"/>
              <a:ext cx="937150" cy="466592"/>
            </a:xfrm>
            <a:custGeom>
              <a:rect b="b" l="l" r="r" t="t"/>
              <a:pathLst>
                <a:path extrusionOk="0" h="466592" w="937150">
                  <a:moveTo>
                    <a:pt x="0" y="0"/>
                  </a:moveTo>
                  <a:lnTo>
                    <a:pt x="937150" y="0"/>
                  </a:lnTo>
                  <a:lnTo>
                    <a:pt x="937150" y="466593"/>
                  </a:lnTo>
                  <a:lnTo>
                    <a:pt x="0" y="466593"/>
                  </a:lnTo>
                  <a:close/>
                </a:path>
              </a:pathLst>
            </a:custGeom>
            <a:solidFill>
              <a:srgbClr val="B99DB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6" name="Google Shape;1566;p28"/>
            <p:cNvSpPr/>
            <p:nvPr/>
          </p:nvSpPr>
          <p:spPr>
            <a:xfrm>
              <a:off x="6011394" y="4082147"/>
              <a:ext cx="937150" cy="466592"/>
            </a:xfrm>
            <a:custGeom>
              <a:rect b="b" l="l" r="r" t="t"/>
              <a:pathLst>
                <a:path extrusionOk="0" h="466592" w="937150">
                  <a:moveTo>
                    <a:pt x="0" y="0"/>
                  </a:moveTo>
                  <a:lnTo>
                    <a:pt x="937150" y="0"/>
                  </a:lnTo>
                  <a:lnTo>
                    <a:pt x="937150" y="466593"/>
                  </a:lnTo>
                  <a:lnTo>
                    <a:pt x="0" y="466593"/>
                  </a:lnTo>
                  <a:close/>
                </a:path>
              </a:pathLst>
            </a:custGeom>
            <a:solidFill>
              <a:srgbClr val="B99DB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7" name="Google Shape;1567;p28"/>
            <p:cNvSpPr/>
            <p:nvPr/>
          </p:nvSpPr>
          <p:spPr>
            <a:xfrm>
              <a:off x="7961824" y="2789451"/>
              <a:ext cx="937150" cy="245194"/>
            </a:xfrm>
            <a:custGeom>
              <a:rect b="b" l="l" r="r" t="t"/>
              <a:pathLst>
                <a:path extrusionOk="0" h="245194" w="937150">
                  <a:moveTo>
                    <a:pt x="0" y="0"/>
                  </a:moveTo>
                  <a:lnTo>
                    <a:pt x="937150" y="0"/>
                  </a:lnTo>
                  <a:lnTo>
                    <a:pt x="937150" y="245194"/>
                  </a:lnTo>
                  <a:lnTo>
                    <a:pt x="0" y="24519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8" name="Google Shape;1568;p28"/>
            <p:cNvSpPr/>
            <p:nvPr/>
          </p:nvSpPr>
          <p:spPr>
            <a:xfrm>
              <a:off x="6011394" y="2069763"/>
              <a:ext cx="937150" cy="681613"/>
            </a:xfrm>
            <a:custGeom>
              <a:rect b="b" l="l" r="r" t="t"/>
              <a:pathLst>
                <a:path extrusionOk="0" h="681613" w="937150">
                  <a:moveTo>
                    <a:pt x="0" y="0"/>
                  </a:moveTo>
                  <a:lnTo>
                    <a:pt x="937150" y="0"/>
                  </a:lnTo>
                  <a:lnTo>
                    <a:pt x="937150" y="681614"/>
                  </a:lnTo>
                  <a:lnTo>
                    <a:pt x="0" y="681614"/>
                  </a:lnTo>
                  <a:close/>
                </a:path>
              </a:pathLst>
            </a:custGeom>
            <a:solidFill>
              <a:srgbClr val="B99DB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9" name="Google Shape;1569;p28"/>
            <p:cNvSpPr/>
            <p:nvPr/>
          </p:nvSpPr>
          <p:spPr>
            <a:xfrm>
              <a:off x="6986609" y="2069763"/>
              <a:ext cx="937150" cy="681613"/>
            </a:xfrm>
            <a:custGeom>
              <a:rect b="b" l="l" r="r" t="t"/>
              <a:pathLst>
                <a:path extrusionOk="0" h="681613" w="937150">
                  <a:moveTo>
                    <a:pt x="0" y="0"/>
                  </a:moveTo>
                  <a:lnTo>
                    <a:pt x="937151" y="0"/>
                  </a:lnTo>
                  <a:lnTo>
                    <a:pt x="937151" y="681614"/>
                  </a:lnTo>
                  <a:lnTo>
                    <a:pt x="0" y="681614"/>
                  </a:lnTo>
                  <a:close/>
                </a:path>
              </a:pathLst>
            </a:custGeom>
            <a:solidFill>
              <a:srgbClr val="A385A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0" name="Google Shape;1570;p28"/>
            <p:cNvSpPr/>
            <p:nvPr/>
          </p:nvSpPr>
          <p:spPr>
            <a:xfrm>
              <a:off x="7961824" y="3072719"/>
              <a:ext cx="937150" cy="466592"/>
            </a:xfrm>
            <a:custGeom>
              <a:rect b="b" l="l" r="r" t="t"/>
              <a:pathLst>
                <a:path extrusionOk="0" h="466592" w="937150">
                  <a:moveTo>
                    <a:pt x="0" y="0"/>
                  </a:moveTo>
                  <a:lnTo>
                    <a:pt x="937150" y="0"/>
                  </a:lnTo>
                  <a:lnTo>
                    <a:pt x="937150" y="466593"/>
                  </a:lnTo>
                  <a:lnTo>
                    <a:pt x="0" y="466593"/>
                  </a:lnTo>
                  <a:close/>
                </a:path>
              </a:pathLst>
            </a:custGeom>
            <a:solidFill>
              <a:srgbClr val="92719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1" name="Google Shape;1571;p28"/>
            <p:cNvSpPr/>
            <p:nvPr/>
          </p:nvSpPr>
          <p:spPr>
            <a:xfrm>
              <a:off x="5036084" y="2789451"/>
              <a:ext cx="937150" cy="245194"/>
            </a:xfrm>
            <a:custGeom>
              <a:rect b="b" l="l" r="r" t="t"/>
              <a:pathLst>
                <a:path extrusionOk="0" h="245194" w="937150">
                  <a:moveTo>
                    <a:pt x="0" y="0"/>
                  </a:moveTo>
                  <a:lnTo>
                    <a:pt x="937151" y="0"/>
                  </a:lnTo>
                  <a:lnTo>
                    <a:pt x="937151" y="245194"/>
                  </a:lnTo>
                  <a:lnTo>
                    <a:pt x="0" y="24519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2" name="Google Shape;1572;p28"/>
            <p:cNvSpPr/>
            <p:nvPr/>
          </p:nvSpPr>
          <p:spPr>
            <a:xfrm>
              <a:off x="8937135" y="2069763"/>
              <a:ext cx="937150" cy="681613"/>
            </a:xfrm>
            <a:custGeom>
              <a:rect b="b" l="l" r="r" t="t"/>
              <a:pathLst>
                <a:path extrusionOk="0" h="681613" w="937150">
                  <a:moveTo>
                    <a:pt x="0" y="0"/>
                  </a:moveTo>
                  <a:lnTo>
                    <a:pt x="937150" y="0"/>
                  </a:lnTo>
                  <a:lnTo>
                    <a:pt x="937150" y="681614"/>
                  </a:lnTo>
                  <a:lnTo>
                    <a:pt x="0" y="681614"/>
                  </a:lnTo>
                  <a:close/>
                </a:path>
              </a:pathLst>
            </a:custGeom>
            <a:solidFill>
              <a:srgbClr val="84618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3" name="Google Shape;1573;p28"/>
            <p:cNvSpPr/>
            <p:nvPr/>
          </p:nvSpPr>
          <p:spPr>
            <a:xfrm>
              <a:off x="8937135" y="2789451"/>
              <a:ext cx="937150" cy="245194"/>
            </a:xfrm>
            <a:custGeom>
              <a:rect b="b" l="l" r="r" t="t"/>
              <a:pathLst>
                <a:path extrusionOk="0" h="245194" w="937150">
                  <a:moveTo>
                    <a:pt x="0" y="0"/>
                  </a:moveTo>
                  <a:lnTo>
                    <a:pt x="937150" y="0"/>
                  </a:lnTo>
                  <a:lnTo>
                    <a:pt x="937150" y="245194"/>
                  </a:lnTo>
                  <a:lnTo>
                    <a:pt x="0" y="245194"/>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4" name="Google Shape;1574;p28"/>
            <p:cNvSpPr/>
            <p:nvPr/>
          </p:nvSpPr>
          <p:spPr>
            <a:xfrm>
              <a:off x="7961824" y="2069763"/>
              <a:ext cx="937150" cy="681613"/>
            </a:xfrm>
            <a:custGeom>
              <a:rect b="b" l="l" r="r" t="t"/>
              <a:pathLst>
                <a:path extrusionOk="0" h="681613" w="937150">
                  <a:moveTo>
                    <a:pt x="0" y="0"/>
                  </a:moveTo>
                  <a:lnTo>
                    <a:pt x="937150" y="0"/>
                  </a:lnTo>
                  <a:lnTo>
                    <a:pt x="937150" y="681614"/>
                  </a:lnTo>
                  <a:lnTo>
                    <a:pt x="0" y="681614"/>
                  </a:lnTo>
                  <a:close/>
                </a:path>
              </a:pathLst>
            </a:custGeom>
            <a:solidFill>
              <a:srgbClr val="92719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5" name="Google Shape;1575;p28"/>
            <p:cNvSpPr/>
            <p:nvPr/>
          </p:nvSpPr>
          <p:spPr>
            <a:xfrm>
              <a:off x="8937135" y="3072719"/>
              <a:ext cx="937150" cy="466592"/>
            </a:xfrm>
            <a:custGeom>
              <a:rect b="b" l="l" r="r" t="t"/>
              <a:pathLst>
                <a:path extrusionOk="0" h="466592" w="937150">
                  <a:moveTo>
                    <a:pt x="0" y="0"/>
                  </a:moveTo>
                  <a:lnTo>
                    <a:pt x="937150" y="0"/>
                  </a:lnTo>
                  <a:lnTo>
                    <a:pt x="937150" y="466593"/>
                  </a:lnTo>
                  <a:lnTo>
                    <a:pt x="0" y="466593"/>
                  </a:lnTo>
                  <a:close/>
                </a:path>
              </a:pathLst>
            </a:custGeom>
            <a:solidFill>
              <a:srgbClr val="84618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6" name="Google Shape;1576;p28"/>
            <p:cNvSpPr/>
            <p:nvPr/>
          </p:nvSpPr>
          <p:spPr>
            <a:xfrm>
              <a:off x="5036084" y="3072719"/>
              <a:ext cx="937150" cy="466592"/>
            </a:xfrm>
            <a:custGeom>
              <a:rect b="b" l="l" r="r" t="t"/>
              <a:pathLst>
                <a:path extrusionOk="0" h="466592" w="937150">
                  <a:moveTo>
                    <a:pt x="0" y="0"/>
                  </a:moveTo>
                  <a:lnTo>
                    <a:pt x="937151" y="0"/>
                  </a:lnTo>
                  <a:lnTo>
                    <a:pt x="937151" y="466593"/>
                  </a:lnTo>
                  <a:lnTo>
                    <a:pt x="0" y="466593"/>
                  </a:lnTo>
                  <a:close/>
                </a:path>
              </a:pathLst>
            </a:custGeom>
            <a:solidFill>
              <a:srgbClr val="CDB6D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7" name="Google Shape;1577;p28"/>
            <p:cNvSpPr/>
            <p:nvPr/>
          </p:nvSpPr>
          <p:spPr>
            <a:xfrm>
              <a:off x="8937135" y="3577481"/>
              <a:ext cx="937150" cy="466592"/>
            </a:xfrm>
            <a:custGeom>
              <a:rect b="b" l="l" r="r" t="t"/>
              <a:pathLst>
                <a:path extrusionOk="0" h="466592" w="937150">
                  <a:moveTo>
                    <a:pt x="0" y="0"/>
                  </a:moveTo>
                  <a:lnTo>
                    <a:pt x="937150" y="0"/>
                  </a:lnTo>
                  <a:lnTo>
                    <a:pt x="937150" y="466593"/>
                  </a:lnTo>
                  <a:lnTo>
                    <a:pt x="0" y="466593"/>
                  </a:lnTo>
                  <a:close/>
                </a:path>
              </a:pathLst>
            </a:custGeom>
            <a:solidFill>
              <a:srgbClr val="84618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8" name="Google Shape;1578;p28"/>
            <p:cNvSpPr/>
            <p:nvPr/>
          </p:nvSpPr>
          <p:spPr>
            <a:xfrm>
              <a:off x="8937135" y="4082147"/>
              <a:ext cx="937150" cy="466592"/>
            </a:xfrm>
            <a:custGeom>
              <a:rect b="b" l="l" r="r" t="t"/>
              <a:pathLst>
                <a:path extrusionOk="0" h="466592" w="937150">
                  <a:moveTo>
                    <a:pt x="0" y="0"/>
                  </a:moveTo>
                  <a:lnTo>
                    <a:pt x="937150" y="0"/>
                  </a:lnTo>
                  <a:lnTo>
                    <a:pt x="937150" y="466593"/>
                  </a:lnTo>
                  <a:lnTo>
                    <a:pt x="0" y="466593"/>
                  </a:lnTo>
                  <a:close/>
                </a:path>
              </a:pathLst>
            </a:custGeom>
            <a:solidFill>
              <a:srgbClr val="84618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79" name="Google Shape;1579;p28"/>
          <p:cNvGrpSpPr/>
          <p:nvPr/>
        </p:nvGrpSpPr>
        <p:grpSpPr>
          <a:xfrm>
            <a:off x="4231611" y="4921023"/>
            <a:ext cx="951471" cy="1191416"/>
            <a:chOff x="3937061" y="5307134"/>
            <a:chExt cx="951471" cy="1191416"/>
          </a:xfrm>
        </p:grpSpPr>
        <p:pic>
          <p:nvPicPr>
            <p:cNvPr descr="Touchscreen with solid fill" id="1580" name="Google Shape;1580;p28"/>
            <p:cNvPicPr preferRelativeResize="0"/>
            <p:nvPr/>
          </p:nvPicPr>
          <p:blipFill rotWithShape="1">
            <a:blip r:embed="rId3">
              <a:alphaModFix/>
            </a:blip>
            <a:srcRect b="0" l="0" r="0" t="0"/>
            <a:stretch/>
          </p:blipFill>
          <p:spPr>
            <a:xfrm>
              <a:off x="3937061" y="5307134"/>
              <a:ext cx="914400" cy="914400"/>
            </a:xfrm>
            <a:prstGeom prst="rect">
              <a:avLst/>
            </a:prstGeom>
            <a:noFill/>
            <a:ln>
              <a:noFill/>
            </a:ln>
          </p:spPr>
        </p:pic>
        <p:sp>
          <p:nvSpPr>
            <p:cNvPr id="1581" name="Google Shape;1581;p28"/>
            <p:cNvSpPr txBox="1"/>
            <p:nvPr/>
          </p:nvSpPr>
          <p:spPr>
            <a:xfrm>
              <a:off x="3974132" y="6154526"/>
              <a:ext cx="914400" cy="34402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37C57"/>
                </a:buClr>
                <a:buSzPts val="1000"/>
                <a:buFont typeface="Arial"/>
                <a:buNone/>
              </a:pPr>
              <a:r>
                <a:rPr b="1" i="0" lang="es-ES" sz="1000" u="sng" cap="none" strike="noStrike">
                  <a:solidFill>
                    <a:srgbClr val="F37C57"/>
                  </a:solidFill>
                  <a:latin typeface="Calibri"/>
                  <a:ea typeface="Calibri"/>
                  <a:cs typeface="Calibri"/>
                  <a:sym typeface="Calibri"/>
                  <a:hlinkClick r:id="rId4">
                    <a:extLst>
                      <a:ext uri="{A12FA001-AC4F-418D-AE19-62706E023703}">
                        <ahyp:hlinkClr val="tx"/>
                      </a:ext>
                    </a:extLst>
                  </a:hlinkClick>
                </a:rPr>
                <a:t>Fuente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37C57"/>
                </a:buClr>
                <a:buSzPts val="1000"/>
                <a:buFont typeface="Arial"/>
                <a:buNone/>
              </a:pPr>
              <a:r>
                <a:rPr b="1" i="0" lang="es-ES" sz="1000" u="none" cap="none" strike="noStrike">
                  <a:solidFill>
                    <a:srgbClr val="F37C57"/>
                  </a:solidFill>
                  <a:latin typeface="Calibri"/>
                  <a:ea typeface="Calibri"/>
                  <a:cs typeface="Calibri"/>
                  <a:sym typeface="Calibri"/>
                </a:rPr>
                <a:t>Smartsheet</a:t>
              </a:r>
              <a:endParaRPr b="0" i="0" sz="1400" u="none" cap="none" strike="noStrike">
                <a:solidFill>
                  <a:srgbClr val="000000"/>
                </a:solidFill>
                <a:latin typeface="Arial"/>
                <a:ea typeface="Arial"/>
                <a:cs typeface="Arial"/>
                <a:sym typeface="Arial"/>
              </a:endParaRPr>
            </a:p>
          </p:txBody>
        </p:sp>
      </p:grpSp>
      <p:sp>
        <p:nvSpPr>
          <p:cNvPr id="1582" name="Google Shape;1582;p28"/>
          <p:cNvSpPr txBox="1"/>
          <p:nvPr/>
        </p:nvSpPr>
        <p:spPr>
          <a:xfrm>
            <a:off x="5336596" y="1442706"/>
            <a:ext cx="1163613"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Fink</a:t>
            </a:r>
            <a:endParaRPr b="0" i="0" sz="1400" u="none" cap="none" strike="noStrike">
              <a:solidFill>
                <a:srgbClr val="000000"/>
              </a:solidFill>
              <a:latin typeface="Arial"/>
              <a:ea typeface="Arial"/>
              <a:cs typeface="Arial"/>
              <a:sym typeface="Arial"/>
            </a:endParaRPr>
          </a:p>
        </p:txBody>
      </p:sp>
      <p:sp>
        <p:nvSpPr>
          <p:cNvPr id="1583" name="Google Shape;1583;p28"/>
          <p:cNvSpPr txBox="1"/>
          <p:nvPr/>
        </p:nvSpPr>
        <p:spPr>
          <a:xfrm>
            <a:off x="6583505" y="1442706"/>
            <a:ext cx="1163613"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González-Herrero y Pratt</a:t>
            </a:r>
            <a:endParaRPr b="0" i="0" sz="1400" u="none" cap="none" strike="noStrike">
              <a:solidFill>
                <a:srgbClr val="000000"/>
              </a:solidFill>
              <a:latin typeface="Arial"/>
              <a:ea typeface="Arial"/>
              <a:cs typeface="Arial"/>
              <a:sym typeface="Arial"/>
            </a:endParaRPr>
          </a:p>
        </p:txBody>
      </p:sp>
      <p:sp>
        <p:nvSpPr>
          <p:cNvPr id="1584" name="Google Shape;1584;p28"/>
          <p:cNvSpPr txBox="1"/>
          <p:nvPr/>
        </p:nvSpPr>
        <p:spPr>
          <a:xfrm>
            <a:off x="7816560" y="1442706"/>
            <a:ext cx="1163613"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Mitroff</a:t>
            </a:r>
            <a:endParaRPr b="0" i="0" sz="1400" u="none" cap="none" strike="noStrike">
              <a:solidFill>
                <a:srgbClr val="000000"/>
              </a:solidFill>
              <a:latin typeface="Arial"/>
              <a:ea typeface="Arial"/>
              <a:cs typeface="Arial"/>
              <a:sym typeface="Arial"/>
            </a:endParaRPr>
          </a:p>
        </p:txBody>
      </p:sp>
      <p:sp>
        <p:nvSpPr>
          <p:cNvPr id="1585" name="Google Shape;1585;p28"/>
          <p:cNvSpPr txBox="1"/>
          <p:nvPr/>
        </p:nvSpPr>
        <p:spPr>
          <a:xfrm>
            <a:off x="9035760" y="1442706"/>
            <a:ext cx="1163613"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Burnett</a:t>
            </a:r>
            <a:endParaRPr b="0" i="0" sz="1400" u="none" cap="none" strike="noStrike">
              <a:solidFill>
                <a:srgbClr val="000000"/>
              </a:solidFill>
              <a:latin typeface="Arial"/>
              <a:ea typeface="Arial"/>
              <a:cs typeface="Arial"/>
              <a:sym typeface="Arial"/>
            </a:endParaRPr>
          </a:p>
        </p:txBody>
      </p:sp>
      <p:sp>
        <p:nvSpPr>
          <p:cNvPr id="1586" name="Google Shape;1586;p28"/>
          <p:cNvSpPr txBox="1"/>
          <p:nvPr/>
        </p:nvSpPr>
        <p:spPr>
          <a:xfrm>
            <a:off x="10282669" y="1442706"/>
            <a:ext cx="1163613"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Modelo relacional Jacques</a:t>
            </a:r>
            <a:endParaRPr b="0" i="0" sz="1400" u="none" cap="none" strike="noStrike">
              <a:solidFill>
                <a:srgbClr val="000000"/>
              </a:solidFill>
              <a:latin typeface="Arial"/>
              <a:ea typeface="Arial"/>
              <a:cs typeface="Arial"/>
              <a:sym typeface="Arial"/>
            </a:endParaRPr>
          </a:p>
        </p:txBody>
      </p:sp>
      <p:sp>
        <p:nvSpPr>
          <p:cNvPr id="1587" name="Google Shape;1587;p28"/>
          <p:cNvSpPr txBox="1"/>
          <p:nvPr/>
        </p:nvSpPr>
        <p:spPr>
          <a:xfrm>
            <a:off x="4103541" y="2357106"/>
            <a:ext cx="1163613" cy="30587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3 etapas</a:t>
            </a:r>
            <a:endParaRPr b="0" i="0" sz="1400" u="none" cap="none" strike="noStrike">
              <a:solidFill>
                <a:srgbClr val="000000"/>
              </a:solidFill>
              <a:latin typeface="Arial"/>
              <a:ea typeface="Arial"/>
              <a:cs typeface="Arial"/>
              <a:sym typeface="Arial"/>
            </a:endParaRPr>
          </a:p>
        </p:txBody>
      </p:sp>
      <p:sp>
        <p:nvSpPr>
          <p:cNvPr id="1588" name="Google Shape;1588;p28"/>
          <p:cNvSpPr txBox="1"/>
          <p:nvPr/>
        </p:nvSpPr>
        <p:spPr>
          <a:xfrm>
            <a:off x="5336596" y="2370960"/>
            <a:ext cx="1163613" cy="30587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4 etapas</a:t>
            </a:r>
            <a:endParaRPr b="0" i="0" sz="1400" u="none" cap="none" strike="noStrike">
              <a:solidFill>
                <a:srgbClr val="000000"/>
              </a:solidFill>
              <a:latin typeface="Arial"/>
              <a:ea typeface="Arial"/>
              <a:cs typeface="Arial"/>
              <a:sym typeface="Arial"/>
            </a:endParaRPr>
          </a:p>
        </p:txBody>
      </p:sp>
      <p:sp>
        <p:nvSpPr>
          <p:cNvPr id="1589" name="Google Shape;1589;p28"/>
          <p:cNvSpPr txBox="1"/>
          <p:nvPr/>
        </p:nvSpPr>
        <p:spPr>
          <a:xfrm>
            <a:off x="6583505" y="2357106"/>
            <a:ext cx="1163613" cy="30587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4 etapas</a:t>
            </a:r>
            <a:endParaRPr b="0" i="0" sz="1400" u="none" cap="none" strike="noStrike">
              <a:solidFill>
                <a:srgbClr val="000000"/>
              </a:solidFill>
              <a:latin typeface="Arial"/>
              <a:ea typeface="Arial"/>
              <a:cs typeface="Arial"/>
              <a:sym typeface="Arial"/>
            </a:endParaRPr>
          </a:p>
        </p:txBody>
      </p:sp>
      <p:sp>
        <p:nvSpPr>
          <p:cNvPr id="1590" name="Google Shape;1590;p28"/>
          <p:cNvSpPr txBox="1"/>
          <p:nvPr/>
        </p:nvSpPr>
        <p:spPr>
          <a:xfrm>
            <a:off x="7830414" y="2370960"/>
            <a:ext cx="1163613" cy="30587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5 etapas</a:t>
            </a:r>
            <a:endParaRPr b="0" i="0" sz="1400" u="none" cap="none" strike="noStrike">
              <a:solidFill>
                <a:srgbClr val="000000"/>
              </a:solidFill>
              <a:latin typeface="Arial"/>
              <a:ea typeface="Arial"/>
              <a:cs typeface="Arial"/>
              <a:sym typeface="Arial"/>
            </a:endParaRPr>
          </a:p>
        </p:txBody>
      </p:sp>
      <p:sp>
        <p:nvSpPr>
          <p:cNvPr id="1591" name="Google Shape;1591;p28"/>
          <p:cNvSpPr txBox="1"/>
          <p:nvPr/>
        </p:nvSpPr>
        <p:spPr>
          <a:xfrm>
            <a:off x="9063469" y="2357106"/>
            <a:ext cx="1163613" cy="30587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6 pasos</a:t>
            </a:r>
            <a:endParaRPr b="0" i="0" sz="1400" u="none" cap="none" strike="noStrike">
              <a:solidFill>
                <a:srgbClr val="000000"/>
              </a:solidFill>
              <a:latin typeface="Arial"/>
              <a:ea typeface="Arial"/>
              <a:cs typeface="Arial"/>
              <a:sym typeface="Arial"/>
            </a:endParaRPr>
          </a:p>
        </p:txBody>
      </p:sp>
      <p:sp>
        <p:nvSpPr>
          <p:cNvPr id="1592" name="Google Shape;1592;p28"/>
          <p:cNvSpPr txBox="1"/>
          <p:nvPr/>
        </p:nvSpPr>
        <p:spPr>
          <a:xfrm>
            <a:off x="10282669" y="2370960"/>
            <a:ext cx="1163613" cy="30587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4 grupos</a:t>
            </a:r>
            <a:endParaRPr b="0" i="0" sz="1400" u="none" cap="none" strike="noStrike">
              <a:solidFill>
                <a:srgbClr val="000000"/>
              </a:solidFill>
              <a:latin typeface="Arial"/>
              <a:ea typeface="Arial"/>
              <a:cs typeface="Arial"/>
              <a:sym typeface="Arial"/>
            </a:endParaRPr>
          </a:p>
        </p:txBody>
      </p:sp>
      <p:sp>
        <p:nvSpPr>
          <p:cNvPr id="1593" name="Google Shape;1593;p28"/>
          <p:cNvSpPr txBox="1"/>
          <p:nvPr/>
        </p:nvSpPr>
        <p:spPr>
          <a:xfrm>
            <a:off x="4117395" y="2717324"/>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Antes de la crisis</a:t>
            </a:r>
            <a:endParaRPr b="0" i="0" sz="1400" u="none" cap="none" strike="noStrike">
              <a:solidFill>
                <a:srgbClr val="000000"/>
              </a:solidFill>
              <a:latin typeface="Arial"/>
              <a:ea typeface="Arial"/>
              <a:cs typeface="Arial"/>
              <a:sym typeface="Arial"/>
            </a:endParaRPr>
          </a:p>
        </p:txBody>
      </p:sp>
      <p:sp>
        <p:nvSpPr>
          <p:cNvPr id="1594" name="Google Shape;1594;p28"/>
          <p:cNvSpPr txBox="1"/>
          <p:nvPr/>
        </p:nvSpPr>
        <p:spPr>
          <a:xfrm>
            <a:off x="4117395" y="3354633"/>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Crisis</a:t>
            </a:r>
            <a:endParaRPr b="0" i="0" sz="1400" u="none" cap="none" strike="noStrike">
              <a:solidFill>
                <a:srgbClr val="000000"/>
              </a:solidFill>
              <a:latin typeface="Arial"/>
              <a:ea typeface="Arial"/>
              <a:cs typeface="Arial"/>
              <a:sym typeface="Arial"/>
            </a:endParaRPr>
          </a:p>
        </p:txBody>
      </p:sp>
      <p:sp>
        <p:nvSpPr>
          <p:cNvPr id="1595" name="Google Shape;1595;p28"/>
          <p:cNvSpPr txBox="1"/>
          <p:nvPr/>
        </p:nvSpPr>
        <p:spPr>
          <a:xfrm>
            <a:off x="4103541" y="3991942"/>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Tras la crisis</a:t>
            </a:r>
            <a:endParaRPr b="0" i="0" sz="1400" u="none" cap="none" strike="noStrike">
              <a:solidFill>
                <a:srgbClr val="000000"/>
              </a:solidFill>
              <a:latin typeface="Arial"/>
              <a:ea typeface="Arial"/>
              <a:cs typeface="Arial"/>
              <a:sym typeface="Arial"/>
            </a:endParaRPr>
          </a:p>
        </p:txBody>
      </p:sp>
      <p:sp>
        <p:nvSpPr>
          <p:cNvPr id="1596" name="Google Shape;1596;p28"/>
          <p:cNvSpPr txBox="1"/>
          <p:nvPr/>
        </p:nvSpPr>
        <p:spPr>
          <a:xfrm>
            <a:off x="5350450" y="3991942"/>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Crónica</a:t>
            </a:r>
            <a:endParaRPr b="0" i="0" sz="1400" u="none" cap="none" strike="noStrike">
              <a:solidFill>
                <a:srgbClr val="000000"/>
              </a:solidFill>
              <a:latin typeface="Arial"/>
              <a:ea typeface="Arial"/>
              <a:cs typeface="Arial"/>
              <a:sym typeface="Arial"/>
            </a:endParaRPr>
          </a:p>
        </p:txBody>
      </p:sp>
      <p:sp>
        <p:nvSpPr>
          <p:cNvPr id="1597" name="Google Shape;1597;p28"/>
          <p:cNvSpPr txBox="1"/>
          <p:nvPr/>
        </p:nvSpPr>
        <p:spPr>
          <a:xfrm>
            <a:off x="5350450" y="4629251"/>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Resolución</a:t>
            </a:r>
            <a:endParaRPr b="0" i="0" sz="1400" u="none" cap="none" strike="noStrike">
              <a:solidFill>
                <a:srgbClr val="000000"/>
              </a:solidFill>
              <a:latin typeface="Arial"/>
              <a:ea typeface="Arial"/>
              <a:cs typeface="Arial"/>
              <a:sym typeface="Arial"/>
            </a:endParaRPr>
          </a:p>
        </p:txBody>
      </p:sp>
      <p:sp>
        <p:nvSpPr>
          <p:cNvPr id="1598" name="Google Shape;1598;p28"/>
          <p:cNvSpPr txBox="1"/>
          <p:nvPr/>
        </p:nvSpPr>
        <p:spPr>
          <a:xfrm>
            <a:off x="5336596" y="3340778"/>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Agudo</a:t>
            </a:r>
            <a:endParaRPr b="0" i="0" sz="1400" u="none" cap="none" strike="noStrike">
              <a:solidFill>
                <a:srgbClr val="000000"/>
              </a:solidFill>
              <a:latin typeface="Arial"/>
              <a:ea typeface="Arial"/>
              <a:cs typeface="Arial"/>
              <a:sym typeface="Arial"/>
            </a:endParaRPr>
          </a:p>
        </p:txBody>
      </p:sp>
      <p:sp>
        <p:nvSpPr>
          <p:cNvPr id="1599" name="Google Shape;1599;p28"/>
          <p:cNvSpPr txBox="1"/>
          <p:nvPr/>
        </p:nvSpPr>
        <p:spPr>
          <a:xfrm>
            <a:off x="5350451" y="2717323"/>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Prodromal</a:t>
            </a:r>
            <a:endParaRPr b="0" i="0" sz="1400" u="none" cap="none" strike="noStrike">
              <a:solidFill>
                <a:srgbClr val="000000"/>
              </a:solidFill>
              <a:latin typeface="Arial"/>
              <a:ea typeface="Arial"/>
              <a:cs typeface="Arial"/>
              <a:sym typeface="Arial"/>
            </a:endParaRPr>
          </a:p>
        </p:txBody>
      </p:sp>
      <p:sp>
        <p:nvSpPr>
          <p:cNvPr id="1600" name="Google Shape;1600;p28"/>
          <p:cNvSpPr txBox="1"/>
          <p:nvPr/>
        </p:nvSpPr>
        <p:spPr>
          <a:xfrm>
            <a:off x="6569651" y="2717323"/>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Gestión de problemas</a:t>
            </a:r>
            <a:endParaRPr b="0" i="0" sz="1400" u="none" cap="none" strike="noStrike">
              <a:solidFill>
                <a:srgbClr val="000000"/>
              </a:solidFill>
              <a:latin typeface="Arial"/>
              <a:ea typeface="Arial"/>
              <a:cs typeface="Arial"/>
              <a:sym typeface="Arial"/>
            </a:endParaRPr>
          </a:p>
        </p:txBody>
      </p:sp>
      <p:sp>
        <p:nvSpPr>
          <p:cNvPr id="1601" name="Google Shape;1601;p28"/>
          <p:cNvSpPr txBox="1"/>
          <p:nvPr/>
        </p:nvSpPr>
        <p:spPr>
          <a:xfrm>
            <a:off x="6569651" y="3354632"/>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Planificación-prevención</a:t>
            </a:r>
            <a:endParaRPr b="0" i="0" sz="1400" u="none" cap="none" strike="noStrike">
              <a:solidFill>
                <a:srgbClr val="000000"/>
              </a:solidFill>
              <a:latin typeface="Arial"/>
              <a:ea typeface="Arial"/>
              <a:cs typeface="Arial"/>
              <a:sym typeface="Arial"/>
            </a:endParaRPr>
          </a:p>
        </p:txBody>
      </p:sp>
      <p:sp>
        <p:nvSpPr>
          <p:cNvPr id="1602" name="Google Shape;1602;p28"/>
          <p:cNvSpPr txBox="1"/>
          <p:nvPr/>
        </p:nvSpPr>
        <p:spPr>
          <a:xfrm>
            <a:off x="6555797" y="3991941"/>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Crisis</a:t>
            </a:r>
            <a:endParaRPr b="0" i="0" sz="1400" u="none" cap="none" strike="noStrike">
              <a:solidFill>
                <a:srgbClr val="000000"/>
              </a:solidFill>
              <a:latin typeface="Arial"/>
              <a:ea typeface="Arial"/>
              <a:cs typeface="Arial"/>
              <a:sym typeface="Arial"/>
            </a:endParaRPr>
          </a:p>
        </p:txBody>
      </p:sp>
      <p:sp>
        <p:nvSpPr>
          <p:cNvPr id="1603" name="Google Shape;1603;p28"/>
          <p:cNvSpPr txBox="1"/>
          <p:nvPr/>
        </p:nvSpPr>
        <p:spPr>
          <a:xfrm>
            <a:off x="6569651" y="4629250"/>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Tras la crisis</a:t>
            </a:r>
            <a:endParaRPr b="0" i="0" sz="1400" u="none" cap="none" strike="noStrike">
              <a:solidFill>
                <a:srgbClr val="000000"/>
              </a:solidFill>
              <a:latin typeface="Arial"/>
              <a:ea typeface="Arial"/>
              <a:cs typeface="Arial"/>
              <a:sym typeface="Arial"/>
            </a:endParaRPr>
          </a:p>
        </p:txBody>
      </p:sp>
      <p:sp>
        <p:nvSpPr>
          <p:cNvPr id="1604" name="Google Shape;1604;p28"/>
          <p:cNvSpPr txBox="1"/>
          <p:nvPr/>
        </p:nvSpPr>
        <p:spPr>
          <a:xfrm>
            <a:off x="7816560" y="2703469"/>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Detección de señales</a:t>
            </a:r>
            <a:endParaRPr b="0" i="0" sz="1400" u="none" cap="none" strike="noStrike">
              <a:solidFill>
                <a:srgbClr val="000000"/>
              </a:solidFill>
              <a:latin typeface="Arial"/>
              <a:ea typeface="Arial"/>
              <a:cs typeface="Arial"/>
              <a:sym typeface="Arial"/>
            </a:endParaRPr>
          </a:p>
        </p:txBody>
      </p:sp>
      <p:sp>
        <p:nvSpPr>
          <p:cNvPr id="1605" name="Google Shape;1605;p28"/>
          <p:cNvSpPr txBox="1"/>
          <p:nvPr/>
        </p:nvSpPr>
        <p:spPr>
          <a:xfrm>
            <a:off x="7802705" y="3354632"/>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Sondeo, prevención</a:t>
            </a:r>
            <a:endParaRPr b="0" i="0" sz="1400" u="none" cap="none" strike="noStrike">
              <a:solidFill>
                <a:srgbClr val="000000"/>
              </a:solidFill>
              <a:latin typeface="Arial"/>
              <a:ea typeface="Arial"/>
              <a:cs typeface="Arial"/>
              <a:sym typeface="Arial"/>
            </a:endParaRPr>
          </a:p>
        </p:txBody>
      </p:sp>
      <p:sp>
        <p:nvSpPr>
          <p:cNvPr id="1606" name="Google Shape;1606;p28"/>
          <p:cNvSpPr txBox="1"/>
          <p:nvPr/>
        </p:nvSpPr>
        <p:spPr>
          <a:xfrm>
            <a:off x="7816559" y="3991941"/>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Contención</a:t>
            </a:r>
            <a:endParaRPr b="0" i="0" sz="1400" u="none" cap="none" strike="noStrike">
              <a:solidFill>
                <a:srgbClr val="000000"/>
              </a:solidFill>
              <a:latin typeface="Arial"/>
              <a:ea typeface="Arial"/>
              <a:cs typeface="Arial"/>
              <a:sym typeface="Arial"/>
            </a:endParaRPr>
          </a:p>
        </p:txBody>
      </p:sp>
      <p:sp>
        <p:nvSpPr>
          <p:cNvPr id="1607" name="Google Shape;1607;p28"/>
          <p:cNvSpPr txBox="1"/>
          <p:nvPr/>
        </p:nvSpPr>
        <p:spPr>
          <a:xfrm>
            <a:off x="7802704" y="4643105"/>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Recuperación</a:t>
            </a:r>
            <a:endParaRPr b="0" i="0" sz="1400" u="none" cap="none" strike="noStrike">
              <a:solidFill>
                <a:srgbClr val="000000"/>
              </a:solidFill>
              <a:latin typeface="Arial"/>
              <a:ea typeface="Arial"/>
              <a:cs typeface="Arial"/>
              <a:sym typeface="Arial"/>
            </a:endParaRPr>
          </a:p>
        </p:txBody>
      </p:sp>
      <p:sp>
        <p:nvSpPr>
          <p:cNvPr id="1608" name="Google Shape;1608;p28"/>
          <p:cNvSpPr txBox="1"/>
          <p:nvPr/>
        </p:nvSpPr>
        <p:spPr>
          <a:xfrm>
            <a:off x="7802704" y="5266559"/>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Aprender</a:t>
            </a:r>
            <a:endParaRPr b="0" i="0" sz="1400" u="none" cap="none" strike="noStrike">
              <a:solidFill>
                <a:srgbClr val="000000"/>
              </a:solidFill>
              <a:latin typeface="Arial"/>
              <a:ea typeface="Arial"/>
              <a:cs typeface="Arial"/>
              <a:sym typeface="Arial"/>
            </a:endParaRPr>
          </a:p>
        </p:txBody>
      </p:sp>
      <p:sp>
        <p:nvSpPr>
          <p:cNvPr id="1609" name="Google Shape;1609;p28"/>
          <p:cNvSpPr txBox="1"/>
          <p:nvPr/>
        </p:nvSpPr>
        <p:spPr>
          <a:xfrm>
            <a:off x="9035758" y="2703468"/>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IDENTIFICACIÓN </a:t>
            </a:r>
            <a:r>
              <a:rPr b="0" i="0" lang="es-ES" sz="1200" u="none" cap="none" strike="noStrike">
                <a:solidFill>
                  <a:schemeClr val="lt1"/>
                </a:solidFill>
                <a:latin typeface="Calibri"/>
                <a:ea typeface="Calibri"/>
                <a:cs typeface="Calibri"/>
                <a:sym typeface="Calibri"/>
              </a:rPr>
              <a:t>formación de objetivos</a:t>
            </a:r>
            <a:endParaRPr b="0" i="0" sz="1400" u="none" cap="none" strike="noStrike">
              <a:solidFill>
                <a:srgbClr val="000000"/>
              </a:solidFill>
              <a:latin typeface="Arial"/>
              <a:ea typeface="Arial"/>
              <a:cs typeface="Arial"/>
              <a:sym typeface="Arial"/>
            </a:endParaRPr>
          </a:p>
        </p:txBody>
      </p:sp>
      <p:sp>
        <p:nvSpPr>
          <p:cNvPr id="1610" name="Google Shape;1610;p28"/>
          <p:cNvSpPr txBox="1"/>
          <p:nvPr/>
        </p:nvSpPr>
        <p:spPr>
          <a:xfrm>
            <a:off x="9035758" y="3368487"/>
            <a:ext cx="1163613"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IDENTIFICACIÓN </a:t>
            </a:r>
            <a:r>
              <a:rPr b="0" i="0" lang="es-ES" sz="1200" u="none" cap="none" strike="noStrike">
                <a:solidFill>
                  <a:schemeClr val="lt1"/>
                </a:solidFill>
                <a:latin typeface="Calibri"/>
                <a:ea typeface="Calibri"/>
                <a:cs typeface="Calibri"/>
                <a:sym typeface="Calibri"/>
              </a:rPr>
              <a:t>análisis medioambiental</a:t>
            </a:r>
            <a:endParaRPr b="0" i="0" sz="1400" u="none" cap="none" strike="noStrike">
              <a:solidFill>
                <a:srgbClr val="000000"/>
              </a:solidFill>
              <a:latin typeface="Arial"/>
              <a:ea typeface="Arial"/>
              <a:cs typeface="Arial"/>
              <a:sym typeface="Arial"/>
            </a:endParaRPr>
          </a:p>
        </p:txBody>
      </p:sp>
      <p:sp>
        <p:nvSpPr>
          <p:cNvPr id="1611" name="Google Shape;1611;p28"/>
          <p:cNvSpPr txBox="1"/>
          <p:nvPr/>
        </p:nvSpPr>
        <p:spPr>
          <a:xfrm>
            <a:off x="9008048" y="3991941"/>
            <a:ext cx="1246911"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CONFRONTACIÓN </a:t>
            </a:r>
            <a:r>
              <a:rPr b="0" i="0" lang="es-ES" sz="1200" u="none" cap="none" strike="noStrike">
                <a:solidFill>
                  <a:schemeClr val="lt1"/>
                </a:solidFill>
                <a:latin typeface="Calibri"/>
                <a:ea typeface="Calibri"/>
                <a:cs typeface="Calibri"/>
                <a:sym typeface="Calibri"/>
              </a:rPr>
              <a:t>formulación de estrategias</a:t>
            </a:r>
            <a:endParaRPr b="0" i="0" sz="1400" u="none" cap="none" strike="noStrike">
              <a:solidFill>
                <a:srgbClr val="000000"/>
              </a:solidFill>
              <a:latin typeface="Arial"/>
              <a:ea typeface="Arial"/>
              <a:cs typeface="Arial"/>
              <a:sym typeface="Arial"/>
            </a:endParaRPr>
          </a:p>
        </p:txBody>
      </p:sp>
      <p:sp>
        <p:nvSpPr>
          <p:cNvPr id="1612" name="Google Shape;1612;p28"/>
          <p:cNvSpPr txBox="1"/>
          <p:nvPr/>
        </p:nvSpPr>
        <p:spPr>
          <a:xfrm>
            <a:off x="9008048" y="4629250"/>
            <a:ext cx="1258168"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100"/>
              <a:buFont typeface="Arial"/>
              <a:buNone/>
            </a:pPr>
            <a:r>
              <a:rPr b="0" i="0" lang="es-ES" sz="1100" u="none" cap="none" strike="noStrike">
                <a:solidFill>
                  <a:schemeClr val="lt1"/>
                </a:solidFill>
                <a:latin typeface="Calibri"/>
                <a:ea typeface="Calibri"/>
                <a:cs typeface="Calibri"/>
                <a:sym typeface="Calibri"/>
              </a:rPr>
              <a:t>CONFRONTACIÓN </a:t>
            </a:r>
            <a:r>
              <a:rPr b="0" i="0" lang="es-ES" sz="1200" u="none" cap="none" strike="noStrike">
                <a:solidFill>
                  <a:schemeClr val="lt1"/>
                </a:solidFill>
                <a:latin typeface="Calibri"/>
                <a:ea typeface="Calibri"/>
                <a:cs typeface="Calibri"/>
                <a:sym typeface="Calibri"/>
              </a:rPr>
              <a:t>evaluación de estrategias</a:t>
            </a:r>
            <a:endParaRPr b="0" i="0" sz="1400" u="none" cap="none" strike="noStrike">
              <a:solidFill>
                <a:srgbClr val="000000"/>
              </a:solidFill>
              <a:latin typeface="Arial"/>
              <a:ea typeface="Arial"/>
              <a:cs typeface="Arial"/>
              <a:sym typeface="Arial"/>
            </a:endParaRPr>
          </a:p>
        </p:txBody>
      </p:sp>
      <p:sp>
        <p:nvSpPr>
          <p:cNvPr id="1613" name="Google Shape;1613;p28"/>
          <p:cNvSpPr txBox="1"/>
          <p:nvPr/>
        </p:nvSpPr>
        <p:spPr>
          <a:xfrm>
            <a:off x="8952629" y="5280414"/>
            <a:ext cx="1355152"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000"/>
              <a:buFont typeface="Arial"/>
              <a:buNone/>
            </a:pPr>
            <a:r>
              <a:rPr b="0" i="0" lang="es-ES" sz="1000" u="none" cap="none" strike="noStrike">
                <a:solidFill>
                  <a:schemeClr val="lt1"/>
                </a:solidFill>
                <a:latin typeface="Calibri"/>
                <a:ea typeface="Calibri"/>
                <a:cs typeface="Calibri"/>
                <a:sym typeface="Calibri"/>
              </a:rPr>
              <a:t>RECONFIGURACIÓN </a:t>
            </a:r>
            <a:r>
              <a:rPr b="0" i="0" lang="es-ES" sz="1200" u="none" cap="none" strike="noStrike">
                <a:solidFill>
                  <a:schemeClr val="lt1"/>
                </a:solidFill>
                <a:latin typeface="Calibri"/>
                <a:ea typeface="Calibri"/>
                <a:cs typeface="Calibri"/>
                <a:sym typeface="Calibri"/>
              </a:rPr>
              <a:t>aplicación de estrategias</a:t>
            </a:r>
            <a:endParaRPr b="0" i="0" sz="1400" u="none" cap="none" strike="noStrike">
              <a:solidFill>
                <a:srgbClr val="000000"/>
              </a:solidFill>
              <a:latin typeface="Arial"/>
              <a:ea typeface="Arial"/>
              <a:cs typeface="Arial"/>
              <a:sym typeface="Arial"/>
            </a:endParaRPr>
          </a:p>
        </p:txBody>
      </p:sp>
      <p:sp>
        <p:nvSpPr>
          <p:cNvPr id="1614" name="Google Shape;1614;p28"/>
          <p:cNvSpPr txBox="1"/>
          <p:nvPr/>
        </p:nvSpPr>
        <p:spPr>
          <a:xfrm>
            <a:off x="8938774" y="5903868"/>
            <a:ext cx="1355152"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000"/>
              <a:buFont typeface="Arial"/>
              <a:buNone/>
            </a:pPr>
            <a:r>
              <a:rPr b="0" i="0" lang="es-ES" sz="1000" u="none" cap="none" strike="noStrike">
                <a:solidFill>
                  <a:schemeClr val="lt1"/>
                </a:solidFill>
                <a:latin typeface="Calibri"/>
                <a:ea typeface="Calibri"/>
                <a:cs typeface="Calibri"/>
                <a:sym typeface="Calibri"/>
              </a:rPr>
              <a:t>RECONFIGURACIÓN </a:t>
            </a:r>
            <a:r>
              <a:rPr b="0" i="0" lang="es-ES" sz="1200" u="none" cap="none" strike="noStrike">
                <a:solidFill>
                  <a:schemeClr val="lt1"/>
                </a:solidFill>
                <a:latin typeface="Calibri"/>
                <a:ea typeface="Calibri"/>
                <a:cs typeface="Calibri"/>
                <a:sym typeface="Calibri"/>
              </a:rPr>
              <a:t>control de estrategias</a:t>
            </a:r>
            <a:endParaRPr b="0" i="0" sz="1400" u="none" cap="none" strike="noStrike">
              <a:solidFill>
                <a:srgbClr val="000000"/>
              </a:solidFill>
              <a:latin typeface="Arial"/>
              <a:ea typeface="Arial"/>
              <a:cs typeface="Arial"/>
              <a:sym typeface="Arial"/>
            </a:endParaRPr>
          </a:p>
        </p:txBody>
      </p:sp>
      <p:sp>
        <p:nvSpPr>
          <p:cNvPr id="1615" name="Google Shape;1615;p28"/>
          <p:cNvSpPr txBox="1"/>
          <p:nvPr/>
        </p:nvSpPr>
        <p:spPr>
          <a:xfrm>
            <a:off x="10241104" y="2703469"/>
            <a:ext cx="1255209"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Preparación ante las crisis</a:t>
            </a:r>
            <a:endParaRPr b="0" i="0" sz="1400" u="none" cap="none" strike="noStrike">
              <a:solidFill>
                <a:srgbClr val="000000"/>
              </a:solidFill>
              <a:latin typeface="Arial"/>
              <a:ea typeface="Arial"/>
              <a:cs typeface="Arial"/>
              <a:sym typeface="Arial"/>
            </a:endParaRPr>
          </a:p>
        </p:txBody>
      </p:sp>
      <p:sp>
        <p:nvSpPr>
          <p:cNvPr id="1616" name="Google Shape;1616;p28"/>
          <p:cNvSpPr txBox="1"/>
          <p:nvPr/>
        </p:nvSpPr>
        <p:spPr>
          <a:xfrm>
            <a:off x="10254958" y="3354633"/>
            <a:ext cx="1255209"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Prevención de crisis</a:t>
            </a:r>
            <a:endParaRPr b="0" i="0" sz="1400" u="none" cap="none" strike="noStrike">
              <a:solidFill>
                <a:srgbClr val="000000"/>
              </a:solidFill>
              <a:latin typeface="Arial"/>
              <a:ea typeface="Arial"/>
              <a:cs typeface="Arial"/>
              <a:sym typeface="Arial"/>
            </a:endParaRPr>
          </a:p>
        </p:txBody>
      </p:sp>
      <p:sp>
        <p:nvSpPr>
          <p:cNvPr id="1617" name="Google Shape;1617;p28"/>
          <p:cNvSpPr txBox="1"/>
          <p:nvPr/>
        </p:nvSpPr>
        <p:spPr>
          <a:xfrm>
            <a:off x="10227249" y="4005796"/>
            <a:ext cx="1255209"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Gestión de crisis</a:t>
            </a:r>
            <a:endParaRPr b="0" i="0" sz="1400" u="none" cap="none" strike="noStrike">
              <a:solidFill>
                <a:srgbClr val="000000"/>
              </a:solidFill>
              <a:latin typeface="Arial"/>
              <a:ea typeface="Arial"/>
              <a:cs typeface="Arial"/>
              <a:sym typeface="Arial"/>
            </a:endParaRPr>
          </a:p>
        </p:txBody>
      </p:sp>
      <p:sp>
        <p:nvSpPr>
          <p:cNvPr id="1618" name="Google Shape;1618;p28"/>
          <p:cNvSpPr txBox="1"/>
          <p:nvPr/>
        </p:nvSpPr>
        <p:spPr>
          <a:xfrm>
            <a:off x="10227249" y="4629250"/>
            <a:ext cx="1255209" cy="583894"/>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400" u="none" cap="none" strike="noStrike">
                <a:solidFill>
                  <a:schemeClr val="lt1"/>
                </a:solidFill>
                <a:latin typeface="Calibri"/>
                <a:ea typeface="Calibri"/>
                <a:cs typeface="Calibri"/>
                <a:sym typeface="Calibri"/>
              </a:rPr>
              <a:t>Gestión posterior a la crisis</a:t>
            </a:r>
            <a:endParaRPr b="0" i="0" sz="1400" u="none" cap="none" strike="noStrike">
              <a:solidFill>
                <a:srgbClr val="000000"/>
              </a:solidFill>
              <a:latin typeface="Arial"/>
              <a:ea typeface="Arial"/>
              <a:cs typeface="Arial"/>
              <a:sym typeface="Arial"/>
            </a:endParaRPr>
          </a:p>
        </p:txBody>
      </p:sp>
      <p:sp>
        <p:nvSpPr>
          <p:cNvPr id="1619" name="Google Shape;1619;p28"/>
          <p:cNvSpPr txBox="1"/>
          <p:nvPr/>
        </p:nvSpPr>
        <p:spPr>
          <a:xfrm>
            <a:off x="5814247" y="6092235"/>
            <a:ext cx="211567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sng" cap="none" strike="noStrike">
                <a:solidFill>
                  <a:srgbClr val="4D4D4D"/>
                </a:solidFill>
                <a:latin typeface="Calibri"/>
                <a:ea typeface="Calibri"/>
                <a:cs typeface="Calibri"/>
                <a:sym typeface="Calibri"/>
                <a:hlinkClick r:id="rId5">
                  <a:extLst>
                    <a:ext uri="{A12FA001-AC4F-418D-AE19-62706E023703}">
                      <ahyp:hlinkClr val="tx"/>
                    </a:ext>
                  </a:extLst>
                </a:hlinkClick>
              </a:rPr>
              <a:t>Fuente</a:t>
            </a:r>
            <a:r>
              <a:rPr b="0" i="0" lang="es-ES" sz="1800" u="none" cap="none" strike="noStrike">
                <a:solidFill>
                  <a:srgbClr val="4D4D4D"/>
                </a:solidFill>
                <a:latin typeface="Calibri"/>
                <a:ea typeface="Calibri"/>
                <a:cs typeface="Calibri"/>
                <a:sym typeface="Calibri"/>
              </a:rPr>
              <a:t> Smartsheet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3" name="Shape 1623"/>
        <p:cNvGrpSpPr/>
        <p:nvPr/>
      </p:nvGrpSpPr>
      <p:grpSpPr>
        <a:xfrm>
          <a:off x="0" y="0"/>
          <a:ext cx="0" cy="0"/>
          <a:chOff x="0" y="0"/>
          <a:chExt cx="0" cy="0"/>
        </a:xfrm>
      </p:grpSpPr>
      <p:sp>
        <p:nvSpPr>
          <p:cNvPr id="1624" name="Google Shape;1624;p29"/>
          <p:cNvSpPr txBox="1"/>
          <p:nvPr>
            <p:ph idx="1" type="body"/>
          </p:nvPr>
        </p:nvSpPr>
        <p:spPr>
          <a:xfrm>
            <a:off x="1268025" y="876771"/>
            <a:ext cx="5758073" cy="4525954"/>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1800"/>
              <a:buNone/>
            </a:pPr>
            <a:r>
              <a:rPr b="1" lang="es-ES" sz="1700"/>
              <a:t>Alfonso González-Herrero y Cornelius </a:t>
            </a:r>
            <a:r>
              <a:rPr b="1" i="0" lang="es-ES" sz="1700"/>
              <a:t>Pratt</a:t>
            </a:r>
            <a:r>
              <a:rPr b="0" i="0" lang="es-ES" sz="1700"/>
              <a:t> identifican un ciclo vital de crisis con múltiples etapas secuenciales como </a:t>
            </a:r>
            <a:r>
              <a:rPr b="1" i="0" lang="es-ES" sz="1700"/>
              <a:t>nacimiento, crecimiento, madurez y declive</a:t>
            </a:r>
            <a:r>
              <a:rPr lang="es-ES" sz="1700"/>
              <a:t>. Este</a:t>
            </a:r>
            <a:r>
              <a:rPr b="0" i="0" lang="es-ES" sz="1700"/>
              <a:t> modelo establece un paralelismo entre estas etapas y cuestiones como la gestión, la planificación-prevención, la crisis y la postcrisis. </a:t>
            </a:r>
            <a:r>
              <a:rPr lang="es-ES" sz="1700"/>
              <a:t>La </a:t>
            </a:r>
            <a:r>
              <a:rPr b="0" i="0" lang="es-ES" sz="1700"/>
              <a:t>región o las empresas buscan y se anticipan a los problemas y aspectos de comunicación de la gestión de crisis que pueden llegar a ser problemáticos. </a:t>
            </a:r>
            <a:endParaRPr sz="2300"/>
          </a:p>
          <a:p>
            <a:pPr indent="0" lvl="0" marL="0" rtl="0" algn="l">
              <a:lnSpc>
                <a:spcPct val="90000"/>
              </a:lnSpc>
              <a:spcBef>
                <a:spcPts val="1000"/>
              </a:spcBef>
              <a:spcAft>
                <a:spcPts val="0"/>
              </a:spcAft>
              <a:buClr>
                <a:schemeClr val="lt1"/>
              </a:buClr>
              <a:buSzPts val="1800"/>
              <a:buNone/>
            </a:pPr>
            <a:r>
              <a:rPr b="1" lang="es-ES" sz="1700"/>
              <a:t>Alan Hilburg </a:t>
            </a:r>
            <a:r>
              <a:rPr b="0" i="0" lang="es-ES" sz="1700"/>
              <a:t>explica el ciclo de vida de una crisis como un arco que consiste en evitarla, mitigarla y recuperarse.  Este concepto es similar a otro modelo popular con tres etapas: antes, durante y después de una crisis. </a:t>
            </a:r>
            <a:endParaRPr sz="2300"/>
          </a:p>
          <a:p>
            <a:pPr indent="0" lvl="0" marL="0" rtl="0" algn="l">
              <a:lnSpc>
                <a:spcPct val="90000"/>
              </a:lnSpc>
              <a:spcBef>
                <a:spcPts val="1000"/>
              </a:spcBef>
              <a:spcAft>
                <a:spcPts val="0"/>
              </a:spcAft>
              <a:buClr>
                <a:schemeClr val="lt1"/>
              </a:buClr>
              <a:buSzPts val="1800"/>
              <a:buNone/>
            </a:pPr>
            <a:r>
              <a:rPr b="1" lang="es-ES" sz="1700"/>
              <a:t>Mitroff </a:t>
            </a:r>
            <a:r>
              <a:rPr lang="es-ES" sz="1700"/>
              <a:t>describió cinco etapas de crisis, que también siguen una progresión similar del ciclo vital: Detección de señales de crisis, Sondeo y prevención (el sondeo se refiere a la búsqueda de factores de riesgo), Contención, Recuperación y Aprendizaje</a:t>
            </a:r>
            <a:endParaRPr sz="2300"/>
          </a:p>
          <a:p>
            <a:pPr indent="0" lvl="0" marL="0" rtl="0" algn="l">
              <a:lnSpc>
                <a:spcPct val="90000"/>
              </a:lnSpc>
              <a:spcBef>
                <a:spcPts val="1000"/>
              </a:spcBef>
              <a:spcAft>
                <a:spcPts val="0"/>
              </a:spcAft>
              <a:buClr>
                <a:schemeClr val="lt1"/>
              </a:buClr>
              <a:buSzPts val="1800"/>
              <a:buNone/>
            </a:pPr>
            <a:r>
              <a:rPr b="1" lang="es-ES" sz="1700"/>
              <a:t>John Burnett </a:t>
            </a:r>
            <a:r>
              <a:rPr b="0" i="0" lang="es-ES" sz="1700"/>
              <a:t>propuso un modelo de gestión de crisis con tres grandes etapas -identificación, confrontación y reconfiguración-, cada una de las cuales consta de dos pasos. Los pasos del modelo de Burnett son la formación de objetivos, el análisis del entorno, la formulación de estrategias, la evaluación de estrategias, la aplicación de estrategias y el control estratégico.</a:t>
            </a:r>
            <a:endParaRPr sz="2300"/>
          </a:p>
          <a:p>
            <a:pPr indent="-228600" lvl="0" marL="228600" rtl="0" algn="l">
              <a:lnSpc>
                <a:spcPct val="90000"/>
              </a:lnSpc>
              <a:spcBef>
                <a:spcPts val="1000"/>
              </a:spcBef>
              <a:spcAft>
                <a:spcPts val="0"/>
              </a:spcAft>
              <a:buClr>
                <a:schemeClr val="lt1"/>
              </a:buClr>
              <a:buSzPts val="1800"/>
              <a:buNone/>
            </a:pPr>
            <a:r>
              <a:t/>
            </a:r>
            <a:endParaRPr sz="1700"/>
          </a:p>
        </p:txBody>
      </p:sp>
      <p:sp>
        <p:nvSpPr>
          <p:cNvPr id="1625" name="Google Shape;1625;p29"/>
          <p:cNvSpPr txBox="1"/>
          <p:nvPr>
            <p:ph idx="3" type="body"/>
          </p:nvPr>
        </p:nvSpPr>
        <p:spPr>
          <a:xfrm>
            <a:off x="1039460" y="56593"/>
            <a:ext cx="6215203" cy="88189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None/>
            </a:pPr>
            <a:r>
              <a:rPr lang="es-ES" sz="3200"/>
              <a:t>Múltiples modelos de gestión de crisis</a:t>
            </a:r>
            <a:endParaRPr/>
          </a:p>
        </p:txBody>
      </p:sp>
      <p:pic>
        <p:nvPicPr>
          <p:cNvPr id="1626" name="Google Shape;1626;p29">
            <a:hlinkClick r:id="rId3"/>
          </p:cNvPr>
          <p:cNvPicPr preferRelativeResize="0"/>
          <p:nvPr/>
        </p:nvPicPr>
        <p:blipFill rotWithShape="1">
          <a:blip r:embed="rId4">
            <a:alphaModFix/>
          </a:blip>
          <a:srcRect b="0" l="0" r="0" t="0"/>
          <a:stretch/>
        </p:blipFill>
        <p:spPr>
          <a:xfrm>
            <a:off x="7254663" y="171995"/>
            <a:ext cx="4937338" cy="5518928"/>
          </a:xfrm>
          <a:prstGeom prst="rect">
            <a:avLst/>
          </a:prstGeom>
          <a:noFill/>
          <a:ln>
            <a:noFill/>
          </a:ln>
        </p:spPr>
      </p:pic>
      <p:grpSp>
        <p:nvGrpSpPr>
          <p:cNvPr id="1627" name="Google Shape;1627;p29"/>
          <p:cNvGrpSpPr/>
          <p:nvPr/>
        </p:nvGrpSpPr>
        <p:grpSpPr>
          <a:xfrm>
            <a:off x="7494494" y="5402725"/>
            <a:ext cx="951471" cy="1191416"/>
            <a:chOff x="3937061" y="5307134"/>
            <a:chExt cx="951471" cy="1191416"/>
          </a:xfrm>
        </p:grpSpPr>
        <p:pic>
          <p:nvPicPr>
            <p:cNvPr descr="Touchscreen with solid fill" id="1628" name="Google Shape;1628;p29"/>
            <p:cNvPicPr preferRelativeResize="0"/>
            <p:nvPr/>
          </p:nvPicPr>
          <p:blipFill rotWithShape="1">
            <a:blip r:embed="rId5">
              <a:alphaModFix/>
            </a:blip>
            <a:srcRect b="0" l="0" r="0" t="0"/>
            <a:stretch/>
          </p:blipFill>
          <p:spPr>
            <a:xfrm>
              <a:off x="3937061" y="5307134"/>
              <a:ext cx="914400" cy="914400"/>
            </a:xfrm>
            <a:prstGeom prst="rect">
              <a:avLst/>
            </a:prstGeom>
            <a:noFill/>
            <a:ln>
              <a:noFill/>
            </a:ln>
          </p:spPr>
        </p:pic>
        <p:sp>
          <p:nvSpPr>
            <p:cNvPr id="1629" name="Google Shape;1629;p29"/>
            <p:cNvSpPr txBox="1"/>
            <p:nvPr/>
          </p:nvSpPr>
          <p:spPr>
            <a:xfrm>
              <a:off x="3974132" y="6154526"/>
              <a:ext cx="914400" cy="34402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37C57"/>
                </a:buClr>
                <a:buSzPts val="1000"/>
                <a:buFont typeface="Arial"/>
                <a:buNone/>
              </a:pPr>
              <a:r>
                <a:rPr b="1" i="0" lang="es-ES" sz="1000" u="sng" cap="none" strike="noStrike">
                  <a:solidFill>
                    <a:srgbClr val="F37C57"/>
                  </a:solidFill>
                  <a:latin typeface="Calibri"/>
                  <a:ea typeface="Calibri"/>
                  <a:cs typeface="Calibri"/>
                  <a:sym typeface="Calibri"/>
                  <a:hlinkClick r:id="rId6">
                    <a:extLst>
                      <a:ext uri="{A12FA001-AC4F-418D-AE19-62706E023703}">
                        <ahyp:hlinkClr val="tx"/>
                      </a:ext>
                    </a:extLst>
                  </a:hlinkClick>
                </a:rPr>
                <a:t>Fuente</a:t>
              </a:r>
              <a:endParaRPr b="0" i="0" sz="1400" u="none" cap="none" strike="noStrike">
                <a:solidFill>
                  <a:srgbClr val="000000"/>
                </a:solidFill>
                <a:latin typeface="Arial"/>
                <a:ea typeface="Arial"/>
                <a:cs typeface="Arial"/>
                <a:sym typeface="Arial"/>
              </a:endParaRPr>
            </a:p>
          </p:txBody>
        </p:sp>
      </p:grpSp>
      <p:sp>
        <p:nvSpPr>
          <p:cNvPr id="1630" name="Google Shape;1630;p29"/>
          <p:cNvSpPr txBox="1"/>
          <p:nvPr/>
        </p:nvSpPr>
        <p:spPr>
          <a:xfrm>
            <a:off x="8930244" y="2695881"/>
            <a:ext cx="1591294"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Gestión de crisis</a:t>
            </a:r>
            <a:endParaRPr b="0" i="0" sz="1400" u="none" cap="none" strike="noStrike">
              <a:solidFill>
                <a:srgbClr val="000000"/>
              </a:solidFill>
              <a:latin typeface="Arial"/>
              <a:ea typeface="Arial"/>
              <a:cs typeface="Arial"/>
              <a:sym typeface="Arial"/>
            </a:endParaRPr>
          </a:p>
        </p:txBody>
      </p:sp>
      <p:sp>
        <p:nvSpPr>
          <p:cNvPr id="1631" name="Google Shape;1631;p29"/>
          <p:cNvSpPr txBox="1"/>
          <p:nvPr/>
        </p:nvSpPr>
        <p:spPr>
          <a:xfrm>
            <a:off x="7877919" y="8161"/>
            <a:ext cx="3641623"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79527B"/>
              </a:buClr>
              <a:buSzPts val="1800"/>
              <a:buFont typeface="Arial"/>
              <a:buNone/>
            </a:pPr>
            <a:r>
              <a:rPr b="1" i="0" lang="es-ES" sz="1800" u="none" cap="none" strike="noStrike">
                <a:solidFill>
                  <a:srgbClr val="79527B"/>
                </a:solidFill>
                <a:latin typeface="Calibri"/>
                <a:ea typeface="Calibri"/>
                <a:cs typeface="Calibri"/>
                <a:sym typeface="Calibri"/>
              </a:rPr>
              <a:t>Modelo Burnett de gestión de crisis</a:t>
            </a:r>
            <a:endParaRPr b="0" i="0" sz="1400" u="none" cap="none" strike="noStrike">
              <a:solidFill>
                <a:srgbClr val="000000"/>
              </a:solidFill>
              <a:latin typeface="Arial"/>
              <a:ea typeface="Arial"/>
              <a:cs typeface="Arial"/>
              <a:sym typeface="Arial"/>
            </a:endParaRPr>
          </a:p>
        </p:txBody>
      </p:sp>
      <p:sp>
        <p:nvSpPr>
          <p:cNvPr id="1632" name="Google Shape;1632;p29"/>
          <p:cNvSpPr txBox="1"/>
          <p:nvPr/>
        </p:nvSpPr>
        <p:spPr>
          <a:xfrm>
            <a:off x="9920034" y="6139814"/>
            <a:ext cx="2109670" cy="493379"/>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79527B"/>
              </a:buClr>
              <a:buSzPts val="1000"/>
              <a:buFont typeface="Arial"/>
              <a:buNone/>
            </a:pPr>
            <a:r>
              <a:rPr b="0" i="0" lang="es-ES" sz="1000" u="none" cap="none" strike="noStrike">
                <a:solidFill>
                  <a:srgbClr val="79527B"/>
                </a:solidFill>
                <a:latin typeface="Calibri"/>
                <a:ea typeface="Calibri"/>
                <a:cs typeface="Calibri"/>
                <a:sym typeface="Calibri"/>
              </a:rPr>
              <a:t>Adaptado de Tony Burnett, 2007</a:t>
            </a:r>
            <a:endParaRPr b="0" i="0" sz="1400" u="none" cap="none" strike="noStrike">
              <a:solidFill>
                <a:srgbClr val="000000"/>
              </a:solidFill>
              <a:latin typeface="Arial"/>
              <a:ea typeface="Arial"/>
              <a:cs typeface="Arial"/>
              <a:sym typeface="Arial"/>
            </a:endParaRPr>
          </a:p>
        </p:txBody>
      </p:sp>
      <p:sp>
        <p:nvSpPr>
          <p:cNvPr id="1633" name="Google Shape;1633;p29"/>
          <p:cNvSpPr txBox="1"/>
          <p:nvPr/>
        </p:nvSpPr>
        <p:spPr>
          <a:xfrm>
            <a:off x="8930244" y="1413346"/>
            <a:ext cx="1591294"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300" u="none" cap="none" strike="noStrike">
                <a:solidFill>
                  <a:schemeClr val="lt1"/>
                </a:solidFill>
                <a:latin typeface="Calibri"/>
                <a:ea typeface="Calibri"/>
                <a:cs typeface="Calibri"/>
                <a:sym typeface="Calibri"/>
              </a:rPr>
              <a:t>Formación de la meta</a:t>
            </a:r>
            <a:endParaRPr b="0" i="0" sz="1300" u="none" cap="none" strike="noStrike">
              <a:solidFill>
                <a:srgbClr val="000000"/>
              </a:solidFill>
              <a:latin typeface="Arial"/>
              <a:ea typeface="Arial"/>
              <a:cs typeface="Arial"/>
              <a:sym typeface="Arial"/>
            </a:endParaRPr>
          </a:p>
        </p:txBody>
      </p:sp>
      <p:sp>
        <p:nvSpPr>
          <p:cNvPr id="1634" name="Google Shape;1634;p29"/>
          <p:cNvSpPr txBox="1"/>
          <p:nvPr/>
        </p:nvSpPr>
        <p:spPr>
          <a:xfrm rot="3636858">
            <a:off x="10113998" y="2207306"/>
            <a:ext cx="1376718" cy="643219"/>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300" u="none" cap="none" strike="noStrike">
                <a:solidFill>
                  <a:schemeClr val="lt1"/>
                </a:solidFill>
                <a:latin typeface="Calibri"/>
                <a:ea typeface="Calibri"/>
                <a:cs typeface="Calibri"/>
                <a:sym typeface="Calibri"/>
              </a:rPr>
              <a:t>Análisis medioambiental</a:t>
            </a:r>
            <a:endParaRPr b="0" i="0" sz="1300" u="none" cap="none" strike="noStrike">
              <a:solidFill>
                <a:srgbClr val="000000"/>
              </a:solidFill>
              <a:latin typeface="Arial"/>
              <a:ea typeface="Arial"/>
              <a:cs typeface="Arial"/>
              <a:sym typeface="Arial"/>
            </a:endParaRPr>
          </a:p>
        </p:txBody>
      </p:sp>
      <p:sp>
        <p:nvSpPr>
          <p:cNvPr id="1635" name="Google Shape;1635;p29"/>
          <p:cNvSpPr txBox="1"/>
          <p:nvPr/>
        </p:nvSpPr>
        <p:spPr>
          <a:xfrm rot="-3511529">
            <a:off x="10098300" y="3464357"/>
            <a:ext cx="1376718" cy="643219"/>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300" u="none" cap="none" strike="noStrike">
                <a:solidFill>
                  <a:schemeClr val="lt1"/>
                </a:solidFill>
                <a:latin typeface="Calibri"/>
                <a:ea typeface="Calibri"/>
                <a:cs typeface="Calibri"/>
                <a:sym typeface="Calibri"/>
              </a:rPr>
              <a:t>Formulación de estrategias</a:t>
            </a:r>
            <a:endParaRPr b="0" i="0" sz="1300" u="none" cap="none" strike="noStrike">
              <a:solidFill>
                <a:srgbClr val="000000"/>
              </a:solidFill>
              <a:latin typeface="Arial"/>
              <a:ea typeface="Arial"/>
              <a:cs typeface="Arial"/>
              <a:sym typeface="Arial"/>
            </a:endParaRPr>
          </a:p>
        </p:txBody>
      </p:sp>
      <p:sp>
        <p:nvSpPr>
          <p:cNvPr id="1636" name="Google Shape;1636;p29"/>
          <p:cNvSpPr txBox="1"/>
          <p:nvPr/>
        </p:nvSpPr>
        <p:spPr>
          <a:xfrm>
            <a:off x="8930245" y="3966541"/>
            <a:ext cx="1591294"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300" u="none" cap="none" strike="noStrike">
                <a:solidFill>
                  <a:schemeClr val="lt1"/>
                </a:solidFill>
                <a:latin typeface="Calibri"/>
                <a:ea typeface="Calibri"/>
                <a:cs typeface="Calibri"/>
                <a:sym typeface="Calibri"/>
              </a:rPr>
              <a:t>Evaluación de la estrategia</a:t>
            </a:r>
            <a:endParaRPr b="0" i="0" sz="1300" u="none" cap="none" strike="noStrike">
              <a:solidFill>
                <a:srgbClr val="000000"/>
              </a:solidFill>
              <a:latin typeface="Arial"/>
              <a:ea typeface="Arial"/>
              <a:cs typeface="Arial"/>
              <a:sym typeface="Arial"/>
            </a:endParaRPr>
          </a:p>
        </p:txBody>
      </p:sp>
      <p:sp>
        <p:nvSpPr>
          <p:cNvPr id="1637" name="Google Shape;1637;p29"/>
          <p:cNvSpPr txBox="1"/>
          <p:nvPr/>
        </p:nvSpPr>
        <p:spPr>
          <a:xfrm rot="3422345">
            <a:off x="7952823" y="3406715"/>
            <a:ext cx="1376718" cy="643219"/>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300" u="none" cap="none" strike="noStrike">
                <a:solidFill>
                  <a:schemeClr val="lt1"/>
                </a:solidFill>
                <a:latin typeface="Calibri"/>
                <a:ea typeface="Calibri"/>
                <a:cs typeface="Calibri"/>
                <a:sym typeface="Calibri"/>
              </a:rPr>
              <a:t>Aplicación de la estrategia</a:t>
            </a:r>
            <a:endParaRPr b="0" i="0" sz="1300" u="none" cap="none" strike="noStrike">
              <a:solidFill>
                <a:srgbClr val="000000"/>
              </a:solidFill>
              <a:latin typeface="Arial"/>
              <a:ea typeface="Arial"/>
              <a:cs typeface="Arial"/>
              <a:sym typeface="Arial"/>
            </a:endParaRPr>
          </a:p>
        </p:txBody>
      </p:sp>
      <p:sp>
        <p:nvSpPr>
          <p:cNvPr id="1638" name="Google Shape;1638;p29"/>
          <p:cNvSpPr txBox="1"/>
          <p:nvPr/>
        </p:nvSpPr>
        <p:spPr>
          <a:xfrm rot="-3566144">
            <a:off x="7976604" y="2173247"/>
            <a:ext cx="1376718" cy="643219"/>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300" u="none" cap="none" strike="noStrike">
                <a:solidFill>
                  <a:schemeClr val="lt1"/>
                </a:solidFill>
                <a:latin typeface="Calibri"/>
                <a:ea typeface="Calibri"/>
                <a:cs typeface="Calibri"/>
                <a:sym typeface="Calibri"/>
              </a:rPr>
              <a:t>Estrategia de control</a:t>
            </a:r>
            <a:endParaRPr b="0" i="0" sz="1300" u="none" cap="none" strike="noStrike">
              <a:solidFill>
                <a:srgbClr val="000000"/>
              </a:solidFill>
              <a:latin typeface="Arial"/>
              <a:ea typeface="Arial"/>
              <a:cs typeface="Arial"/>
              <a:sym typeface="Arial"/>
            </a:endParaRPr>
          </a:p>
        </p:txBody>
      </p:sp>
      <p:sp>
        <p:nvSpPr>
          <p:cNvPr id="1639" name="Google Shape;1639;p29"/>
          <p:cNvSpPr txBox="1"/>
          <p:nvPr/>
        </p:nvSpPr>
        <p:spPr>
          <a:xfrm rot="-2287913">
            <a:off x="7755277" y="1070789"/>
            <a:ext cx="1591294"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300" u="none" cap="none" strike="noStrike">
                <a:solidFill>
                  <a:schemeClr val="lt1"/>
                </a:solidFill>
                <a:latin typeface="Calibri"/>
                <a:ea typeface="Calibri"/>
                <a:cs typeface="Calibri"/>
                <a:sym typeface="Calibri"/>
              </a:rPr>
              <a:t>Presión del tiempo</a:t>
            </a:r>
            <a:endParaRPr b="0" i="0" sz="1300" u="none" cap="none" strike="noStrike">
              <a:solidFill>
                <a:srgbClr val="000000"/>
              </a:solidFill>
              <a:latin typeface="Arial"/>
              <a:ea typeface="Arial"/>
              <a:cs typeface="Arial"/>
              <a:sym typeface="Arial"/>
            </a:endParaRPr>
          </a:p>
        </p:txBody>
      </p:sp>
      <p:sp>
        <p:nvSpPr>
          <p:cNvPr id="1640" name="Google Shape;1640;p29"/>
          <p:cNvSpPr txBox="1"/>
          <p:nvPr/>
        </p:nvSpPr>
        <p:spPr>
          <a:xfrm rot="3481541">
            <a:off x="10683124" y="1739836"/>
            <a:ext cx="1591294"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300" u="none" cap="none" strike="noStrike">
                <a:solidFill>
                  <a:schemeClr val="lt1"/>
                </a:solidFill>
                <a:latin typeface="Calibri"/>
                <a:ea typeface="Calibri"/>
                <a:cs typeface="Calibri"/>
                <a:sym typeface="Calibri"/>
              </a:rPr>
              <a:t>Cuestiones de control</a:t>
            </a:r>
            <a:endParaRPr b="0" i="0" sz="1300" u="none" cap="none" strike="noStrike">
              <a:solidFill>
                <a:srgbClr val="000000"/>
              </a:solidFill>
              <a:latin typeface="Arial"/>
              <a:ea typeface="Arial"/>
              <a:cs typeface="Arial"/>
              <a:sym typeface="Arial"/>
            </a:endParaRPr>
          </a:p>
        </p:txBody>
      </p:sp>
      <p:sp>
        <p:nvSpPr>
          <p:cNvPr id="1641" name="Google Shape;1641;p29"/>
          <p:cNvSpPr txBox="1"/>
          <p:nvPr/>
        </p:nvSpPr>
        <p:spPr>
          <a:xfrm rot="3481541">
            <a:off x="7274906" y="3794268"/>
            <a:ext cx="1591294"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300" u="none" cap="none" strike="noStrike">
                <a:solidFill>
                  <a:schemeClr val="lt1"/>
                </a:solidFill>
                <a:latin typeface="Calibri"/>
                <a:ea typeface="Calibri"/>
                <a:cs typeface="Calibri"/>
                <a:sym typeface="Calibri"/>
              </a:rPr>
              <a:t>Opción de respuesta Preocupaciones</a:t>
            </a:r>
            <a:endParaRPr b="0" i="0" sz="1300" u="none" cap="none" strike="noStrike">
              <a:solidFill>
                <a:srgbClr val="000000"/>
              </a:solidFill>
              <a:latin typeface="Arial"/>
              <a:ea typeface="Arial"/>
              <a:cs typeface="Arial"/>
              <a:sym typeface="Arial"/>
            </a:endParaRPr>
          </a:p>
        </p:txBody>
      </p:sp>
      <p:sp>
        <p:nvSpPr>
          <p:cNvPr id="1642" name="Google Shape;1642;p29"/>
          <p:cNvSpPr txBox="1"/>
          <p:nvPr/>
        </p:nvSpPr>
        <p:spPr>
          <a:xfrm rot="-1856724">
            <a:off x="10035616" y="4360699"/>
            <a:ext cx="1591294"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1400"/>
              <a:buFont typeface="Arial"/>
              <a:buNone/>
            </a:pPr>
            <a:r>
              <a:rPr b="0" i="0" lang="es-ES" sz="1300" u="none" cap="none" strike="noStrike">
                <a:solidFill>
                  <a:schemeClr val="lt1"/>
                </a:solidFill>
                <a:latin typeface="Calibri"/>
                <a:ea typeface="Calibri"/>
                <a:cs typeface="Calibri"/>
                <a:sym typeface="Calibri"/>
              </a:rPr>
              <a:t>Preocupación por el nivel de amenaza</a:t>
            </a:r>
            <a:endParaRPr b="0" i="0" sz="1300" u="none" cap="none" strike="noStrike">
              <a:solidFill>
                <a:srgbClr val="000000"/>
              </a:solidFill>
              <a:latin typeface="Arial"/>
              <a:ea typeface="Arial"/>
              <a:cs typeface="Arial"/>
              <a:sym typeface="Arial"/>
            </a:endParaRPr>
          </a:p>
        </p:txBody>
      </p:sp>
      <p:sp>
        <p:nvSpPr>
          <p:cNvPr id="1643" name="Google Shape;1643;p29"/>
          <p:cNvSpPr txBox="1"/>
          <p:nvPr/>
        </p:nvSpPr>
        <p:spPr>
          <a:xfrm>
            <a:off x="9363100" y="5584806"/>
            <a:ext cx="211567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sng" cap="none" strike="noStrike">
                <a:solidFill>
                  <a:srgbClr val="4D4D4D"/>
                </a:solidFill>
                <a:latin typeface="Calibri"/>
                <a:ea typeface="Calibri"/>
                <a:cs typeface="Calibri"/>
                <a:sym typeface="Calibri"/>
                <a:hlinkClick r:id="rId7">
                  <a:extLst>
                    <a:ext uri="{A12FA001-AC4F-418D-AE19-62706E023703}">
                      <ahyp:hlinkClr val="tx"/>
                    </a:ext>
                  </a:extLst>
                </a:hlinkClick>
              </a:rPr>
              <a:t>Fuente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7" name="Shape 1097"/>
        <p:cNvGrpSpPr/>
        <p:nvPr/>
      </p:nvGrpSpPr>
      <p:grpSpPr>
        <a:xfrm>
          <a:off x="0" y="0"/>
          <a:ext cx="0" cy="0"/>
          <a:chOff x="0" y="0"/>
          <a:chExt cx="0" cy="0"/>
        </a:xfrm>
      </p:grpSpPr>
      <p:grpSp>
        <p:nvGrpSpPr>
          <p:cNvPr id="1098" name="Google Shape;1098;p3"/>
          <p:cNvGrpSpPr/>
          <p:nvPr/>
        </p:nvGrpSpPr>
        <p:grpSpPr>
          <a:xfrm>
            <a:off x="2352167" y="159190"/>
            <a:ext cx="8606548" cy="6707528"/>
            <a:chOff x="1822329" y="95015"/>
            <a:chExt cx="6297495" cy="5129301"/>
          </a:xfrm>
        </p:grpSpPr>
        <p:grpSp>
          <p:nvGrpSpPr>
            <p:cNvPr id="1099" name="Google Shape;1099;p3"/>
            <p:cNvGrpSpPr/>
            <p:nvPr/>
          </p:nvGrpSpPr>
          <p:grpSpPr>
            <a:xfrm>
              <a:off x="1822329" y="95015"/>
              <a:ext cx="6297495" cy="1706278"/>
              <a:chOff x="1822329" y="95015"/>
              <a:chExt cx="6297495" cy="1706278"/>
            </a:xfrm>
          </p:grpSpPr>
          <p:grpSp>
            <p:nvGrpSpPr>
              <p:cNvPr id="1100" name="Google Shape;1100;p3"/>
              <p:cNvGrpSpPr/>
              <p:nvPr/>
            </p:nvGrpSpPr>
            <p:grpSpPr>
              <a:xfrm>
                <a:off x="1822329" y="95015"/>
                <a:ext cx="2075870" cy="1706278"/>
                <a:chOff x="1822329" y="95015"/>
                <a:chExt cx="2075870" cy="1706278"/>
              </a:xfrm>
            </p:grpSpPr>
            <p:pic>
              <p:nvPicPr>
                <p:cNvPr id="1101" name="Google Shape;1101;p3"/>
                <p:cNvPicPr preferRelativeResize="0"/>
                <p:nvPr/>
              </p:nvPicPr>
              <p:blipFill rotWithShape="1">
                <a:blip r:embed="rId3">
                  <a:alphaModFix/>
                </a:blip>
                <a:srcRect b="0" l="0" r="0" t="0"/>
                <a:stretch/>
              </p:blipFill>
              <p:spPr>
                <a:xfrm>
                  <a:off x="1822329" y="406850"/>
                  <a:ext cx="1999244" cy="1394443"/>
                </a:xfrm>
                <a:custGeom>
                  <a:rect b="b" l="l" r="r" t="t"/>
                  <a:pathLst>
                    <a:path extrusionOk="0" h="1394443" w="1999244">
                      <a:moveTo>
                        <a:pt x="-1062" y="-788"/>
                      </a:moveTo>
                      <a:lnTo>
                        <a:pt x="1998182" y="-788"/>
                      </a:lnTo>
                      <a:lnTo>
                        <a:pt x="1998182" y="1393655"/>
                      </a:lnTo>
                      <a:lnTo>
                        <a:pt x="-1062" y="1393655"/>
                      </a:lnTo>
                      <a:close/>
                    </a:path>
                  </a:pathLst>
                </a:custGeom>
                <a:noFill/>
                <a:ln>
                  <a:noFill/>
                </a:ln>
              </p:spPr>
            </p:pic>
            <p:sp>
              <p:nvSpPr>
                <p:cNvPr id="1102" name="Google Shape;1102;p3"/>
                <p:cNvSpPr/>
                <p:nvPr/>
              </p:nvSpPr>
              <p:spPr>
                <a:xfrm>
                  <a:off x="2002808" y="296703"/>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3" name="Google Shape;1103;p3"/>
                <p:cNvSpPr/>
                <p:nvPr/>
              </p:nvSpPr>
              <p:spPr>
                <a:xfrm>
                  <a:off x="2065285" y="35917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04" name="Google Shape;1104;p3"/>
                <p:cNvGrpSpPr/>
                <p:nvPr/>
              </p:nvGrpSpPr>
              <p:grpSpPr>
                <a:xfrm>
                  <a:off x="2175539" y="209916"/>
                  <a:ext cx="379155" cy="225161"/>
                  <a:chOff x="2175539" y="209916"/>
                  <a:chExt cx="379155" cy="225161"/>
                </a:xfrm>
              </p:grpSpPr>
              <p:sp>
                <p:nvSpPr>
                  <p:cNvPr id="1105" name="Google Shape;1105;p3"/>
                  <p:cNvSpPr/>
                  <p:nvPr/>
                </p:nvSpPr>
                <p:spPr>
                  <a:xfrm>
                    <a:off x="2175539"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6" name="Google Shape;1106;p3"/>
                  <p:cNvSpPr/>
                  <p:nvPr/>
                </p:nvSpPr>
                <p:spPr>
                  <a:xfrm>
                    <a:off x="2359676"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7" name="Google Shape;1107;p3"/>
                <p:cNvGrpSpPr/>
                <p:nvPr/>
              </p:nvGrpSpPr>
              <p:grpSpPr>
                <a:xfrm>
                  <a:off x="2650135" y="95015"/>
                  <a:ext cx="1129009" cy="455900"/>
                  <a:chOff x="2650135" y="95015"/>
                  <a:chExt cx="1129009" cy="455900"/>
                </a:xfrm>
              </p:grpSpPr>
              <p:sp>
                <p:nvSpPr>
                  <p:cNvPr id="1108" name="Google Shape;1108;p3"/>
                  <p:cNvSpPr/>
                  <p:nvPr/>
                </p:nvSpPr>
                <p:spPr>
                  <a:xfrm>
                    <a:off x="2679739" y="124637"/>
                    <a:ext cx="1069802" cy="396701"/>
                  </a:xfrm>
                  <a:custGeom>
                    <a:rect b="b" l="l" r="r" t="t"/>
                    <a:pathLst>
                      <a:path extrusionOk="0" h="396701" w="1069802">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9" name="Google Shape;1109;p3"/>
                  <p:cNvSpPr/>
                  <p:nvPr/>
                </p:nvSpPr>
                <p:spPr>
                  <a:xfrm>
                    <a:off x="2650135" y="95015"/>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nvGrpSpPr>
              <p:cNvPr id="1110" name="Google Shape;1110;p3"/>
              <p:cNvGrpSpPr/>
              <p:nvPr/>
            </p:nvGrpSpPr>
            <p:grpSpPr>
              <a:xfrm>
                <a:off x="3933496" y="95015"/>
                <a:ext cx="2075526" cy="1706278"/>
                <a:chOff x="3933496" y="95015"/>
                <a:chExt cx="2075526" cy="1706278"/>
              </a:xfrm>
            </p:grpSpPr>
            <p:pic>
              <p:nvPicPr>
                <p:cNvPr id="1111" name="Google Shape;1111;p3"/>
                <p:cNvPicPr preferRelativeResize="0"/>
                <p:nvPr/>
              </p:nvPicPr>
              <p:blipFill rotWithShape="1">
                <a:blip r:embed="rId4">
                  <a:alphaModFix/>
                </a:blip>
                <a:srcRect b="0" l="0" r="0" t="0"/>
                <a:stretch/>
              </p:blipFill>
              <p:spPr>
                <a:xfrm>
                  <a:off x="3933496" y="406850"/>
                  <a:ext cx="1998695" cy="1394443"/>
                </a:xfrm>
                <a:custGeom>
                  <a:rect b="b" l="l" r="r" t="t"/>
                  <a:pathLst>
                    <a:path extrusionOk="0" h="1394443" w="1998695">
                      <a:moveTo>
                        <a:pt x="-138" y="-788"/>
                      </a:moveTo>
                      <a:lnTo>
                        <a:pt x="1998557" y="-788"/>
                      </a:lnTo>
                      <a:lnTo>
                        <a:pt x="1998557" y="1393655"/>
                      </a:lnTo>
                      <a:lnTo>
                        <a:pt x="-138" y="1393655"/>
                      </a:lnTo>
                      <a:close/>
                    </a:path>
                  </a:pathLst>
                </a:custGeom>
                <a:noFill/>
                <a:ln>
                  <a:noFill/>
                </a:ln>
              </p:spPr>
            </p:pic>
            <p:sp>
              <p:nvSpPr>
                <p:cNvPr id="1112" name="Google Shape;1112;p3"/>
                <p:cNvSpPr/>
                <p:nvPr/>
              </p:nvSpPr>
              <p:spPr>
                <a:xfrm>
                  <a:off x="4113632" y="296703"/>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3" name="Google Shape;1113;p3"/>
                <p:cNvSpPr/>
                <p:nvPr/>
              </p:nvSpPr>
              <p:spPr>
                <a:xfrm>
                  <a:off x="4176086" y="35917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14" name="Google Shape;1114;p3"/>
                <p:cNvGrpSpPr/>
                <p:nvPr/>
              </p:nvGrpSpPr>
              <p:grpSpPr>
                <a:xfrm>
                  <a:off x="4286340" y="209916"/>
                  <a:ext cx="379178" cy="225161"/>
                  <a:chOff x="4286340" y="209916"/>
                  <a:chExt cx="379178" cy="225161"/>
                </a:xfrm>
              </p:grpSpPr>
              <p:sp>
                <p:nvSpPr>
                  <p:cNvPr id="1115" name="Google Shape;1115;p3"/>
                  <p:cNvSpPr/>
                  <p:nvPr/>
                </p:nvSpPr>
                <p:spPr>
                  <a:xfrm>
                    <a:off x="4286340"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6" name="Google Shape;1116;p3"/>
                  <p:cNvSpPr/>
                  <p:nvPr/>
                </p:nvSpPr>
                <p:spPr>
                  <a:xfrm>
                    <a:off x="4470500"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17" name="Google Shape;1117;p3"/>
                <p:cNvGrpSpPr/>
                <p:nvPr/>
              </p:nvGrpSpPr>
              <p:grpSpPr>
                <a:xfrm>
                  <a:off x="4760959" y="95015"/>
                  <a:ext cx="1129009" cy="455900"/>
                  <a:chOff x="4760959" y="95015"/>
                  <a:chExt cx="1129009" cy="455900"/>
                </a:xfrm>
              </p:grpSpPr>
              <p:sp>
                <p:nvSpPr>
                  <p:cNvPr id="1118" name="Google Shape;1118;p3"/>
                  <p:cNvSpPr/>
                  <p:nvPr/>
                </p:nvSpPr>
                <p:spPr>
                  <a:xfrm>
                    <a:off x="4790563" y="124637"/>
                    <a:ext cx="1069801" cy="396701"/>
                  </a:xfrm>
                  <a:custGeom>
                    <a:rect b="b" l="l" r="r" t="t"/>
                    <a:pathLst>
                      <a:path extrusionOk="0" h="396701" w="10698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9" name="Google Shape;1119;p3"/>
                  <p:cNvSpPr/>
                  <p:nvPr/>
                </p:nvSpPr>
                <p:spPr>
                  <a:xfrm>
                    <a:off x="4760959" y="9501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nvGrpSpPr>
              <p:cNvPr id="1120" name="Google Shape;1120;p3"/>
              <p:cNvGrpSpPr/>
              <p:nvPr/>
            </p:nvGrpSpPr>
            <p:grpSpPr>
              <a:xfrm>
                <a:off x="6044114" y="95015"/>
                <a:ext cx="2075710" cy="1706278"/>
                <a:chOff x="6044114" y="95015"/>
                <a:chExt cx="2075710" cy="1706278"/>
              </a:xfrm>
            </p:grpSpPr>
            <p:pic>
              <p:nvPicPr>
                <p:cNvPr id="1121" name="Google Shape;1121;p3"/>
                <p:cNvPicPr preferRelativeResize="0"/>
                <p:nvPr/>
              </p:nvPicPr>
              <p:blipFill rotWithShape="1">
                <a:blip r:embed="rId5">
                  <a:alphaModFix/>
                </a:blip>
                <a:srcRect b="0" l="0" r="0" t="0"/>
                <a:stretch/>
              </p:blipFill>
              <p:spPr>
                <a:xfrm>
                  <a:off x="6044114" y="406850"/>
                  <a:ext cx="1998695" cy="1394443"/>
                </a:xfrm>
                <a:custGeom>
                  <a:rect b="b" l="l" r="r" t="t"/>
                  <a:pathLst>
                    <a:path extrusionOk="0" h="1394443" w="1998695">
                      <a:moveTo>
                        <a:pt x="785" y="-788"/>
                      </a:moveTo>
                      <a:lnTo>
                        <a:pt x="1999481" y="-788"/>
                      </a:lnTo>
                      <a:lnTo>
                        <a:pt x="1999481" y="1393655"/>
                      </a:lnTo>
                      <a:lnTo>
                        <a:pt x="785" y="1393655"/>
                      </a:lnTo>
                      <a:close/>
                    </a:path>
                  </a:pathLst>
                </a:custGeom>
                <a:noFill/>
                <a:ln>
                  <a:noFill/>
                </a:ln>
              </p:spPr>
            </p:pic>
            <p:sp>
              <p:nvSpPr>
                <p:cNvPr id="1122" name="Google Shape;1122;p3"/>
                <p:cNvSpPr/>
                <p:nvPr/>
              </p:nvSpPr>
              <p:spPr>
                <a:xfrm>
                  <a:off x="6224433" y="296703"/>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3" name="Google Shape;1123;p3"/>
                <p:cNvSpPr/>
                <p:nvPr/>
              </p:nvSpPr>
              <p:spPr>
                <a:xfrm>
                  <a:off x="6286910" y="359170"/>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24" name="Google Shape;1124;p3"/>
                <p:cNvGrpSpPr/>
                <p:nvPr/>
              </p:nvGrpSpPr>
              <p:grpSpPr>
                <a:xfrm>
                  <a:off x="6397140" y="209916"/>
                  <a:ext cx="379179" cy="225161"/>
                  <a:chOff x="6397140" y="209916"/>
                  <a:chExt cx="379179" cy="225161"/>
                </a:xfrm>
              </p:grpSpPr>
              <p:sp>
                <p:nvSpPr>
                  <p:cNvPr id="1125" name="Google Shape;1125;p3"/>
                  <p:cNvSpPr/>
                  <p:nvPr/>
                </p:nvSpPr>
                <p:spPr>
                  <a:xfrm>
                    <a:off x="6397140" y="209916"/>
                    <a:ext cx="195041" cy="225161"/>
                  </a:xfrm>
                  <a:custGeom>
                    <a:rect b="b" l="l" r="r" t="t"/>
                    <a:pathLst>
                      <a:path extrusionOk="0" h="225161" w="195041">
                        <a:moveTo>
                          <a:pt x="195042"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6" name="Google Shape;1126;p3"/>
                  <p:cNvSpPr/>
                  <p:nvPr/>
                </p:nvSpPr>
                <p:spPr>
                  <a:xfrm>
                    <a:off x="6581301"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7" name="Google Shape;1127;p3"/>
                <p:cNvGrpSpPr/>
                <p:nvPr/>
              </p:nvGrpSpPr>
              <p:grpSpPr>
                <a:xfrm>
                  <a:off x="6871783" y="95015"/>
                  <a:ext cx="1129009" cy="455900"/>
                  <a:chOff x="6871783" y="95015"/>
                  <a:chExt cx="1129009" cy="455900"/>
                </a:xfrm>
              </p:grpSpPr>
              <p:sp>
                <p:nvSpPr>
                  <p:cNvPr id="1128" name="Google Shape;1128;p3"/>
                  <p:cNvSpPr/>
                  <p:nvPr/>
                </p:nvSpPr>
                <p:spPr>
                  <a:xfrm>
                    <a:off x="6901387" y="124637"/>
                    <a:ext cx="1069802" cy="396701"/>
                  </a:xfrm>
                  <a:custGeom>
                    <a:rect b="b" l="l" r="r" t="t"/>
                    <a:pathLst>
                      <a:path extrusionOk="0" h="396701" w="1069802">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9" name="Google Shape;1129;p3"/>
                  <p:cNvSpPr/>
                  <p:nvPr/>
                </p:nvSpPr>
                <p:spPr>
                  <a:xfrm>
                    <a:off x="6871783" y="9501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130" name="Google Shape;1130;p3"/>
            <p:cNvGrpSpPr/>
            <p:nvPr/>
          </p:nvGrpSpPr>
          <p:grpSpPr>
            <a:xfrm>
              <a:off x="1822329" y="1806595"/>
              <a:ext cx="6297495" cy="1706209"/>
              <a:chOff x="1822329" y="1806595"/>
              <a:chExt cx="6297495" cy="1706209"/>
            </a:xfrm>
          </p:grpSpPr>
          <p:grpSp>
            <p:nvGrpSpPr>
              <p:cNvPr id="1131" name="Google Shape;1131;p3"/>
              <p:cNvGrpSpPr/>
              <p:nvPr/>
            </p:nvGrpSpPr>
            <p:grpSpPr>
              <a:xfrm>
                <a:off x="1822329" y="1806595"/>
                <a:ext cx="2075870" cy="1706209"/>
                <a:chOff x="1822329" y="1806595"/>
                <a:chExt cx="2075870" cy="1706209"/>
              </a:xfrm>
            </p:grpSpPr>
            <p:pic>
              <p:nvPicPr>
                <p:cNvPr id="1132" name="Google Shape;1132;p3"/>
                <p:cNvPicPr preferRelativeResize="0"/>
                <p:nvPr/>
              </p:nvPicPr>
              <p:blipFill rotWithShape="1">
                <a:blip r:embed="rId6">
                  <a:alphaModFix/>
                </a:blip>
                <a:srcRect b="0" l="0" r="0" t="0"/>
                <a:stretch/>
              </p:blipFill>
              <p:spPr>
                <a:xfrm>
                  <a:off x="1822329" y="2118361"/>
                  <a:ext cx="1999244" cy="1394443"/>
                </a:xfrm>
                <a:custGeom>
                  <a:rect b="b" l="l" r="r" t="t"/>
                  <a:pathLst>
                    <a:path extrusionOk="0" h="1394443" w="1999244">
                      <a:moveTo>
                        <a:pt x="-1062" y="-39"/>
                      </a:moveTo>
                      <a:lnTo>
                        <a:pt x="1998182" y="-39"/>
                      </a:lnTo>
                      <a:lnTo>
                        <a:pt x="1998182" y="1394404"/>
                      </a:lnTo>
                      <a:lnTo>
                        <a:pt x="-1062" y="1394404"/>
                      </a:lnTo>
                      <a:close/>
                    </a:path>
                  </a:pathLst>
                </a:custGeom>
                <a:noFill/>
                <a:ln>
                  <a:noFill/>
                </a:ln>
              </p:spPr>
            </p:pic>
            <p:grpSp>
              <p:nvGrpSpPr>
                <p:cNvPr id="1133" name="Google Shape;1133;p3"/>
                <p:cNvGrpSpPr/>
                <p:nvPr/>
              </p:nvGrpSpPr>
              <p:grpSpPr>
                <a:xfrm>
                  <a:off x="2002808" y="1806595"/>
                  <a:ext cx="1895391" cy="1508018"/>
                  <a:chOff x="2002808" y="1806595"/>
                  <a:chExt cx="1895391" cy="1508018"/>
                </a:xfrm>
              </p:grpSpPr>
              <p:grpSp>
                <p:nvGrpSpPr>
                  <p:cNvPr id="1134" name="Google Shape;1134;p3"/>
                  <p:cNvGrpSpPr/>
                  <p:nvPr/>
                </p:nvGrpSpPr>
                <p:grpSpPr>
                  <a:xfrm>
                    <a:off x="2002808" y="2008283"/>
                    <a:ext cx="1895391" cy="1306330"/>
                    <a:chOff x="2002808" y="2008283"/>
                    <a:chExt cx="1895391" cy="1306330"/>
                  </a:xfrm>
                </p:grpSpPr>
                <p:sp>
                  <p:nvSpPr>
                    <p:cNvPr id="1135" name="Google Shape;1135;p3"/>
                    <p:cNvSpPr/>
                    <p:nvPr/>
                  </p:nvSpPr>
                  <p:spPr>
                    <a:xfrm>
                      <a:off x="2002808" y="2008283"/>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6" name="Google Shape;1136;p3"/>
                    <p:cNvSpPr/>
                    <p:nvPr/>
                  </p:nvSpPr>
                  <p:spPr>
                    <a:xfrm>
                      <a:off x="2065285" y="207075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37" name="Google Shape;1137;p3"/>
                  <p:cNvGrpSpPr/>
                  <p:nvPr/>
                </p:nvGrpSpPr>
                <p:grpSpPr>
                  <a:xfrm>
                    <a:off x="2175539" y="1921496"/>
                    <a:ext cx="379155" cy="225161"/>
                    <a:chOff x="2175539" y="1921496"/>
                    <a:chExt cx="379155" cy="225161"/>
                  </a:xfrm>
                </p:grpSpPr>
                <p:sp>
                  <p:nvSpPr>
                    <p:cNvPr id="1138" name="Google Shape;1138;p3"/>
                    <p:cNvSpPr/>
                    <p:nvPr/>
                  </p:nvSpPr>
                  <p:spPr>
                    <a:xfrm>
                      <a:off x="2175539"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9" name="Google Shape;1139;p3"/>
                    <p:cNvSpPr/>
                    <p:nvPr/>
                  </p:nvSpPr>
                  <p:spPr>
                    <a:xfrm>
                      <a:off x="2359676"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40" name="Google Shape;1140;p3"/>
                  <p:cNvGrpSpPr/>
                  <p:nvPr/>
                </p:nvGrpSpPr>
                <p:grpSpPr>
                  <a:xfrm>
                    <a:off x="2650135" y="1806595"/>
                    <a:ext cx="1129009" cy="455900"/>
                    <a:chOff x="2650135" y="1806595"/>
                    <a:chExt cx="1129009" cy="455900"/>
                  </a:xfrm>
                </p:grpSpPr>
                <p:sp>
                  <p:nvSpPr>
                    <p:cNvPr id="1141" name="Google Shape;1141;p3"/>
                    <p:cNvSpPr/>
                    <p:nvPr/>
                  </p:nvSpPr>
                  <p:spPr>
                    <a:xfrm>
                      <a:off x="2679739" y="1836194"/>
                      <a:ext cx="1069802" cy="396701"/>
                    </a:xfrm>
                    <a:custGeom>
                      <a:rect b="b" l="l" r="r" t="t"/>
                      <a:pathLst>
                        <a:path extrusionOk="0" h="396701" w="1069802">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2" name="Google Shape;1142;p3"/>
                    <p:cNvSpPr/>
                    <p:nvPr/>
                  </p:nvSpPr>
                  <p:spPr>
                    <a:xfrm>
                      <a:off x="2650135" y="1806595"/>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143" name="Google Shape;1143;p3"/>
              <p:cNvGrpSpPr/>
              <p:nvPr/>
            </p:nvGrpSpPr>
            <p:grpSpPr>
              <a:xfrm>
                <a:off x="3933496" y="1806595"/>
                <a:ext cx="2075526" cy="1706209"/>
                <a:chOff x="3933496" y="1806595"/>
                <a:chExt cx="2075526" cy="1706209"/>
              </a:xfrm>
            </p:grpSpPr>
            <p:pic>
              <p:nvPicPr>
                <p:cNvPr id="1144" name="Google Shape;1144;p3"/>
                <p:cNvPicPr preferRelativeResize="0"/>
                <p:nvPr/>
              </p:nvPicPr>
              <p:blipFill rotWithShape="1">
                <a:blip r:embed="rId7">
                  <a:alphaModFix/>
                </a:blip>
                <a:srcRect b="0" l="0" r="0" t="0"/>
                <a:stretch/>
              </p:blipFill>
              <p:spPr>
                <a:xfrm>
                  <a:off x="3933496" y="2118361"/>
                  <a:ext cx="1998695" cy="1394443"/>
                </a:xfrm>
                <a:custGeom>
                  <a:rect b="b" l="l" r="r" t="t"/>
                  <a:pathLst>
                    <a:path extrusionOk="0" h="1394443" w="1998695">
                      <a:moveTo>
                        <a:pt x="-138" y="-39"/>
                      </a:moveTo>
                      <a:lnTo>
                        <a:pt x="1998557" y="-39"/>
                      </a:lnTo>
                      <a:lnTo>
                        <a:pt x="1998557" y="1394404"/>
                      </a:lnTo>
                      <a:lnTo>
                        <a:pt x="-138" y="1394404"/>
                      </a:lnTo>
                      <a:close/>
                    </a:path>
                  </a:pathLst>
                </a:custGeom>
                <a:noFill/>
                <a:ln>
                  <a:noFill/>
                </a:ln>
              </p:spPr>
            </p:pic>
            <p:grpSp>
              <p:nvGrpSpPr>
                <p:cNvPr id="1145" name="Google Shape;1145;p3"/>
                <p:cNvGrpSpPr/>
                <p:nvPr/>
              </p:nvGrpSpPr>
              <p:grpSpPr>
                <a:xfrm>
                  <a:off x="4113632" y="1806595"/>
                  <a:ext cx="1895390" cy="1508018"/>
                  <a:chOff x="4113632" y="1806595"/>
                  <a:chExt cx="1895390" cy="1508018"/>
                </a:xfrm>
              </p:grpSpPr>
              <p:grpSp>
                <p:nvGrpSpPr>
                  <p:cNvPr id="1146" name="Google Shape;1146;p3"/>
                  <p:cNvGrpSpPr/>
                  <p:nvPr/>
                </p:nvGrpSpPr>
                <p:grpSpPr>
                  <a:xfrm>
                    <a:off x="4113632" y="2008283"/>
                    <a:ext cx="1895390" cy="1306330"/>
                    <a:chOff x="4113632" y="2008283"/>
                    <a:chExt cx="1895390" cy="1306330"/>
                  </a:xfrm>
                </p:grpSpPr>
                <p:sp>
                  <p:nvSpPr>
                    <p:cNvPr id="1147" name="Google Shape;1147;p3"/>
                    <p:cNvSpPr/>
                    <p:nvPr/>
                  </p:nvSpPr>
                  <p:spPr>
                    <a:xfrm>
                      <a:off x="4113632" y="2008283"/>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8" name="Google Shape;1148;p3"/>
                    <p:cNvSpPr/>
                    <p:nvPr/>
                  </p:nvSpPr>
                  <p:spPr>
                    <a:xfrm>
                      <a:off x="4176086" y="207075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49" name="Google Shape;1149;p3"/>
                  <p:cNvGrpSpPr/>
                  <p:nvPr/>
                </p:nvGrpSpPr>
                <p:grpSpPr>
                  <a:xfrm>
                    <a:off x="4286340" y="1921496"/>
                    <a:ext cx="379178" cy="225161"/>
                    <a:chOff x="4286340" y="1921496"/>
                    <a:chExt cx="379178" cy="225161"/>
                  </a:xfrm>
                </p:grpSpPr>
                <p:sp>
                  <p:nvSpPr>
                    <p:cNvPr id="1150" name="Google Shape;1150;p3"/>
                    <p:cNvSpPr/>
                    <p:nvPr/>
                  </p:nvSpPr>
                  <p:spPr>
                    <a:xfrm>
                      <a:off x="4286340"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1" name="Google Shape;1151;p3"/>
                    <p:cNvSpPr/>
                    <p:nvPr/>
                  </p:nvSpPr>
                  <p:spPr>
                    <a:xfrm>
                      <a:off x="4470500"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52" name="Google Shape;1152;p3"/>
                  <p:cNvGrpSpPr/>
                  <p:nvPr/>
                </p:nvGrpSpPr>
                <p:grpSpPr>
                  <a:xfrm>
                    <a:off x="4760959" y="1806595"/>
                    <a:ext cx="1129009" cy="455900"/>
                    <a:chOff x="4760959" y="1806595"/>
                    <a:chExt cx="1129009" cy="455900"/>
                  </a:xfrm>
                </p:grpSpPr>
                <p:sp>
                  <p:nvSpPr>
                    <p:cNvPr id="1153" name="Google Shape;1153;p3"/>
                    <p:cNvSpPr/>
                    <p:nvPr/>
                  </p:nvSpPr>
                  <p:spPr>
                    <a:xfrm>
                      <a:off x="4790563" y="1836194"/>
                      <a:ext cx="1069801" cy="396701"/>
                    </a:xfrm>
                    <a:custGeom>
                      <a:rect b="b" l="l" r="r" t="t"/>
                      <a:pathLst>
                        <a:path extrusionOk="0" h="396701" w="10698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4" name="Google Shape;1154;p3"/>
                    <p:cNvSpPr/>
                    <p:nvPr/>
                  </p:nvSpPr>
                  <p:spPr>
                    <a:xfrm>
                      <a:off x="4760959" y="180659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155" name="Google Shape;1155;p3"/>
              <p:cNvGrpSpPr/>
              <p:nvPr/>
            </p:nvGrpSpPr>
            <p:grpSpPr>
              <a:xfrm>
                <a:off x="6044114" y="1806595"/>
                <a:ext cx="2075710" cy="1706209"/>
                <a:chOff x="6044114" y="1806595"/>
                <a:chExt cx="2075710" cy="1706209"/>
              </a:xfrm>
            </p:grpSpPr>
            <p:pic>
              <p:nvPicPr>
                <p:cNvPr id="1156" name="Google Shape;1156;p3"/>
                <p:cNvPicPr preferRelativeResize="0"/>
                <p:nvPr/>
              </p:nvPicPr>
              <p:blipFill rotWithShape="1">
                <a:blip r:embed="rId8">
                  <a:alphaModFix/>
                </a:blip>
                <a:srcRect b="0" l="0" r="0" t="0"/>
                <a:stretch/>
              </p:blipFill>
              <p:spPr>
                <a:xfrm>
                  <a:off x="6044114" y="2118361"/>
                  <a:ext cx="1998695" cy="1394443"/>
                </a:xfrm>
                <a:custGeom>
                  <a:rect b="b" l="l" r="r" t="t"/>
                  <a:pathLst>
                    <a:path extrusionOk="0" h="1394443" w="1998695">
                      <a:moveTo>
                        <a:pt x="785" y="-39"/>
                      </a:moveTo>
                      <a:lnTo>
                        <a:pt x="1999481" y="-39"/>
                      </a:lnTo>
                      <a:lnTo>
                        <a:pt x="1999481" y="1394404"/>
                      </a:lnTo>
                      <a:lnTo>
                        <a:pt x="785" y="1394404"/>
                      </a:lnTo>
                      <a:close/>
                    </a:path>
                  </a:pathLst>
                </a:custGeom>
                <a:noFill/>
                <a:ln>
                  <a:noFill/>
                </a:ln>
              </p:spPr>
            </p:pic>
            <p:grpSp>
              <p:nvGrpSpPr>
                <p:cNvPr id="1157" name="Google Shape;1157;p3"/>
                <p:cNvGrpSpPr/>
                <p:nvPr/>
              </p:nvGrpSpPr>
              <p:grpSpPr>
                <a:xfrm>
                  <a:off x="6224433" y="1806595"/>
                  <a:ext cx="1895391" cy="1508018"/>
                  <a:chOff x="6224433" y="1806595"/>
                  <a:chExt cx="1895391" cy="1508018"/>
                </a:xfrm>
              </p:grpSpPr>
              <p:grpSp>
                <p:nvGrpSpPr>
                  <p:cNvPr id="1158" name="Google Shape;1158;p3"/>
                  <p:cNvGrpSpPr/>
                  <p:nvPr/>
                </p:nvGrpSpPr>
                <p:grpSpPr>
                  <a:xfrm>
                    <a:off x="6224433" y="2008283"/>
                    <a:ext cx="1895391" cy="1306330"/>
                    <a:chOff x="6224433" y="2008283"/>
                    <a:chExt cx="1895391" cy="1306330"/>
                  </a:xfrm>
                </p:grpSpPr>
                <p:sp>
                  <p:nvSpPr>
                    <p:cNvPr id="1159" name="Google Shape;1159;p3"/>
                    <p:cNvSpPr/>
                    <p:nvPr/>
                  </p:nvSpPr>
                  <p:spPr>
                    <a:xfrm>
                      <a:off x="6224433" y="2008283"/>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0" name="Google Shape;1160;p3"/>
                    <p:cNvSpPr/>
                    <p:nvPr/>
                  </p:nvSpPr>
                  <p:spPr>
                    <a:xfrm>
                      <a:off x="6286910" y="2070750"/>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61" name="Google Shape;1161;p3"/>
                  <p:cNvGrpSpPr/>
                  <p:nvPr/>
                </p:nvGrpSpPr>
                <p:grpSpPr>
                  <a:xfrm>
                    <a:off x="6397140" y="1921496"/>
                    <a:ext cx="379179" cy="225161"/>
                    <a:chOff x="6397140" y="1921496"/>
                    <a:chExt cx="379179" cy="225161"/>
                  </a:xfrm>
                </p:grpSpPr>
                <p:sp>
                  <p:nvSpPr>
                    <p:cNvPr id="1162" name="Google Shape;1162;p3"/>
                    <p:cNvSpPr/>
                    <p:nvPr/>
                  </p:nvSpPr>
                  <p:spPr>
                    <a:xfrm>
                      <a:off x="6397140" y="1921496"/>
                      <a:ext cx="195041" cy="225161"/>
                    </a:xfrm>
                    <a:custGeom>
                      <a:rect b="b" l="l" r="r" t="t"/>
                      <a:pathLst>
                        <a:path extrusionOk="0" h="225161" w="195041">
                          <a:moveTo>
                            <a:pt x="195042"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3" name="Google Shape;1163;p3"/>
                    <p:cNvSpPr/>
                    <p:nvPr/>
                  </p:nvSpPr>
                  <p:spPr>
                    <a:xfrm>
                      <a:off x="6581301"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64" name="Google Shape;1164;p3"/>
                  <p:cNvGrpSpPr/>
                  <p:nvPr/>
                </p:nvGrpSpPr>
                <p:grpSpPr>
                  <a:xfrm>
                    <a:off x="6871783" y="1806595"/>
                    <a:ext cx="1129009" cy="455900"/>
                    <a:chOff x="6871783" y="1806595"/>
                    <a:chExt cx="1129009" cy="455900"/>
                  </a:xfrm>
                </p:grpSpPr>
                <p:sp>
                  <p:nvSpPr>
                    <p:cNvPr id="1165" name="Google Shape;1165;p3"/>
                    <p:cNvSpPr/>
                    <p:nvPr/>
                  </p:nvSpPr>
                  <p:spPr>
                    <a:xfrm>
                      <a:off x="6901387" y="1836194"/>
                      <a:ext cx="1069802" cy="396701"/>
                    </a:xfrm>
                    <a:custGeom>
                      <a:rect b="b" l="l" r="r" t="t"/>
                      <a:pathLst>
                        <a:path extrusionOk="0" h="396701" w="1069802">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6" name="Google Shape;1166;p3"/>
                    <p:cNvSpPr/>
                    <p:nvPr/>
                  </p:nvSpPr>
                  <p:spPr>
                    <a:xfrm>
                      <a:off x="6871783" y="180659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grpSp>
          <p:nvGrpSpPr>
            <p:cNvPr id="1167" name="Google Shape;1167;p3"/>
            <p:cNvGrpSpPr/>
            <p:nvPr/>
          </p:nvGrpSpPr>
          <p:grpSpPr>
            <a:xfrm>
              <a:off x="1822329" y="3518152"/>
              <a:ext cx="6297495" cy="1706164"/>
              <a:chOff x="1822329" y="3518152"/>
              <a:chExt cx="6297495" cy="1706164"/>
            </a:xfrm>
          </p:grpSpPr>
          <p:grpSp>
            <p:nvGrpSpPr>
              <p:cNvPr id="1168" name="Google Shape;1168;p3"/>
              <p:cNvGrpSpPr/>
              <p:nvPr/>
            </p:nvGrpSpPr>
            <p:grpSpPr>
              <a:xfrm>
                <a:off x="1822329" y="3518152"/>
                <a:ext cx="2075870" cy="1706164"/>
                <a:chOff x="1822329" y="3518152"/>
                <a:chExt cx="2075870" cy="1706164"/>
              </a:xfrm>
            </p:grpSpPr>
            <p:pic>
              <p:nvPicPr>
                <p:cNvPr id="1169" name="Google Shape;1169;p3"/>
                <p:cNvPicPr preferRelativeResize="0"/>
                <p:nvPr/>
              </p:nvPicPr>
              <p:blipFill rotWithShape="1">
                <a:blip r:embed="rId9">
                  <a:alphaModFix/>
                </a:blip>
                <a:srcRect b="0" l="0" r="0" t="0"/>
                <a:stretch/>
              </p:blipFill>
              <p:spPr>
                <a:xfrm>
                  <a:off x="1822329" y="3829873"/>
                  <a:ext cx="1999244" cy="1394443"/>
                </a:xfrm>
                <a:custGeom>
                  <a:rect b="b" l="l" r="r" t="t"/>
                  <a:pathLst>
                    <a:path extrusionOk="0" h="1394443" w="1999244">
                      <a:moveTo>
                        <a:pt x="-1062" y="710"/>
                      </a:moveTo>
                      <a:lnTo>
                        <a:pt x="1998182" y="710"/>
                      </a:lnTo>
                      <a:lnTo>
                        <a:pt x="1998182" y="1395153"/>
                      </a:lnTo>
                      <a:lnTo>
                        <a:pt x="-1062" y="1395153"/>
                      </a:lnTo>
                      <a:close/>
                    </a:path>
                  </a:pathLst>
                </a:custGeom>
                <a:noFill/>
                <a:ln>
                  <a:noFill/>
                </a:ln>
              </p:spPr>
            </p:pic>
            <p:grpSp>
              <p:nvGrpSpPr>
                <p:cNvPr id="1170" name="Google Shape;1170;p3"/>
                <p:cNvGrpSpPr/>
                <p:nvPr/>
              </p:nvGrpSpPr>
              <p:grpSpPr>
                <a:xfrm>
                  <a:off x="2002808" y="3518152"/>
                  <a:ext cx="1895391" cy="1508018"/>
                  <a:chOff x="2002808" y="3518152"/>
                  <a:chExt cx="1895391" cy="1508018"/>
                </a:xfrm>
              </p:grpSpPr>
              <p:grpSp>
                <p:nvGrpSpPr>
                  <p:cNvPr id="1171" name="Google Shape;1171;p3"/>
                  <p:cNvGrpSpPr/>
                  <p:nvPr/>
                </p:nvGrpSpPr>
                <p:grpSpPr>
                  <a:xfrm>
                    <a:off x="2002808" y="3719840"/>
                    <a:ext cx="1895391" cy="1306330"/>
                    <a:chOff x="2002808" y="3719840"/>
                    <a:chExt cx="1895391" cy="1306330"/>
                  </a:xfrm>
                </p:grpSpPr>
                <p:sp>
                  <p:nvSpPr>
                    <p:cNvPr id="1172" name="Google Shape;1172;p3"/>
                    <p:cNvSpPr/>
                    <p:nvPr/>
                  </p:nvSpPr>
                  <p:spPr>
                    <a:xfrm>
                      <a:off x="2002808" y="3719840"/>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3" name="Google Shape;1173;p3"/>
                    <p:cNvSpPr/>
                    <p:nvPr/>
                  </p:nvSpPr>
                  <p:spPr>
                    <a:xfrm>
                      <a:off x="2065285" y="3782308"/>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74" name="Google Shape;1174;p3"/>
                  <p:cNvGrpSpPr/>
                  <p:nvPr/>
                </p:nvGrpSpPr>
                <p:grpSpPr>
                  <a:xfrm>
                    <a:off x="2175539" y="3633053"/>
                    <a:ext cx="379155" cy="225161"/>
                    <a:chOff x="2175539" y="3633053"/>
                    <a:chExt cx="379155" cy="225161"/>
                  </a:xfrm>
                </p:grpSpPr>
                <p:sp>
                  <p:nvSpPr>
                    <p:cNvPr id="1175" name="Google Shape;1175;p3"/>
                    <p:cNvSpPr/>
                    <p:nvPr/>
                  </p:nvSpPr>
                  <p:spPr>
                    <a:xfrm>
                      <a:off x="2175539"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6" name="Google Shape;1176;p3"/>
                    <p:cNvSpPr/>
                    <p:nvPr/>
                  </p:nvSpPr>
                  <p:spPr>
                    <a:xfrm>
                      <a:off x="2359676"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77" name="Google Shape;1177;p3"/>
                  <p:cNvGrpSpPr/>
                  <p:nvPr/>
                </p:nvGrpSpPr>
                <p:grpSpPr>
                  <a:xfrm>
                    <a:off x="2650135" y="3518152"/>
                    <a:ext cx="1129009" cy="455900"/>
                    <a:chOff x="2650135" y="3518152"/>
                    <a:chExt cx="1129009" cy="455900"/>
                  </a:xfrm>
                </p:grpSpPr>
                <p:sp>
                  <p:nvSpPr>
                    <p:cNvPr id="1178" name="Google Shape;1178;p3"/>
                    <p:cNvSpPr/>
                    <p:nvPr/>
                  </p:nvSpPr>
                  <p:spPr>
                    <a:xfrm>
                      <a:off x="2679739" y="3547775"/>
                      <a:ext cx="1069802" cy="396701"/>
                    </a:xfrm>
                    <a:custGeom>
                      <a:rect b="b" l="l" r="r" t="t"/>
                      <a:pathLst>
                        <a:path extrusionOk="0" h="396701" w="1069802">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9" name="Google Shape;1179;p3"/>
                    <p:cNvSpPr/>
                    <p:nvPr/>
                  </p:nvSpPr>
                  <p:spPr>
                    <a:xfrm>
                      <a:off x="2650135" y="3518152"/>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180" name="Google Shape;1180;p3"/>
              <p:cNvGrpSpPr/>
              <p:nvPr/>
            </p:nvGrpSpPr>
            <p:grpSpPr>
              <a:xfrm>
                <a:off x="3933496" y="3518152"/>
                <a:ext cx="2075526" cy="1706164"/>
                <a:chOff x="3933496" y="3518152"/>
                <a:chExt cx="2075526" cy="1706164"/>
              </a:xfrm>
            </p:grpSpPr>
            <p:pic>
              <p:nvPicPr>
                <p:cNvPr id="1181" name="Google Shape;1181;p3"/>
                <p:cNvPicPr preferRelativeResize="0"/>
                <p:nvPr/>
              </p:nvPicPr>
              <p:blipFill rotWithShape="1">
                <a:blip r:embed="rId10">
                  <a:alphaModFix/>
                </a:blip>
                <a:srcRect b="0" l="0" r="0" t="0"/>
                <a:stretch/>
              </p:blipFill>
              <p:spPr>
                <a:xfrm>
                  <a:off x="3933496" y="3829873"/>
                  <a:ext cx="1998695" cy="1394443"/>
                </a:xfrm>
                <a:custGeom>
                  <a:rect b="b" l="l" r="r" t="t"/>
                  <a:pathLst>
                    <a:path extrusionOk="0" h="1394443" w="1998695">
                      <a:moveTo>
                        <a:pt x="-138" y="710"/>
                      </a:moveTo>
                      <a:lnTo>
                        <a:pt x="1998557" y="710"/>
                      </a:lnTo>
                      <a:lnTo>
                        <a:pt x="1998557" y="1395153"/>
                      </a:lnTo>
                      <a:lnTo>
                        <a:pt x="-138" y="1395153"/>
                      </a:lnTo>
                      <a:close/>
                    </a:path>
                  </a:pathLst>
                </a:custGeom>
                <a:noFill/>
                <a:ln>
                  <a:noFill/>
                </a:ln>
              </p:spPr>
            </p:pic>
            <p:grpSp>
              <p:nvGrpSpPr>
                <p:cNvPr id="1182" name="Google Shape;1182;p3"/>
                <p:cNvGrpSpPr/>
                <p:nvPr/>
              </p:nvGrpSpPr>
              <p:grpSpPr>
                <a:xfrm>
                  <a:off x="4113632" y="3518152"/>
                  <a:ext cx="1895390" cy="1508018"/>
                  <a:chOff x="4113632" y="3518152"/>
                  <a:chExt cx="1895390" cy="1508018"/>
                </a:xfrm>
              </p:grpSpPr>
              <p:grpSp>
                <p:nvGrpSpPr>
                  <p:cNvPr id="1183" name="Google Shape;1183;p3"/>
                  <p:cNvGrpSpPr/>
                  <p:nvPr/>
                </p:nvGrpSpPr>
                <p:grpSpPr>
                  <a:xfrm>
                    <a:off x="4113632" y="3719840"/>
                    <a:ext cx="1895390" cy="1306330"/>
                    <a:chOff x="4113632" y="3719840"/>
                    <a:chExt cx="1895390" cy="1306330"/>
                  </a:xfrm>
                </p:grpSpPr>
                <p:sp>
                  <p:nvSpPr>
                    <p:cNvPr id="1184" name="Google Shape;1184;p3"/>
                    <p:cNvSpPr/>
                    <p:nvPr/>
                  </p:nvSpPr>
                  <p:spPr>
                    <a:xfrm>
                      <a:off x="4113632" y="3719840"/>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5" name="Google Shape;1185;p3"/>
                    <p:cNvSpPr/>
                    <p:nvPr/>
                  </p:nvSpPr>
                  <p:spPr>
                    <a:xfrm>
                      <a:off x="4176086" y="3782308"/>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86" name="Google Shape;1186;p3"/>
                  <p:cNvGrpSpPr/>
                  <p:nvPr/>
                </p:nvGrpSpPr>
                <p:grpSpPr>
                  <a:xfrm>
                    <a:off x="4286340" y="3633053"/>
                    <a:ext cx="379178" cy="225161"/>
                    <a:chOff x="4286340" y="3633053"/>
                    <a:chExt cx="379178" cy="225161"/>
                  </a:xfrm>
                </p:grpSpPr>
                <p:sp>
                  <p:nvSpPr>
                    <p:cNvPr id="1187" name="Google Shape;1187;p3"/>
                    <p:cNvSpPr/>
                    <p:nvPr/>
                  </p:nvSpPr>
                  <p:spPr>
                    <a:xfrm>
                      <a:off x="4286340"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8" name="Google Shape;1188;p3"/>
                    <p:cNvSpPr/>
                    <p:nvPr/>
                  </p:nvSpPr>
                  <p:spPr>
                    <a:xfrm>
                      <a:off x="4470500"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89" name="Google Shape;1189;p3"/>
                  <p:cNvGrpSpPr/>
                  <p:nvPr/>
                </p:nvGrpSpPr>
                <p:grpSpPr>
                  <a:xfrm>
                    <a:off x="4760959" y="3518152"/>
                    <a:ext cx="1129009" cy="455900"/>
                    <a:chOff x="4760959" y="3518152"/>
                    <a:chExt cx="1129009" cy="455900"/>
                  </a:xfrm>
                </p:grpSpPr>
                <p:sp>
                  <p:nvSpPr>
                    <p:cNvPr id="1190" name="Google Shape;1190;p3"/>
                    <p:cNvSpPr/>
                    <p:nvPr/>
                  </p:nvSpPr>
                  <p:spPr>
                    <a:xfrm>
                      <a:off x="4790563" y="3547775"/>
                      <a:ext cx="1069801" cy="396701"/>
                    </a:xfrm>
                    <a:custGeom>
                      <a:rect b="b" l="l" r="r" t="t"/>
                      <a:pathLst>
                        <a:path extrusionOk="0" h="396701" w="10698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1" name="Google Shape;1191;p3"/>
                    <p:cNvSpPr/>
                    <p:nvPr/>
                  </p:nvSpPr>
                  <p:spPr>
                    <a:xfrm>
                      <a:off x="4760959" y="3518152"/>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192" name="Google Shape;1192;p3"/>
              <p:cNvGrpSpPr/>
              <p:nvPr/>
            </p:nvGrpSpPr>
            <p:grpSpPr>
              <a:xfrm>
                <a:off x="6044114" y="3518152"/>
                <a:ext cx="2075710" cy="1706164"/>
                <a:chOff x="6044114" y="3518152"/>
                <a:chExt cx="2075710" cy="1706164"/>
              </a:xfrm>
            </p:grpSpPr>
            <p:pic>
              <p:nvPicPr>
                <p:cNvPr id="1193" name="Google Shape;1193;p3"/>
                <p:cNvPicPr preferRelativeResize="0"/>
                <p:nvPr/>
              </p:nvPicPr>
              <p:blipFill rotWithShape="1">
                <a:blip r:embed="rId11">
                  <a:alphaModFix/>
                </a:blip>
                <a:srcRect b="0" l="0" r="0" t="0"/>
                <a:stretch/>
              </p:blipFill>
              <p:spPr>
                <a:xfrm>
                  <a:off x="6044114" y="3829873"/>
                  <a:ext cx="1998695" cy="1394443"/>
                </a:xfrm>
                <a:custGeom>
                  <a:rect b="b" l="l" r="r" t="t"/>
                  <a:pathLst>
                    <a:path extrusionOk="0" h="1394443" w="1998695">
                      <a:moveTo>
                        <a:pt x="785" y="710"/>
                      </a:moveTo>
                      <a:lnTo>
                        <a:pt x="1999481" y="710"/>
                      </a:lnTo>
                      <a:lnTo>
                        <a:pt x="1999481" y="1395153"/>
                      </a:lnTo>
                      <a:lnTo>
                        <a:pt x="785" y="1395153"/>
                      </a:lnTo>
                      <a:close/>
                    </a:path>
                  </a:pathLst>
                </a:custGeom>
                <a:noFill/>
                <a:ln>
                  <a:noFill/>
                </a:ln>
              </p:spPr>
            </p:pic>
            <p:grpSp>
              <p:nvGrpSpPr>
                <p:cNvPr id="1194" name="Google Shape;1194;p3"/>
                <p:cNvGrpSpPr/>
                <p:nvPr/>
              </p:nvGrpSpPr>
              <p:grpSpPr>
                <a:xfrm>
                  <a:off x="6224433" y="3518152"/>
                  <a:ext cx="1895391" cy="1508018"/>
                  <a:chOff x="6224433" y="3518152"/>
                  <a:chExt cx="1895391" cy="1508018"/>
                </a:xfrm>
              </p:grpSpPr>
              <p:grpSp>
                <p:nvGrpSpPr>
                  <p:cNvPr id="1195" name="Google Shape;1195;p3"/>
                  <p:cNvGrpSpPr/>
                  <p:nvPr/>
                </p:nvGrpSpPr>
                <p:grpSpPr>
                  <a:xfrm>
                    <a:off x="6224433" y="3719840"/>
                    <a:ext cx="1895391" cy="1306330"/>
                    <a:chOff x="6224433" y="3719840"/>
                    <a:chExt cx="1895391" cy="1306330"/>
                  </a:xfrm>
                </p:grpSpPr>
                <p:sp>
                  <p:nvSpPr>
                    <p:cNvPr id="1196" name="Google Shape;1196;p3"/>
                    <p:cNvSpPr/>
                    <p:nvPr/>
                  </p:nvSpPr>
                  <p:spPr>
                    <a:xfrm>
                      <a:off x="6224433" y="3719840"/>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7" name="Google Shape;1197;p3"/>
                    <p:cNvSpPr/>
                    <p:nvPr/>
                  </p:nvSpPr>
                  <p:spPr>
                    <a:xfrm>
                      <a:off x="6286910" y="3782308"/>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8" name="Google Shape;1198;p3"/>
                  <p:cNvGrpSpPr/>
                  <p:nvPr/>
                </p:nvGrpSpPr>
                <p:grpSpPr>
                  <a:xfrm>
                    <a:off x="6397140" y="3633053"/>
                    <a:ext cx="379179" cy="225161"/>
                    <a:chOff x="6397140" y="3633053"/>
                    <a:chExt cx="379179" cy="225161"/>
                  </a:xfrm>
                </p:grpSpPr>
                <p:sp>
                  <p:nvSpPr>
                    <p:cNvPr id="1199" name="Google Shape;1199;p3"/>
                    <p:cNvSpPr/>
                    <p:nvPr/>
                  </p:nvSpPr>
                  <p:spPr>
                    <a:xfrm>
                      <a:off x="6397140" y="3633053"/>
                      <a:ext cx="195041" cy="225161"/>
                    </a:xfrm>
                    <a:custGeom>
                      <a:rect b="b" l="l" r="r" t="t"/>
                      <a:pathLst>
                        <a:path extrusionOk="0" h="225161" w="195041">
                          <a:moveTo>
                            <a:pt x="195042"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0" name="Google Shape;1200;p3"/>
                    <p:cNvSpPr/>
                    <p:nvPr/>
                  </p:nvSpPr>
                  <p:spPr>
                    <a:xfrm>
                      <a:off x="6581301"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01" name="Google Shape;1201;p3"/>
                  <p:cNvGrpSpPr/>
                  <p:nvPr/>
                </p:nvGrpSpPr>
                <p:grpSpPr>
                  <a:xfrm>
                    <a:off x="6871783" y="3518152"/>
                    <a:ext cx="1129009" cy="455900"/>
                    <a:chOff x="6871783" y="3518152"/>
                    <a:chExt cx="1129009" cy="455900"/>
                  </a:xfrm>
                </p:grpSpPr>
                <p:sp>
                  <p:nvSpPr>
                    <p:cNvPr id="1202" name="Google Shape;1202;p3"/>
                    <p:cNvSpPr/>
                    <p:nvPr/>
                  </p:nvSpPr>
                  <p:spPr>
                    <a:xfrm>
                      <a:off x="6901387" y="3547775"/>
                      <a:ext cx="1069802" cy="396701"/>
                    </a:xfrm>
                    <a:custGeom>
                      <a:rect b="b" l="l" r="r" t="t"/>
                      <a:pathLst>
                        <a:path extrusionOk="0" h="396701" w="1069802">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3" name="Google Shape;1203;p3"/>
                    <p:cNvSpPr/>
                    <p:nvPr/>
                  </p:nvSpPr>
                  <p:spPr>
                    <a:xfrm>
                      <a:off x="6871783" y="3518152"/>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grpSp>
      <p:pic>
        <p:nvPicPr>
          <p:cNvPr descr="Background pattern&#10;&#10;Description automatically generated" id="1204" name="Google Shape;1204;p3"/>
          <p:cNvPicPr preferRelativeResize="0"/>
          <p:nvPr/>
        </p:nvPicPr>
        <p:blipFill rotWithShape="1">
          <a:blip r:embed="rId12">
            <a:alphaModFix/>
          </a:blip>
          <a:srcRect b="84089" l="-9441" r="10580" t="-3095"/>
          <a:stretch/>
        </p:blipFill>
        <p:spPr>
          <a:xfrm rot="-5400000">
            <a:off x="9205950" y="1780761"/>
            <a:ext cx="4729844" cy="1233285"/>
          </a:xfrm>
          <a:prstGeom prst="rect">
            <a:avLst/>
          </a:prstGeom>
          <a:noFill/>
          <a:ln>
            <a:noFill/>
          </a:ln>
        </p:spPr>
      </p:pic>
      <p:sp>
        <p:nvSpPr>
          <p:cNvPr id="1205" name="Google Shape;1205;p3"/>
          <p:cNvSpPr txBox="1"/>
          <p:nvPr/>
        </p:nvSpPr>
        <p:spPr>
          <a:xfrm>
            <a:off x="8499821" y="837810"/>
            <a:ext cx="23685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79527B"/>
                </a:solidFill>
                <a:latin typeface="Calibri"/>
                <a:ea typeface="Calibri"/>
                <a:cs typeface="Calibri"/>
                <a:sym typeface="Calibri"/>
              </a:rPr>
              <a:t>Realización de un análisis DAFO regional de la vulnerabilidad a las crisis y una auditoría de destinos </a:t>
            </a:r>
            <a:endParaRPr b="0" i="0" sz="1100" u="none" cap="none" strike="noStrike">
              <a:solidFill>
                <a:srgbClr val="000000"/>
              </a:solidFill>
              <a:latin typeface="Arial"/>
              <a:ea typeface="Arial"/>
              <a:cs typeface="Arial"/>
              <a:sym typeface="Arial"/>
            </a:endParaRPr>
          </a:p>
        </p:txBody>
      </p:sp>
      <p:sp>
        <p:nvSpPr>
          <p:cNvPr id="1206" name="Google Shape;1206;p3"/>
          <p:cNvSpPr txBox="1"/>
          <p:nvPr/>
        </p:nvSpPr>
        <p:spPr>
          <a:xfrm>
            <a:off x="563284" y="755365"/>
            <a:ext cx="1891800" cy="1108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s-ES" sz="3200" u="none" cap="none" strike="noStrike">
                <a:solidFill>
                  <a:srgbClr val="79527B"/>
                </a:solidFill>
                <a:latin typeface="Calibri"/>
                <a:ea typeface="Calibri"/>
                <a:cs typeface="Calibri"/>
                <a:sym typeface="Calibri"/>
              </a:rPr>
              <a:t>Fase 1</a:t>
            </a:r>
            <a:r>
              <a:rPr b="1" i="0" lang="es-ES" sz="2400" u="none" cap="none" strike="noStrike">
                <a:solidFill>
                  <a:srgbClr val="79527B"/>
                </a:solidFill>
                <a:latin typeface="Calibri"/>
                <a:ea typeface="Calibri"/>
                <a:cs typeface="Calibri"/>
                <a:sym typeface="Calibri"/>
              </a:rPr>
              <a:t> </a:t>
            </a:r>
            <a:r>
              <a:rPr b="0" i="0" lang="es-ES" sz="1700" u="none" cap="none" strike="noStrike">
                <a:solidFill>
                  <a:srgbClr val="79527B"/>
                </a:solidFill>
                <a:latin typeface="Calibri"/>
                <a:ea typeface="Calibri"/>
                <a:cs typeface="Calibri"/>
                <a:sym typeface="Calibri"/>
              </a:rPr>
              <a:t>Preparación y mitigación</a:t>
            </a:r>
            <a:endParaRPr b="0" i="0" sz="1100" u="none" cap="none" strike="noStrike">
              <a:solidFill>
                <a:srgbClr val="000000"/>
              </a:solidFill>
              <a:latin typeface="Arial"/>
              <a:ea typeface="Arial"/>
              <a:cs typeface="Arial"/>
              <a:sym typeface="Arial"/>
            </a:endParaRPr>
          </a:p>
        </p:txBody>
      </p:sp>
      <p:sp>
        <p:nvSpPr>
          <p:cNvPr id="1207" name="Google Shape;1207;p3"/>
          <p:cNvSpPr txBox="1"/>
          <p:nvPr/>
        </p:nvSpPr>
        <p:spPr>
          <a:xfrm>
            <a:off x="567299" y="2687187"/>
            <a:ext cx="1764300" cy="1077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s-ES" sz="2800" u="none" cap="none" strike="noStrike">
                <a:solidFill>
                  <a:srgbClr val="F27954"/>
                </a:solidFill>
                <a:latin typeface="Calibri"/>
                <a:ea typeface="Calibri"/>
                <a:cs typeface="Calibri"/>
                <a:sym typeface="Calibri"/>
              </a:rPr>
              <a:t>Fase 2</a:t>
            </a:r>
            <a:r>
              <a:rPr b="1" i="0" lang="es-ES" sz="2400" u="none" cap="none" strike="noStrike">
                <a:solidFill>
                  <a:srgbClr val="F27954"/>
                </a:solidFill>
                <a:latin typeface="Calibri"/>
                <a:ea typeface="Calibri"/>
                <a:cs typeface="Calibri"/>
                <a:sym typeface="Calibri"/>
              </a:rPr>
              <a:t> </a:t>
            </a:r>
            <a:r>
              <a:rPr b="0" i="0" lang="es-ES" sz="1800" u="none" cap="none" strike="noStrike">
                <a:solidFill>
                  <a:srgbClr val="F27954"/>
                </a:solidFill>
                <a:latin typeface="Calibri"/>
                <a:ea typeface="Calibri"/>
                <a:cs typeface="Calibri"/>
                <a:sym typeface="Calibri"/>
              </a:rPr>
              <a:t>Planificación,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rgbClr val="F27954"/>
                </a:solidFill>
                <a:latin typeface="Calibri"/>
                <a:ea typeface="Calibri"/>
                <a:cs typeface="Calibri"/>
                <a:sym typeface="Calibri"/>
              </a:rPr>
              <a:t>respuesta</a:t>
            </a:r>
            <a:endParaRPr b="0" i="0" sz="1200" u="none" cap="none" strike="noStrike">
              <a:solidFill>
                <a:srgbClr val="000000"/>
              </a:solidFill>
              <a:latin typeface="Arial"/>
              <a:ea typeface="Arial"/>
              <a:cs typeface="Arial"/>
              <a:sym typeface="Arial"/>
            </a:endParaRPr>
          </a:p>
        </p:txBody>
      </p:sp>
      <p:sp>
        <p:nvSpPr>
          <p:cNvPr id="1208" name="Google Shape;1208;p3"/>
          <p:cNvSpPr txBox="1"/>
          <p:nvPr/>
        </p:nvSpPr>
        <p:spPr>
          <a:xfrm>
            <a:off x="606189" y="4839123"/>
            <a:ext cx="1618800" cy="141600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s-ES" sz="3200" u="none" cap="none" strike="noStrike">
                <a:solidFill>
                  <a:srgbClr val="44BAA9"/>
                </a:solidFill>
                <a:latin typeface="Calibri"/>
                <a:ea typeface="Calibri"/>
                <a:cs typeface="Calibri"/>
                <a:sym typeface="Calibri"/>
              </a:rPr>
              <a:t>Fase 3</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s-ES" sz="1800" u="none" cap="none" strike="noStrike">
                <a:solidFill>
                  <a:srgbClr val="44BAA9"/>
                </a:solidFill>
                <a:latin typeface="Calibri"/>
                <a:ea typeface="Calibri"/>
                <a:cs typeface="Calibri"/>
                <a:sym typeface="Calibri"/>
              </a:rPr>
              <a:t>Recuperación, reconstrucción, resistencia</a:t>
            </a:r>
            <a:endParaRPr b="0" i="0" sz="1200" u="none" cap="none" strike="noStrike">
              <a:solidFill>
                <a:srgbClr val="000000"/>
              </a:solidFill>
              <a:latin typeface="Arial"/>
              <a:ea typeface="Arial"/>
              <a:cs typeface="Arial"/>
              <a:sym typeface="Arial"/>
            </a:endParaRPr>
          </a:p>
        </p:txBody>
      </p:sp>
      <p:sp>
        <p:nvSpPr>
          <p:cNvPr id="1209" name="Google Shape;1209;p3"/>
          <p:cNvSpPr txBox="1"/>
          <p:nvPr/>
        </p:nvSpPr>
        <p:spPr>
          <a:xfrm>
            <a:off x="5606580" y="821497"/>
            <a:ext cx="22389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79527B"/>
                </a:solidFill>
                <a:latin typeface="Calibri"/>
                <a:ea typeface="Calibri"/>
                <a:cs typeface="Calibri"/>
                <a:sym typeface="Calibri"/>
              </a:rPr>
              <a:t>Creación de una asociación público-privada regional y de un equipo de gestión de crisis</a:t>
            </a:r>
            <a:endParaRPr b="0" i="0" sz="1100" u="none" cap="none" strike="noStrike">
              <a:solidFill>
                <a:srgbClr val="000000"/>
              </a:solidFill>
              <a:latin typeface="Arial"/>
              <a:ea typeface="Arial"/>
              <a:cs typeface="Arial"/>
              <a:sym typeface="Arial"/>
            </a:endParaRPr>
          </a:p>
        </p:txBody>
      </p:sp>
      <p:sp>
        <p:nvSpPr>
          <p:cNvPr id="1210" name="Google Shape;1210;p3"/>
          <p:cNvSpPr txBox="1"/>
          <p:nvPr/>
        </p:nvSpPr>
        <p:spPr>
          <a:xfrm>
            <a:off x="2757709" y="3008200"/>
            <a:ext cx="22380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F37C57"/>
                </a:solidFill>
                <a:latin typeface="Calibri"/>
                <a:ea typeface="Calibri"/>
                <a:cs typeface="Calibri"/>
                <a:sym typeface="Calibri"/>
              </a:rPr>
              <a:t>Desarrollar una estrategia regional de gestión de crisis </a:t>
            </a:r>
            <a:r>
              <a:rPr b="0" i="1" lang="es-ES" sz="1500" u="none" cap="none" strike="noStrike">
                <a:solidFill>
                  <a:srgbClr val="F37C57"/>
                </a:solidFill>
                <a:latin typeface="Calibri"/>
                <a:ea typeface="Calibri"/>
                <a:cs typeface="Calibri"/>
                <a:sym typeface="Calibri"/>
              </a:rPr>
              <a:t>(planificación de la mitigación a largo plazo)</a:t>
            </a:r>
            <a:endParaRPr b="0" i="0" sz="1100" u="none" cap="none" strike="noStrike">
              <a:solidFill>
                <a:srgbClr val="000000"/>
              </a:solidFill>
              <a:latin typeface="Arial"/>
              <a:ea typeface="Arial"/>
              <a:cs typeface="Arial"/>
              <a:sym typeface="Arial"/>
            </a:endParaRPr>
          </a:p>
        </p:txBody>
      </p:sp>
      <p:sp>
        <p:nvSpPr>
          <p:cNvPr id="1211" name="Google Shape;1211;p3"/>
          <p:cNvSpPr txBox="1"/>
          <p:nvPr/>
        </p:nvSpPr>
        <p:spPr>
          <a:xfrm>
            <a:off x="8509929" y="2985988"/>
            <a:ext cx="23073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F37C57"/>
                </a:solidFill>
                <a:latin typeface="Calibri"/>
                <a:ea typeface="Calibri"/>
                <a:cs typeface="Calibri"/>
                <a:sym typeface="Calibri"/>
              </a:rPr>
              <a:t>Activación de la respuesta y comunicación con la industria para la colaboración regional</a:t>
            </a:r>
            <a:endParaRPr b="0" i="0" sz="1100" u="none" cap="none" strike="noStrike">
              <a:solidFill>
                <a:srgbClr val="000000"/>
              </a:solidFill>
              <a:latin typeface="Arial"/>
              <a:ea typeface="Arial"/>
              <a:cs typeface="Arial"/>
              <a:sym typeface="Arial"/>
            </a:endParaRPr>
          </a:p>
        </p:txBody>
      </p:sp>
      <p:sp>
        <p:nvSpPr>
          <p:cNvPr id="1212" name="Google Shape;1212;p3"/>
          <p:cNvSpPr txBox="1"/>
          <p:nvPr/>
        </p:nvSpPr>
        <p:spPr>
          <a:xfrm>
            <a:off x="8456229" y="5231762"/>
            <a:ext cx="2414700" cy="1323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0" i="0" lang="es-ES" sz="1600" u="none" cap="none" strike="noStrike">
                <a:solidFill>
                  <a:srgbClr val="3AA091"/>
                </a:solidFill>
                <a:latin typeface="Calibri"/>
                <a:ea typeface="Calibri"/>
                <a:cs typeface="Calibri"/>
                <a:sym typeface="Calibri"/>
              </a:rPr>
              <a:t>Recuperación, reconstrucción y resiliencia regionales: hacia una "nueva norma" tras la crisis</a:t>
            </a:r>
            <a:endParaRPr b="0" i="0" sz="1100" u="none" cap="none" strike="noStrike">
              <a:solidFill>
                <a:srgbClr val="000000"/>
              </a:solidFill>
              <a:latin typeface="Arial"/>
              <a:ea typeface="Arial"/>
              <a:cs typeface="Arial"/>
              <a:sym typeface="Arial"/>
            </a:endParaRPr>
          </a:p>
        </p:txBody>
      </p:sp>
      <p:sp>
        <p:nvSpPr>
          <p:cNvPr id="1213" name="Google Shape;1213;p3"/>
          <p:cNvSpPr txBox="1"/>
          <p:nvPr/>
        </p:nvSpPr>
        <p:spPr>
          <a:xfrm>
            <a:off x="2696985" y="777931"/>
            <a:ext cx="2243700" cy="785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79527B"/>
                </a:solidFill>
                <a:latin typeface="Calibri"/>
                <a:ea typeface="Calibri"/>
                <a:cs typeface="Calibri"/>
                <a:sym typeface="Calibri"/>
              </a:rPr>
              <a:t>Introducción a la gestión del turismo regional de crisis y sus complejidades</a:t>
            </a:r>
            <a:endParaRPr b="0" i="0" sz="1100" u="none" cap="none" strike="noStrike">
              <a:solidFill>
                <a:srgbClr val="000000"/>
              </a:solidFill>
              <a:latin typeface="Arial"/>
              <a:ea typeface="Arial"/>
              <a:cs typeface="Arial"/>
              <a:sym typeface="Arial"/>
            </a:endParaRPr>
          </a:p>
        </p:txBody>
      </p:sp>
      <p:sp>
        <p:nvSpPr>
          <p:cNvPr id="1214" name="Google Shape;1214;p3"/>
          <p:cNvSpPr txBox="1"/>
          <p:nvPr/>
        </p:nvSpPr>
        <p:spPr>
          <a:xfrm>
            <a:off x="5719842" y="3000513"/>
            <a:ext cx="22335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F37C57"/>
                </a:solidFill>
                <a:latin typeface="Calibri"/>
                <a:ea typeface="Calibri"/>
                <a:cs typeface="Calibri"/>
                <a:sym typeface="Calibri"/>
              </a:rPr>
              <a:t>Desarrollar un Plan Regional de Respuesta a la Gestión de Crisis </a:t>
            </a:r>
            <a:r>
              <a:rPr b="0" i="1" lang="es-ES" sz="1500" u="none" cap="none" strike="noStrike">
                <a:solidFill>
                  <a:srgbClr val="F37C57"/>
                </a:solidFill>
                <a:latin typeface="Calibri"/>
                <a:ea typeface="Calibri"/>
                <a:cs typeface="Calibri"/>
                <a:sym typeface="Calibri"/>
              </a:rPr>
              <a:t>(Plan de Respuesta a Corto Plazo)</a:t>
            </a:r>
            <a:endParaRPr b="0" i="0" sz="1100" u="none" cap="none" strike="noStrike">
              <a:solidFill>
                <a:srgbClr val="000000"/>
              </a:solidFill>
              <a:latin typeface="Arial"/>
              <a:ea typeface="Arial"/>
              <a:cs typeface="Arial"/>
              <a:sym typeface="Arial"/>
            </a:endParaRPr>
          </a:p>
        </p:txBody>
      </p:sp>
      <p:sp>
        <p:nvSpPr>
          <p:cNvPr id="1215" name="Google Shape;1215;p3"/>
          <p:cNvSpPr txBox="1"/>
          <p:nvPr/>
        </p:nvSpPr>
        <p:spPr>
          <a:xfrm>
            <a:off x="2696985" y="5331565"/>
            <a:ext cx="2329500" cy="877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700"/>
              <a:buFont typeface="Arial"/>
              <a:buNone/>
            </a:pPr>
            <a:r>
              <a:rPr b="0" i="0" lang="es-ES" sz="1700" u="none" cap="none" strike="noStrike">
                <a:solidFill>
                  <a:srgbClr val="3AA091"/>
                </a:solidFill>
                <a:latin typeface="Calibri"/>
                <a:ea typeface="Calibri"/>
                <a:cs typeface="Calibri"/>
                <a:sym typeface="Calibri"/>
              </a:rPr>
              <a:t>Estrategia de comunicación y relaciones públicas</a:t>
            </a:r>
            <a:endParaRPr b="0" i="0" sz="1100" u="none" cap="none" strike="noStrike">
              <a:solidFill>
                <a:srgbClr val="000000"/>
              </a:solidFill>
              <a:latin typeface="Arial"/>
              <a:ea typeface="Arial"/>
              <a:cs typeface="Arial"/>
              <a:sym typeface="Arial"/>
            </a:endParaRPr>
          </a:p>
        </p:txBody>
      </p:sp>
      <p:sp>
        <p:nvSpPr>
          <p:cNvPr id="1216" name="Google Shape;1216;p3"/>
          <p:cNvSpPr txBox="1"/>
          <p:nvPr/>
        </p:nvSpPr>
        <p:spPr>
          <a:xfrm>
            <a:off x="3669414" y="35111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79527B"/>
                </a:solidFill>
                <a:latin typeface="Calibri"/>
                <a:ea typeface="Calibri"/>
                <a:cs typeface="Calibri"/>
                <a:sym typeface="Calibri"/>
              </a:rPr>
              <a:t>Módulo 1</a:t>
            </a:r>
            <a:endParaRPr b="0" i="0" sz="1400" u="none" cap="none" strike="noStrike">
              <a:solidFill>
                <a:srgbClr val="000000"/>
              </a:solidFill>
              <a:latin typeface="Arial"/>
              <a:ea typeface="Arial"/>
              <a:cs typeface="Arial"/>
              <a:sym typeface="Arial"/>
            </a:endParaRPr>
          </a:p>
        </p:txBody>
      </p:sp>
      <p:sp>
        <p:nvSpPr>
          <p:cNvPr id="1217" name="Google Shape;1217;p3"/>
          <p:cNvSpPr txBox="1"/>
          <p:nvPr/>
        </p:nvSpPr>
        <p:spPr>
          <a:xfrm>
            <a:off x="6453344" y="377865"/>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79527B"/>
                </a:solidFill>
                <a:latin typeface="Calibri"/>
                <a:ea typeface="Calibri"/>
                <a:cs typeface="Calibri"/>
                <a:sym typeface="Calibri"/>
              </a:rPr>
              <a:t>Módulo 2</a:t>
            </a:r>
            <a:endParaRPr b="0" i="0" sz="1400" u="none" cap="none" strike="noStrike">
              <a:solidFill>
                <a:srgbClr val="000000"/>
              </a:solidFill>
              <a:latin typeface="Arial"/>
              <a:ea typeface="Arial"/>
              <a:cs typeface="Arial"/>
              <a:sym typeface="Arial"/>
            </a:endParaRPr>
          </a:p>
        </p:txBody>
      </p:sp>
      <p:sp>
        <p:nvSpPr>
          <p:cNvPr id="1218" name="Google Shape;1218;p3"/>
          <p:cNvSpPr txBox="1"/>
          <p:nvPr/>
        </p:nvSpPr>
        <p:spPr>
          <a:xfrm>
            <a:off x="9391403" y="352064"/>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79527B"/>
                </a:solidFill>
                <a:latin typeface="Calibri"/>
                <a:ea typeface="Calibri"/>
                <a:cs typeface="Calibri"/>
                <a:sym typeface="Calibri"/>
              </a:rPr>
              <a:t>Módulo 3</a:t>
            </a:r>
            <a:endParaRPr b="0" i="0" sz="1400" u="none" cap="none" strike="noStrike">
              <a:solidFill>
                <a:srgbClr val="000000"/>
              </a:solidFill>
              <a:latin typeface="Arial"/>
              <a:ea typeface="Arial"/>
              <a:cs typeface="Arial"/>
              <a:sym typeface="Arial"/>
            </a:endParaRPr>
          </a:p>
        </p:txBody>
      </p:sp>
      <p:sp>
        <p:nvSpPr>
          <p:cNvPr id="1219" name="Google Shape;1219;p3"/>
          <p:cNvSpPr txBox="1"/>
          <p:nvPr/>
        </p:nvSpPr>
        <p:spPr>
          <a:xfrm>
            <a:off x="3652173" y="2625371"/>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F27954"/>
                </a:solidFill>
                <a:latin typeface="Calibri"/>
                <a:ea typeface="Calibri"/>
                <a:cs typeface="Calibri"/>
                <a:sym typeface="Calibri"/>
              </a:rPr>
              <a:t>Módulo 4</a:t>
            </a:r>
            <a:endParaRPr b="0" i="0" sz="1400" u="none" cap="none" strike="noStrike">
              <a:solidFill>
                <a:srgbClr val="000000"/>
              </a:solidFill>
              <a:latin typeface="Arial"/>
              <a:ea typeface="Arial"/>
              <a:cs typeface="Arial"/>
              <a:sym typeface="Arial"/>
            </a:endParaRPr>
          </a:p>
        </p:txBody>
      </p:sp>
      <p:sp>
        <p:nvSpPr>
          <p:cNvPr id="1220" name="Google Shape;1220;p3"/>
          <p:cNvSpPr txBox="1"/>
          <p:nvPr/>
        </p:nvSpPr>
        <p:spPr>
          <a:xfrm>
            <a:off x="6491070" y="260924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F27954"/>
                </a:solidFill>
                <a:latin typeface="Calibri"/>
                <a:ea typeface="Calibri"/>
                <a:cs typeface="Calibri"/>
                <a:sym typeface="Calibri"/>
              </a:rPr>
              <a:t>Módulo 5</a:t>
            </a:r>
            <a:endParaRPr b="0" i="0" sz="1400" u="none" cap="none" strike="noStrike">
              <a:solidFill>
                <a:srgbClr val="000000"/>
              </a:solidFill>
              <a:latin typeface="Arial"/>
              <a:ea typeface="Arial"/>
              <a:cs typeface="Arial"/>
              <a:sym typeface="Arial"/>
            </a:endParaRPr>
          </a:p>
        </p:txBody>
      </p:sp>
      <p:sp>
        <p:nvSpPr>
          <p:cNvPr id="1221" name="Google Shape;1221;p3"/>
          <p:cNvSpPr txBox="1"/>
          <p:nvPr/>
        </p:nvSpPr>
        <p:spPr>
          <a:xfrm>
            <a:off x="9318312" y="2615458"/>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F27954"/>
                </a:solidFill>
                <a:latin typeface="Calibri"/>
                <a:ea typeface="Calibri"/>
                <a:cs typeface="Calibri"/>
                <a:sym typeface="Calibri"/>
              </a:rPr>
              <a:t>Módulo 6</a:t>
            </a:r>
            <a:endParaRPr b="0" i="0" sz="1400" u="none" cap="none" strike="noStrike">
              <a:solidFill>
                <a:srgbClr val="000000"/>
              </a:solidFill>
              <a:latin typeface="Arial"/>
              <a:ea typeface="Arial"/>
              <a:cs typeface="Arial"/>
              <a:sym typeface="Arial"/>
            </a:endParaRPr>
          </a:p>
        </p:txBody>
      </p:sp>
      <p:sp>
        <p:nvSpPr>
          <p:cNvPr id="1222" name="Google Shape;1222;p3"/>
          <p:cNvSpPr txBox="1"/>
          <p:nvPr/>
        </p:nvSpPr>
        <p:spPr>
          <a:xfrm>
            <a:off x="3570360" y="483033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44BAA9"/>
                </a:solidFill>
                <a:latin typeface="Calibri"/>
                <a:ea typeface="Calibri"/>
                <a:cs typeface="Calibri"/>
                <a:sym typeface="Calibri"/>
              </a:rPr>
              <a:t>Módulo 7</a:t>
            </a:r>
            <a:endParaRPr b="0" i="0" sz="1400" u="none" cap="none" strike="noStrike">
              <a:solidFill>
                <a:srgbClr val="000000"/>
              </a:solidFill>
              <a:latin typeface="Arial"/>
              <a:ea typeface="Arial"/>
              <a:cs typeface="Arial"/>
              <a:sym typeface="Arial"/>
            </a:endParaRPr>
          </a:p>
        </p:txBody>
      </p:sp>
      <p:sp>
        <p:nvSpPr>
          <p:cNvPr id="1223" name="Google Shape;1223;p3"/>
          <p:cNvSpPr txBox="1"/>
          <p:nvPr/>
        </p:nvSpPr>
        <p:spPr>
          <a:xfrm>
            <a:off x="5568959" y="5366361"/>
            <a:ext cx="2400000" cy="877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700"/>
              <a:buFont typeface="Arial"/>
              <a:buNone/>
            </a:pPr>
            <a:r>
              <a:rPr b="0" i="0" lang="es-ES" sz="1700" u="none" cap="none" strike="noStrike">
                <a:solidFill>
                  <a:srgbClr val="3AA091"/>
                </a:solidFill>
                <a:latin typeface="Calibri"/>
                <a:ea typeface="Calibri"/>
                <a:cs typeface="Calibri"/>
                <a:sym typeface="Calibri"/>
              </a:rPr>
              <a:t>Marketing estratégico regional de respuesta a crisis y recuperación</a:t>
            </a:r>
            <a:endParaRPr b="0" i="0" sz="1100" u="none" cap="none" strike="noStrike">
              <a:solidFill>
                <a:srgbClr val="000000"/>
              </a:solidFill>
              <a:latin typeface="Arial"/>
              <a:ea typeface="Arial"/>
              <a:cs typeface="Arial"/>
              <a:sym typeface="Arial"/>
            </a:endParaRPr>
          </a:p>
        </p:txBody>
      </p:sp>
      <p:sp>
        <p:nvSpPr>
          <p:cNvPr id="1224" name="Google Shape;1224;p3"/>
          <p:cNvSpPr txBox="1"/>
          <p:nvPr/>
        </p:nvSpPr>
        <p:spPr>
          <a:xfrm>
            <a:off x="6453344" y="4857275"/>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44BAA9"/>
                </a:solidFill>
                <a:latin typeface="Calibri"/>
                <a:ea typeface="Calibri"/>
                <a:cs typeface="Calibri"/>
                <a:sym typeface="Calibri"/>
              </a:rPr>
              <a:t>Módulo 8</a:t>
            </a:r>
            <a:endParaRPr b="0" i="0" sz="1400" u="none" cap="none" strike="noStrike">
              <a:solidFill>
                <a:srgbClr val="000000"/>
              </a:solidFill>
              <a:latin typeface="Arial"/>
              <a:ea typeface="Arial"/>
              <a:cs typeface="Arial"/>
              <a:sym typeface="Arial"/>
            </a:endParaRPr>
          </a:p>
        </p:txBody>
      </p:sp>
      <p:sp>
        <p:nvSpPr>
          <p:cNvPr id="1225" name="Google Shape;1225;p3"/>
          <p:cNvSpPr txBox="1"/>
          <p:nvPr/>
        </p:nvSpPr>
        <p:spPr>
          <a:xfrm>
            <a:off x="9360735" y="4839123"/>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44BAA9"/>
                </a:solidFill>
                <a:latin typeface="Calibri"/>
                <a:ea typeface="Calibri"/>
                <a:cs typeface="Calibri"/>
                <a:sym typeface="Calibri"/>
              </a:rPr>
              <a:t>Módulo 9</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7" name="Shape 1647"/>
        <p:cNvGrpSpPr/>
        <p:nvPr/>
      </p:nvGrpSpPr>
      <p:grpSpPr>
        <a:xfrm>
          <a:off x="0" y="0"/>
          <a:ext cx="0" cy="0"/>
          <a:chOff x="0" y="0"/>
          <a:chExt cx="0" cy="0"/>
        </a:xfrm>
      </p:grpSpPr>
      <p:sp>
        <p:nvSpPr>
          <p:cNvPr id="1648" name="Google Shape;1648;p30"/>
          <p:cNvSpPr txBox="1"/>
          <p:nvPr>
            <p:ph idx="3" type="body"/>
          </p:nvPr>
        </p:nvSpPr>
        <p:spPr>
          <a:xfrm>
            <a:off x="1283925" y="43573"/>
            <a:ext cx="5977500" cy="6342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3600"/>
              <a:buNone/>
            </a:pPr>
            <a:r>
              <a:rPr b="1" lang="es-ES"/>
              <a:t>Aletas </a:t>
            </a:r>
            <a:endParaRPr/>
          </a:p>
          <a:p>
            <a:pPr indent="0" lvl="0" marL="0" rtl="0" algn="ctr">
              <a:lnSpc>
                <a:spcPct val="90000"/>
              </a:lnSpc>
              <a:spcBef>
                <a:spcPts val="1000"/>
              </a:spcBef>
              <a:spcAft>
                <a:spcPts val="0"/>
              </a:spcAft>
              <a:buClr>
                <a:schemeClr val="lt1"/>
              </a:buClr>
              <a:buSzPts val="2800"/>
              <a:buNone/>
            </a:pPr>
            <a:r>
              <a:rPr lang="es-ES" sz="2800"/>
              <a:t>Modelo de gestión de crisis del ciclo de vida</a:t>
            </a:r>
            <a:endParaRPr sz="2800"/>
          </a:p>
          <a:p>
            <a:pPr indent="0" lvl="0" marL="0" rtl="0" algn="l">
              <a:lnSpc>
                <a:spcPct val="100000"/>
              </a:lnSpc>
              <a:spcBef>
                <a:spcPts val="0"/>
              </a:spcBef>
              <a:spcAft>
                <a:spcPts val="0"/>
              </a:spcAft>
              <a:buClr>
                <a:schemeClr val="lt1"/>
              </a:buClr>
              <a:buSzPts val="2000"/>
              <a:buNone/>
            </a:pPr>
            <a:r>
              <a:rPr i="1" lang="es-ES" sz="1800"/>
              <a:t>Planificar lo inevitable </a:t>
            </a:r>
            <a:endParaRPr sz="1800"/>
          </a:p>
          <a:p>
            <a:pPr indent="0" lvl="0" marL="0" rtl="0" algn="l">
              <a:lnSpc>
                <a:spcPct val="100000"/>
              </a:lnSpc>
              <a:spcBef>
                <a:spcPts val="0"/>
              </a:spcBef>
              <a:spcAft>
                <a:spcPts val="0"/>
              </a:spcAft>
              <a:buClr>
                <a:schemeClr val="lt1"/>
              </a:buClr>
              <a:buSzPts val="2000"/>
              <a:buFont typeface="Arial"/>
              <a:buNone/>
            </a:pPr>
            <a:r>
              <a:rPr lang="es-ES" sz="1800"/>
              <a:t>Steven Fink ha establecido un modelo de crisis en cuatro etapas: prodrómica, aguda, crónica y de resolución. </a:t>
            </a:r>
            <a:endParaRPr sz="2200"/>
          </a:p>
          <a:p>
            <a:pPr indent="-444500" lvl="0" marL="457200" rtl="0" algn="l">
              <a:lnSpc>
                <a:spcPct val="100000"/>
              </a:lnSpc>
              <a:spcBef>
                <a:spcPts val="0"/>
              </a:spcBef>
              <a:spcAft>
                <a:spcPts val="0"/>
              </a:spcAft>
              <a:buSzPts val="1800"/>
              <a:buFont typeface="Calibri"/>
              <a:buAutoNum type="arabicPeriod"/>
            </a:pPr>
            <a:r>
              <a:rPr lang="es-ES" sz="1800"/>
              <a:t>En </a:t>
            </a:r>
            <a:r>
              <a:rPr b="1" i="1" lang="es-ES" sz="1800"/>
              <a:t>fase prodrómica</a:t>
            </a:r>
            <a:r>
              <a:rPr b="1" lang="es-ES" sz="1800"/>
              <a:t> </a:t>
            </a:r>
            <a:r>
              <a:rPr lang="es-ES" sz="1800"/>
              <a:t>abarca el período comprendido entre los primeros signos y el estallido de la crisis durante este periodo, Fink afirma que los gestores de crisis deben realizar un seguimiento proactivo, tratando de identificar los signos de una crisis en ciernes e intentando prevenirla o limitar su alcance. </a:t>
            </a:r>
            <a:endParaRPr sz="2200"/>
          </a:p>
          <a:p>
            <a:pPr indent="-444500" lvl="0" marL="457200" rtl="0" algn="l">
              <a:lnSpc>
                <a:spcPct val="100000"/>
              </a:lnSpc>
              <a:spcBef>
                <a:spcPts val="0"/>
              </a:spcBef>
              <a:spcAft>
                <a:spcPts val="0"/>
              </a:spcAft>
              <a:buSzPts val="1800"/>
              <a:buFont typeface="Calibri"/>
              <a:buAutoNum type="arabicPeriod"/>
            </a:pPr>
            <a:r>
              <a:rPr lang="es-ES" sz="1800"/>
              <a:t>En </a:t>
            </a:r>
            <a:r>
              <a:rPr b="1" i="1" lang="es-ES" sz="1800"/>
              <a:t>fase aguda</a:t>
            </a:r>
            <a:r>
              <a:rPr b="1" lang="es-ES" sz="1800"/>
              <a:t> </a:t>
            </a:r>
            <a:r>
              <a:rPr lang="es-ES" sz="1800"/>
              <a:t>comienza cuando un desencadenante desencadena el evento de crisis. Esta fase implica la activación de los gestores de crisis y sus planes. </a:t>
            </a:r>
            <a:endParaRPr sz="2200"/>
          </a:p>
          <a:p>
            <a:pPr indent="-444500" lvl="0" marL="457200" rtl="0" algn="l">
              <a:lnSpc>
                <a:spcPct val="100000"/>
              </a:lnSpc>
              <a:spcBef>
                <a:spcPts val="0"/>
              </a:spcBef>
              <a:spcAft>
                <a:spcPts val="0"/>
              </a:spcAft>
              <a:buSzPts val="1800"/>
              <a:buFont typeface="Calibri"/>
              <a:buAutoNum type="arabicPeriod"/>
            </a:pPr>
            <a:r>
              <a:rPr lang="es-ES" sz="1800"/>
              <a:t>En </a:t>
            </a:r>
            <a:r>
              <a:rPr b="1" i="1" lang="es-ES" sz="1800"/>
              <a:t>fase crónica</a:t>
            </a:r>
            <a:r>
              <a:rPr b="1" lang="es-ES" sz="1800"/>
              <a:t> </a:t>
            </a:r>
            <a:r>
              <a:rPr lang="es-ES" sz="1800"/>
              <a:t>abarca los efectos duraderos de la crisis, como después de una inundación o un huracán, cuando los equipos reparan los daños en edificios y carreteras. </a:t>
            </a:r>
            <a:endParaRPr sz="2200"/>
          </a:p>
          <a:p>
            <a:pPr indent="-444500" lvl="0" marL="457200" rtl="0" algn="l">
              <a:lnSpc>
                <a:spcPct val="100000"/>
              </a:lnSpc>
              <a:spcBef>
                <a:spcPts val="0"/>
              </a:spcBef>
              <a:spcAft>
                <a:spcPts val="0"/>
              </a:spcAft>
              <a:buSzPts val="1800"/>
              <a:buFont typeface="Calibri"/>
              <a:buAutoNum type="arabicPeriod"/>
            </a:pPr>
            <a:r>
              <a:rPr lang="es-ES" sz="1800"/>
              <a:t>Por último, la</a:t>
            </a:r>
            <a:r>
              <a:rPr i="1" lang="es-ES" sz="1800"/>
              <a:t> </a:t>
            </a:r>
            <a:r>
              <a:rPr b="1" i="1" lang="es-ES" sz="1800"/>
              <a:t>fase de resolución</a:t>
            </a:r>
            <a:r>
              <a:rPr b="1" lang="es-ES" sz="1800"/>
              <a:t> </a:t>
            </a:r>
            <a:r>
              <a:rPr lang="es-ES" sz="1800"/>
              <a:t>representa el final de la crisis y el momento de interiorizar lo que salió mal mediante un </a:t>
            </a:r>
            <a:r>
              <a:rPr lang="es-ES" sz="1800" u="sng">
                <a:solidFill>
                  <a:schemeClr val="accent3"/>
                </a:solidFill>
                <a:hlinkClick r:id="rId3">
                  <a:extLst>
                    <a:ext uri="{A12FA001-AC4F-418D-AE19-62706E023703}">
                      <ahyp:hlinkClr val="tx"/>
                    </a:ext>
                  </a:extLst>
                </a:hlinkClick>
              </a:rPr>
              <a:t>análisis de las causas profundas </a:t>
            </a:r>
            <a:r>
              <a:rPr lang="es-ES" sz="1800"/>
              <a:t>y aplicar cambios para garantizar que no se repita. </a:t>
            </a:r>
            <a:endParaRPr sz="2200"/>
          </a:p>
          <a:p>
            <a:pPr indent="0" lvl="0" marL="0" rtl="0" algn="ctr">
              <a:lnSpc>
                <a:spcPct val="90000"/>
              </a:lnSpc>
              <a:spcBef>
                <a:spcPts val="1000"/>
              </a:spcBef>
              <a:spcAft>
                <a:spcPts val="0"/>
              </a:spcAft>
              <a:buClr>
                <a:schemeClr val="lt1"/>
              </a:buClr>
              <a:buSzPts val="2800"/>
              <a:buNone/>
            </a:pPr>
            <a:r>
              <a:t/>
            </a:r>
            <a:endParaRPr sz="2800"/>
          </a:p>
        </p:txBody>
      </p:sp>
      <p:pic>
        <p:nvPicPr>
          <p:cNvPr id="1649" name="Google Shape;1649;p30">
            <a:hlinkClick r:id="rId4"/>
          </p:cNvPr>
          <p:cNvPicPr preferRelativeResize="0"/>
          <p:nvPr/>
        </p:nvPicPr>
        <p:blipFill rotWithShape="1">
          <a:blip r:embed="rId5">
            <a:alphaModFix/>
          </a:blip>
          <a:srcRect b="2107" l="0" r="0" t="2109"/>
          <a:stretch/>
        </p:blipFill>
        <p:spPr>
          <a:xfrm>
            <a:off x="7334119" y="986119"/>
            <a:ext cx="4670415" cy="5000400"/>
          </a:xfrm>
          <a:prstGeom prst="rect">
            <a:avLst/>
          </a:prstGeom>
          <a:noFill/>
          <a:ln>
            <a:noFill/>
          </a:ln>
        </p:spPr>
      </p:pic>
      <p:sp>
        <p:nvSpPr>
          <p:cNvPr id="1650" name="Google Shape;1650;p30"/>
          <p:cNvSpPr txBox="1"/>
          <p:nvPr/>
        </p:nvSpPr>
        <p:spPr>
          <a:xfrm>
            <a:off x="7877919" y="8161"/>
            <a:ext cx="3641623"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79527B"/>
              </a:buClr>
              <a:buSzPts val="1800"/>
              <a:buFont typeface="Arial"/>
              <a:buNone/>
            </a:pPr>
            <a:r>
              <a:rPr b="1" i="0" lang="es-ES" sz="1800" u="none" cap="none" strike="noStrike">
                <a:solidFill>
                  <a:srgbClr val="79527B"/>
                </a:solidFill>
                <a:latin typeface="Calibri"/>
                <a:ea typeface="Calibri"/>
                <a:cs typeface="Calibri"/>
                <a:sym typeface="Calibri"/>
              </a:rPr>
              <a:t>El modelo de crisis de Fink</a:t>
            </a:r>
            <a:endParaRPr b="0" i="0" sz="1400" u="none" cap="none" strike="noStrike">
              <a:solidFill>
                <a:srgbClr val="000000"/>
              </a:solidFill>
              <a:latin typeface="Arial"/>
              <a:ea typeface="Arial"/>
              <a:cs typeface="Arial"/>
              <a:sym typeface="Arial"/>
            </a:endParaRPr>
          </a:p>
        </p:txBody>
      </p:sp>
      <p:grpSp>
        <p:nvGrpSpPr>
          <p:cNvPr id="1651" name="Google Shape;1651;p30"/>
          <p:cNvGrpSpPr/>
          <p:nvPr/>
        </p:nvGrpSpPr>
        <p:grpSpPr>
          <a:xfrm>
            <a:off x="7494494" y="5402725"/>
            <a:ext cx="951471" cy="1191416"/>
            <a:chOff x="3937061" y="5307134"/>
            <a:chExt cx="951471" cy="1191416"/>
          </a:xfrm>
        </p:grpSpPr>
        <p:pic>
          <p:nvPicPr>
            <p:cNvPr descr="Touchscreen with solid fill" id="1652" name="Google Shape;1652;p30"/>
            <p:cNvPicPr preferRelativeResize="0"/>
            <p:nvPr/>
          </p:nvPicPr>
          <p:blipFill rotWithShape="1">
            <a:blip r:embed="rId6">
              <a:alphaModFix/>
            </a:blip>
            <a:srcRect b="0" l="0" r="0" t="0"/>
            <a:stretch/>
          </p:blipFill>
          <p:spPr>
            <a:xfrm>
              <a:off x="3937061" y="5307134"/>
              <a:ext cx="914400" cy="914400"/>
            </a:xfrm>
            <a:prstGeom prst="rect">
              <a:avLst/>
            </a:prstGeom>
            <a:noFill/>
            <a:ln>
              <a:noFill/>
            </a:ln>
          </p:spPr>
        </p:pic>
        <p:sp>
          <p:nvSpPr>
            <p:cNvPr id="1653" name="Google Shape;1653;p30">
              <a:hlinkClick r:id="rId7"/>
            </p:cNvPr>
            <p:cNvSpPr txBox="1"/>
            <p:nvPr/>
          </p:nvSpPr>
          <p:spPr>
            <a:xfrm>
              <a:off x="3974132" y="6154526"/>
              <a:ext cx="914400" cy="34402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37C57"/>
                </a:buClr>
                <a:buSzPts val="1000"/>
                <a:buFont typeface="Arial"/>
                <a:buNone/>
              </a:pPr>
              <a:r>
                <a:rPr b="1" i="0" lang="es-ES" sz="1000" u="sng" cap="none" strike="noStrike">
                  <a:solidFill>
                    <a:srgbClr val="F37C57"/>
                  </a:solidFill>
                  <a:latin typeface="Calibri"/>
                  <a:ea typeface="Calibri"/>
                  <a:cs typeface="Calibri"/>
                  <a:sym typeface="Calibri"/>
                  <a:hlinkClick r:id="rId8">
                    <a:extLst>
                      <a:ext uri="{A12FA001-AC4F-418D-AE19-62706E023703}">
                        <ahyp:hlinkClr val="tx"/>
                      </a:ext>
                    </a:extLst>
                  </a:hlinkClick>
                </a:rPr>
                <a:t>Fuente</a:t>
              </a:r>
              <a:endParaRPr b="0" i="0" sz="1400" u="none" cap="none" strike="noStrike">
                <a:solidFill>
                  <a:srgbClr val="000000"/>
                </a:solidFill>
                <a:latin typeface="Arial"/>
                <a:ea typeface="Arial"/>
                <a:cs typeface="Arial"/>
                <a:sym typeface="Arial"/>
              </a:endParaRPr>
            </a:p>
          </p:txBody>
        </p:sp>
      </p:grpSp>
      <p:sp>
        <p:nvSpPr>
          <p:cNvPr id="1654" name="Google Shape;1654;p30"/>
          <p:cNvSpPr txBox="1"/>
          <p:nvPr/>
        </p:nvSpPr>
        <p:spPr>
          <a:xfrm>
            <a:off x="8911875" y="1351128"/>
            <a:ext cx="1514901" cy="1514902"/>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1" i="0" lang="es-ES" sz="2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Fase prodrómica</a:t>
            </a:r>
            <a:endParaRPr b="0" i="0" sz="1400" u="none" cap="none" strike="noStrike">
              <a:solidFill>
                <a:srgbClr val="000000"/>
              </a:solidFill>
              <a:latin typeface="Arial"/>
              <a:ea typeface="Arial"/>
              <a:cs typeface="Arial"/>
              <a:sym typeface="Arial"/>
            </a:endParaRPr>
          </a:p>
        </p:txBody>
      </p:sp>
      <p:sp>
        <p:nvSpPr>
          <p:cNvPr id="1655" name="Google Shape;1655;p30"/>
          <p:cNvSpPr txBox="1"/>
          <p:nvPr/>
        </p:nvSpPr>
        <p:spPr>
          <a:xfrm>
            <a:off x="10140173" y="2579424"/>
            <a:ext cx="1514901" cy="1514902"/>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1" i="0" lang="es-ES" sz="2400" u="none" cap="none" strike="noStrike">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Etapa actual</a:t>
            </a:r>
            <a:endParaRPr b="0" i="0" sz="1400" u="none" cap="none" strike="noStrike">
              <a:solidFill>
                <a:srgbClr val="000000"/>
              </a:solidFill>
              <a:latin typeface="Arial"/>
              <a:ea typeface="Arial"/>
              <a:cs typeface="Arial"/>
              <a:sym typeface="Arial"/>
            </a:endParaRPr>
          </a:p>
        </p:txBody>
      </p:sp>
      <p:sp>
        <p:nvSpPr>
          <p:cNvPr id="1656" name="Google Shape;1656;p30"/>
          <p:cNvSpPr txBox="1"/>
          <p:nvPr/>
        </p:nvSpPr>
        <p:spPr>
          <a:xfrm>
            <a:off x="8911874" y="3821368"/>
            <a:ext cx="1514901" cy="1514902"/>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1" i="0" lang="es-ES" sz="2400" u="none" cap="none" strike="noStrike">
                <a:solidFill>
                  <a:schemeClr val="lt1"/>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Fase crónica</a:t>
            </a:r>
            <a:endParaRPr b="0" i="0" sz="1400" u="none" cap="none" strike="noStrike">
              <a:solidFill>
                <a:srgbClr val="000000"/>
              </a:solidFill>
              <a:latin typeface="Arial"/>
              <a:ea typeface="Arial"/>
              <a:cs typeface="Arial"/>
              <a:sym typeface="Arial"/>
            </a:endParaRPr>
          </a:p>
        </p:txBody>
      </p:sp>
      <p:sp>
        <p:nvSpPr>
          <p:cNvPr id="1657" name="Google Shape;1657;p30"/>
          <p:cNvSpPr txBox="1"/>
          <p:nvPr/>
        </p:nvSpPr>
        <p:spPr>
          <a:xfrm>
            <a:off x="7683576" y="2579419"/>
            <a:ext cx="1514901" cy="1514902"/>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1" i="0" lang="es-ES" sz="2400" u="none" cap="none" strike="noStrike">
                <a:solidFill>
                  <a:schemeClr val="lt1"/>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1400"/>
              <a:buFont typeface="Arial"/>
              <a:buNone/>
            </a:pPr>
            <a:r>
              <a:rPr b="1" i="0" lang="es-ES" sz="1400" u="none" cap="none" strike="noStrike">
                <a:solidFill>
                  <a:schemeClr val="lt1"/>
                </a:solidFill>
                <a:latin typeface="Calibri"/>
                <a:ea typeface="Calibri"/>
                <a:cs typeface="Calibri"/>
                <a:sym typeface="Calibri"/>
              </a:rPr>
              <a:t>Fase de resolución</a:t>
            </a:r>
            <a:endParaRPr b="0" i="0" sz="1400" u="none" cap="none" strike="noStrike">
              <a:solidFill>
                <a:srgbClr val="000000"/>
              </a:solidFill>
              <a:latin typeface="Arial"/>
              <a:ea typeface="Arial"/>
              <a:cs typeface="Arial"/>
              <a:sym typeface="Arial"/>
            </a:endParaRPr>
          </a:p>
        </p:txBody>
      </p:sp>
      <p:sp>
        <p:nvSpPr>
          <p:cNvPr id="1658" name="Google Shape;1658;p30"/>
          <p:cNvSpPr txBox="1"/>
          <p:nvPr/>
        </p:nvSpPr>
        <p:spPr>
          <a:xfrm>
            <a:off x="9198477" y="5891955"/>
            <a:ext cx="211567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sng" cap="none" strike="noStrike">
                <a:solidFill>
                  <a:srgbClr val="4D4D4D"/>
                </a:solidFill>
                <a:latin typeface="Calibri"/>
                <a:ea typeface="Calibri"/>
                <a:cs typeface="Calibri"/>
                <a:sym typeface="Calibri"/>
                <a:hlinkClick r:id="rId9">
                  <a:extLst>
                    <a:ext uri="{A12FA001-AC4F-418D-AE19-62706E023703}">
                      <ahyp:hlinkClr val="tx"/>
                    </a:ext>
                  </a:extLst>
                </a:hlinkClick>
              </a:rPr>
              <a:t>Fuente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2" name="Shape 1662"/>
        <p:cNvGrpSpPr/>
        <p:nvPr/>
      </p:nvGrpSpPr>
      <p:grpSpPr>
        <a:xfrm>
          <a:off x="0" y="0"/>
          <a:ext cx="0" cy="0"/>
          <a:chOff x="0" y="0"/>
          <a:chExt cx="0" cy="0"/>
        </a:xfrm>
      </p:grpSpPr>
      <p:sp>
        <p:nvSpPr>
          <p:cNvPr id="1663" name="Google Shape;1663;p31"/>
          <p:cNvSpPr txBox="1"/>
          <p:nvPr>
            <p:ph idx="1" type="body"/>
          </p:nvPr>
        </p:nvSpPr>
        <p:spPr>
          <a:xfrm>
            <a:off x="1066800" y="1166023"/>
            <a:ext cx="6194612" cy="4525954"/>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000"/>
              <a:buNone/>
            </a:pPr>
            <a:r>
              <a:rPr b="1" lang="es-ES" sz="2000"/>
              <a:t>Tony Jacques </a:t>
            </a:r>
            <a:r>
              <a:rPr lang="es-ES" sz="2000"/>
              <a:t>se opuso a la idea de que la gestión de crisis es un proceso lineal de fases secuenciales en el que se gestionan los problemas de uno en uno. En cambio, argumentó que los procesos y actividades importantes a menudo se solapan o se producen simultáneamente, como la prevención y preparación de crisis, y no siempre avanzan en una sola dirección. </a:t>
            </a:r>
            <a:endParaRPr/>
          </a:p>
          <a:p>
            <a:pPr indent="0" lvl="0" marL="0" rtl="0" algn="l">
              <a:lnSpc>
                <a:spcPct val="90000"/>
              </a:lnSpc>
              <a:spcBef>
                <a:spcPts val="1000"/>
              </a:spcBef>
              <a:spcAft>
                <a:spcPts val="0"/>
              </a:spcAft>
              <a:buClr>
                <a:schemeClr val="lt1"/>
              </a:buClr>
              <a:buSzPts val="2000"/>
              <a:buNone/>
            </a:pPr>
            <a:r>
              <a:t/>
            </a:r>
            <a:endParaRPr sz="2000"/>
          </a:p>
          <a:p>
            <a:pPr indent="0" lvl="0" marL="0" rtl="0" algn="l">
              <a:lnSpc>
                <a:spcPct val="90000"/>
              </a:lnSpc>
              <a:spcBef>
                <a:spcPts val="1000"/>
              </a:spcBef>
              <a:spcAft>
                <a:spcPts val="0"/>
              </a:spcAft>
              <a:buClr>
                <a:schemeClr val="lt1"/>
              </a:buClr>
              <a:buSzPts val="2000"/>
              <a:buNone/>
            </a:pPr>
            <a:r>
              <a:rPr lang="es-ES" sz="2000"/>
              <a:t>Los planes modulares de gestión de crisis funcionan bien en el modelo basado en la capacidad. Los planes modulares dividen las respuestas en componentes que los gestores combinan y adaptan a las exigencias específicas de la crisis. Puede encontrar detalles sobre la planificación modular leyendo "</a:t>
            </a:r>
            <a:r>
              <a:rPr lang="es-ES" sz="2000" u="sng">
                <a:solidFill>
                  <a:schemeClr val="hlink"/>
                </a:solidFill>
                <a:hlinkClick r:id="rId3"/>
              </a:rPr>
              <a:t>Guía paso a paso para redactar un plan de gestión de crisis</a:t>
            </a:r>
            <a:r>
              <a:rPr lang="es-ES" sz="2000"/>
              <a:t>" Consulte "</a:t>
            </a:r>
            <a:r>
              <a:rPr lang="es-ES" sz="2000" u="sng">
                <a:solidFill>
                  <a:schemeClr val="hlink"/>
                </a:solidFill>
                <a:hlinkClick r:id="rId4"/>
              </a:rPr>
              <a:t>Plantillas gratuitas de gestión de crisis</a:t>
            </a:r>
            <a:r>
              <a:rPr lang="es-ES" sz="2000"/>
              <a:t>" para descargar plantillas de planes de gestión, listas de comprobación útiles y ejercicios de simulación. </a:t>
            </a:r>
            <a:r>
              <a:rPr lang="es-ES" sz="2000" u="sng">
                <a:solidFill>
                  <a:schemeClr val="hlink"/>
                </a:solidFill>
                <a:hlinkClick r:id="rId5"/>
              </a:rPr>
              <a:t>(Fuente</a:t>
            </a:r>
            <a:r>
              <a:rPr lang="es-ES" sz="2000"/>
              <a:t>)</a:t>
            </a:r>
            <a:endParaRPr/>
          </a:p>
          <a:p>
            <a:pPr indent="0" lvl="0" marL="0" rtl="0" algn="l">
              <a:lnSpc>
                <a:spcPct val="90000"/>
              </a:lnSpc>
              <a:spcBef>
                <a:spcPts val="1000"/>
              </a:spcBef>
              <a:spcAft>
                <a:spcPts val="0"/>
              </a:spcAft>
              <a:buClr>
                <a:schemeClr val="lt1"/>
              </a:buClr>
              <a:buSzPts val="2000"/>
              <a:buNone/>
            </a:pPr>
            <a:r>
              <a:t/>
            </a:r>
            <a:endParaRPr sz="2000"/>
          </a:p>
          <a:p>
            <a:pPr indent="0" lvl="0" marL="0" rtl="0" algn="l">
              <a:lnSpc>
                <a:spcPct val="90000"/>
              </a:lnSpc>
              <a:spcBef>
                <a:spcPts val="1000"/>
              </a:spcBef>
              <a:spcAft>
                <a:spcPts val="0"/>
              </a:spcAft>
              <a:buClr>
                <a:schemeClr val="lt1"/>
              </a:buClr>
              <a:buSzPts val="2000"/>
              <a:buNone/>
            </a:pPr>
            <a:r>
              <a:t/>
            </a:r>
            <a:endParaRPr sz="2000"/>
          </a:p>
          <a:p>
            <a:pPr indent="0" lvl="0" marL="0" rtl="0" algn="l">
              <a:lnSpc>
                <a:spcPct val="90000"/>
              </a:lnSpc>
              <a:spcBef>
                <a:spcPts val="1000"/>
              </a:spcBef>
              <a:spcAft>
                <a:spcPts val="0"/>
              </a:spcAft>
              <a:buClr>
                <a:schemeClr val="lt1"/>
              </a:buClr>
              <a:buSzPts val="2000"/>
              <a:buNone/>
            </a:pPr>
            <a:r>
              <a:t/>
            </a:r>
            <a:endParaRPr sz="2000"/>
          </a:p>
        </p:txBody>
      </p:sp>
      <p:sp>
        <p:nvSpPr>
          <p:cNvPr id="1664" name="Google Shape;1664;p31"/>
          <p:cNvSpPr txBox="1"/>
          <p:nvPr>
            <p:ph idx="3" type="body"/>
          </p:nvPr>
        </p:nvSpPr>
        <p:spPr>
          <a:xfrm>
            <a:off x="1175367" y="257186"/>
            <a:ext cx="5977478" cy="582221"/>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2800"/>
              <a:buNone/>
            </a:pPr>
            <a:r>
              <a:rPr lang="es-ES" sz="2800"/>
              <a:t>El modelo relacional de gestión de crisis de Tony Jacques</a:t>
            </a:r>
            <a:endParaRPr/>
          </a:p>
        </p:txBody>
      </p:sp>
      <p:grpSp>
        <p:nvGrpSpPr>
          <p:cNvPr id="1665" name="Google Shape;1665;p31"/>
          <p:cNvGrpSpPr/>
          <p:nvPr/>
        </p:nvGrpSpPr>
        <p:grpSpPr>
          <a:xfrm>
            <a:off x="7538056" y="1072274"/>
            <a:ext cx="4313455" cy="4595028"/>
            <a:chOff x="7538056" y="1072274"/>
            <a:chExt cx="4313455" cy="4595028"/>
          </a:xfrm>
        </p:grpSpPr>
        <p:sp>
          <p:nvSpPr>
            <p:cNvPr id="1666" name="Google Shape;1666;p31"/>
            <p:cNvSpPr/>
            <p:nvPr/>
          </p:nvSpPr>
          <p:spPr>
            <a:xfrm>
              <a:off x="9712115" y="1356264"/>
              <a:ext cx="2139396" cy="2138197"/>
            </a:xfrm>
            <a:custGeom>
              <a:rect b="b" l="l" r="r" t="t"/>
              <a:pathLst>
                <a:path extrusionOk="0" h="2138197" w="2139396">
                  <a:moveTo>
                    <a:pt x="916315" y="1222310"/>
                  </a:moveTo>
                  <a:cubicBezTo>
                    <a:pt x="1161642" y="1467499"/>
                    <a:pt x="1298387" y="1792109"/>
                    <a:pt x="1302893" y="2138198"/>
                  </a:cubicBezTo>
                  <a:lnTo>
                    <a:pt x="2139397" y="2138198"/>
                  </a:lnTo>
                  <a:cubicBezTo>
                    <a:pt x="2130124" y="961358"/>
                    <a:pt x="1177500" y="9267"/>
                    <a:pt x="0" y="0"/>
                  </a:cubicBezTo>
                  <a:lnTo>
                    <a:pt x="0" y="836035"/>
                  </a:lnTo>
                  <a:cubicBezTo>
                    <a:pt x="346196" y="840452"/>
                    <a:pt x="671074" y="977120"/>
                    <a:pt x="916315" y="1222310"/>
                  </a:cubicBezTo>
                  <a:close/>
                </a:path>
              </a:pathLst>
            </a:custGeom>
            <a:solidFill>
              <a:srgbClr val="A385A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7" name="Google Shape;1667;p31"/>
            <p:cNvSpPr/>
            <p:nvPr/>
          </p:nvSpPr>
          <p:spPr>
            <a:xfrm>
              <a:off x="7538056" y="1356264"/>
              <a:ext cx="2139396" cy="2138197"/>
            </a:xfrm>
            <a:custGeom>
              <a:rect b="b" l="l" r="r" t="t"/>
              <a:pathLst>
                <a:path extrusionOk="0" h="2138197" w="2139396">
                  <a:moveTo>
                    <a:pt x="1222995" y="1222310"/>
                  </a:moveTo>
                  <a:cubicBezTo>
                    <a:pt x="1468322" y="977120"/>
                    <a:pt x="1793114" y="840452"/>
                    <a:pt x="2139397" y="835948"/>
                  </a:cubicBezTo>
                  <a:lnTo>
                    <a:pt x="2139397" y="0"/>
                  </a:lnTo>
                  <a:cubicBezTo>
                    <a:pt x="961897" y="9267"/>
                    <a:pt x="9272" y="961358"/>
                    <a:pt x="0" y="2138198"/>
                  </a:cubicBezTo>
                  <a:lnTo>
                    <a:pt x="836503" y="2138198"/>
                  </a:lnTo>
                  <a:cubicBezTo>
                    <a:pt x="840923" y="1792196"/>
                    <a:pt x="977755" y="1467499"/>
                    <a:pt x="1222995" y="1222310"/>
                  </a:cubicBezTo>
                  <a:close/>
                </a:path>
              </a:pathLst>
            </a:custGeom>
            <a:solidFill>
              <a:srgbClr val="EFC4B9"/>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8" name="Google Shape;1668;p31"/>
            <p:cNvSpPr/>
            <p:nvPr/>
          </p:nvSpPr>
          <p:spPr>
            <a:xfrm>
              <a:off x="7538056" y="3529019"/>
              <a:ext cx="2139396" cy="2138197"/>
            </a:xfrm>
            <a:custGeom>
              <a:rect b="b" l="l" r="r" t="t"/>
              <a:pathLst>
                <a:path extrusionOk="0" h="2138197" w="2139396">
                  <a:moveTo>
                    <a:pt x="1222995" y="915888"/>
                  </a:moveTo>
                  <a:cubicBezTo>
                    <a:pt x="977668" y="670699"/>
                    <a:pt x="840923" y="346089"/>
                    <a:pt x="836417" y="0"/>
                  </a:cubicBezTo>
                  <a:lnTo>
                    <a:pt x="0" y="0"/>
                  </a:lnTo>
                  <a:cubicBezTo>
                    <a:pt x="9272" y="1176840"/>
                    <a:pt x="961897" y="2128931"/>
                    <a:pt x="2139397" y="2138198"/>
                  </a:cubicBezTo>
                  <a:lnTo>
                    <a:pt x="2139397" y="1302163"/>
                  </a:lnTo>
                  <a:cubicBezTo>
                    <a:pt x="1793201" y="1297833"/>
                    <a:pt x="1468322" y="1161077"/>
                    <a:pt x="1222995" y="915888"/>
                  </a:cubicBezTo>
                  <a:close/>
                </a:path>
              </a:pathLst>
            </a:custGeom>
            <a:solidFill>
              <a:srgbClr val="EFC4B9"/>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9" name="Google Shape;1669;p31"/>
            <p:cNvSpPr/>
            <p:nvPr/>
          </p:nvSpPr>
          <p:spPr>
            <a:xfrm>
              <a:off x="9712029" y="3529105"/>
              <a:ext cx="2139396" cy="2138197"/>
            </a:xfrm>
            <a:custGeom>
              <a:rect b="b" l="l" r="r" t="t"/>
              <a:pathLst>
                <a:path extrusionOk="0" h="2138197" w="2139396">
                  <a:moveTo>
                    <a:pt x="916402" y="915801"/>
                  </a:moveTo>
                  <a:cubicBezTo>
                    <a:pt x="671075" y="1160991"/>
                    <a:pt x="346283" y="1297659"/>
                    <a:pt x="0" y="1302163"/>
                  </a:cubicBezTo>
                  <a:lnTo>
                    <a:pt x="0" y="2138198"/>
                  </a:lnTo>
                  <a:cubicBezTo>
                    <a:pt x="1177500" y="2128931"/>
                    <a:pt x="2130124" y="1176840"/>
                    <a:pt x="2139397" y="0"/>
                  </a:cubicBezTo>
                  <a:lnTo>
                    <a:pt x="1302893" y="0"/>
                  </a:lnTo>
                  <a:cubicBezTo>
                    <a:pt x="1298560" y="346002"/>
                    <a:pt x="1161728" y="670698"/>
                    <a:pt x="916402" y="915801"/>
                  </a:cubicBezTo>
                  <a:close/>
                </a:path>
              </a:pathLst>
            </a:custGeom>
            <a:solidFill>
              <a:srgbClr val="A385A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0" name="Google Shape;1670;p31"/>
            <p:cNvSpPr/>
            <p:nvPr/>
          </p:nvSpPr>
          <p:spPr>
            <a:xfrm rot="-1800044">
              <a:off x="9111423" y="1368273"/>
              <a:ext cx="17331" cy="2297247"/>
            </a:xfrm>
            <a:custGeom>
              <a:rect b="b" l="l" r="r" t="t"/>
              <a:pathLst>
                <a:path extrusionOk="0" h="2297247" w="17331">
                  <a:moveTo>
                    <a:pt x="0" y="0"/>
                  </a:moveTo>
                  <a:lnTo>
                    <a:pt x="17331" y="0"/>
                  </a:lnTo>
                  <a:lnTo>
                    <a:pt x="17331" y="2297248"/>
                  </a:lnTo>
                  <a:lnTo>
                    <a:pt x="0" y="2297248"/>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1" name="Google Shape;1671;p31"/>
            <p:cNvSpPr/>
            <p:nvPr/>
          </p:nvSpPr>
          <p:spPr>
            <a:xfrm rot="-3599956">
              <a:off x="8690728" y="1788854"/>
              <a:ext cx="17331" cy="2297247"/>
            </a:xfrm>
            <a:custGeom>
              <a:rect b="b" l="l" r="r" t="t"/>
              <a:pathLst>
                <a:path extrusionOk="0" h="2297247" w="17331">
                  <a:moveTo>
                    <a:pt x="0" y="0"/>
                  </a:moveTo>
                  <a:lnTo>
                    <a:pt x="17331" y="0"/>
                  </a:lnTo>
                  <a:lnTo>
                    <a:pt x="17331" y="2297248"/>
                  </a:lnTo>
                  <a:lnTo>
                    <a:pt x="0" y="2297248"/>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2" name="Google Shape;1672;p31"/>
            <p:cNvSpPr/>
            <p:nvPr/>
          </p:nvSpPr>
          <p:spPr>
            <a:xfrm rot="-1799574">
              <a:off x="7550138" y="4077525"/>
              <a:ext cx="2298619" cy="17322"/>
            </a:xfrm>
            <a:custGeom>
              <a:rect b="b" l="l" r="r" t="t"/>
              <a:pathLst>
                <a:path extrusionOk="0" h="17322" w="2298619">
                  <a:moveTo>
                    <a:pt x="0" y="0"/>
                  </a:moveTo>
                  <a:lnTo>
                    <a:pt x="2298620" y="0"/>
                  </a:lnTo>
                  <a:lnTo>
                    <a:pt x="2298620" y="17322"/>
                  </a:lnTo>
                  <a:lnTo>
                    <a:pt x="0" y="17322"/>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3" name="Google Shape;1673;p31"/>
            <p:cNvSpPr/>
            <p:nvPr/>
          </p:nvSpPr>
          <p:spPr>
            <a:xfrm rot="-3600426">
              <a:off x="7970910" y="4497777"/>
              <a:ext cx="2298619" cy="17322"/>
            </a:xfrm>
            <a:custGeom>
              <a:rect b="b" l="l" r="r" t="t"/>
              <a:pathLst>
                <a:path extrusionOk="0" h="17322" w="2298619">
                  <a:moveTo>
                    <a:pt x="0" y="0"/>
                  </a:moveTo>
                  <a:lnTo>
                    <a:pt x="2298620" y="0"/>
                  </a:lnTo>
                  <a:lnTo>
                    <a:pt x="2298620" y="17322"/>
                  </a:lnTo>
                  <a:lnTo>
                    <a:pt x="0" y="17322"/>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4" name="Google Shape;1674;p31"/>
            <p:cNvSpPr/>
            <p:nvPr/>
          </p:nvSpPr>
          <p:spPr>
            <a:xfrm rot="-1800044">
              <a:off x="10260669" y="3357827"/>
              <a:ext cx="17331" cy="2297247"/>
            </a:xfrm>
            <a:custGeom>
              <a:rect b="b" l="l" r="r" t="t"/>
              <a:pathLst>
                <a:path extrusionOk="0" h="2297247" w="17331">
                  <a:moveTo>
                    <a:pt x="0" y="0"/>
                  </a:moveTo>
                  <a:lnTo>
                    <a:pt x="17331" y="0"/>
                  </a:lnTo>
                  <a:lnTo>
                    <a:pt x="17331" y="2297248"/>
                  </a:lnTo>
                  <a:lnTo>
                    <a:pt x="0" y="2297248"/>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5" name="Google Shape;1675;p31"/>
            <p:cNvSpPr/>
            <p:nvPr/>
          </p:nvSpPr>
          <p:spPr>
            <a:xfrm rot="-3599956">
              <a:off x="10681326" y="2937503"/>
              <a:ext cx="17331" cy="2297247"/>
            </a:xfrm>
            <a:custGeom>
              <a:rect b="b" l="l" r="r" t="t"/>
              <a:pathLst>
                <a:path extrusionOk="0" h="2297247" w="17331">
                  <a:moveTo>
                    <a:pt x="0" y="0"/>
                  </a:moveTo>
                  <a:lnTo>
                    <a:pt x="17331" y="0"/>
                  </a:lnTo>
                  <a:lnTo>
                    <a:pt x="17331" y="2297248"/>
                  </a:lnTo>
                  <a:lnTo>
                    <a:pt x="0" y="2297248"/>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6" name="Google Shape;1676;p31"/>
            <p:cNvSpPr/>
            <p:nvPr/>
          </p:nvSpPr>
          <p:spPr>
            <a:xfrm rot="-1799574">
              <a:off x="9540812" y="2928866"/>
              <a:ext cx="2298619" cy="17322"/>
            </a:xfrm>
            <a:custGeom>
              <a:rect b="b" l="l" r="r" t="t"/>
              <a:pathLst>
                <a:path extrusionOk="0" h="17322" w="2298619">
                  <a:moveTo>
                    <a:pt x="0" y="0"/>
                  </a:moveTo>
                  <a:lnTo>
                    <a:pt x="2298620" y="0"/>
                  </a:lnTo>
                  <a:lnTo>
                    <a:pt x="2298620" y="17322"/>
                  </a:lnTo>
                  <a:lnTo>
                    <a:pt x="0" y="17322"/>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7" name="Google Shape;1677;p31"/>
            <p:cNvSpPr/>
            <p:nvPr/>
          </p:nvSpPr>
          <p:spPr>
            <a:xfrm rot="-3600426">
              <a:off x="9120116" y="2508199"/>
              <a:ext cx="2298619" cy="17322"/>
            </a:xfrm>
            <a:custGeom>
              <a:rect b="b" l="l" r="r" t="t"/>
              <a:pathLst>
                <a:path extrusionOk="0" h="17322" w="2298619">
                  <a:moveTo>
                    <a:pt x="0" y="0"/>
                  </a:moveTo>
                  <a:lnTo>
                    <a:pt x="2298620" y="0"/>
                  </a:lnTo>
                  <a:lnTo>
                    <a:pt x="2298620" y="17322"/>
                  </a:lnTo>
                  <a:lnTo>
                    <a:pt x="0" y="17322"/>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8" name="Google Shape;1678;p31"/>
            <p:cNvSpPr/>
            <p:nvPr/>
          </p:nvSpPr>
          <p:spPr>
            <a:xfrm>
              <a:off x="9712115" y="3529105"/>
              <a:ext cx="1268230" cy="1267519"/>
            </a:xfrm>
            <a:custGeom>
              <a:rect b="b" l="l" r="r" t="t"/>
              <a:pathLst>
                <a:path extrusionOk="0" h="1267519" w="1268230">
                  <a:moveTo>
                    <a:pt x="0" y="1267519"/>
                  </a:moveTo>
                  <a:cubicBezTo>
                    <a:pt x="696378" y="1258339"/>
                    <a:pt x="1259045" y="695988"/>
                    <a:pt x="1268230" y="0"/>
                  </a:cubicBezTo>
                  <a:lnTo>
                    <a:pt x="0" y="0"/>
                  </a:lnTo>
                  <a:lnTo>
                    <a:pt x="0" y="1267519"/>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9" name="Google Shape;1679;p31"/>
            <p:cNvSpPr/>
            <p:nvPr/>
          </p:nvSpPr>
          <p:spPr>
            <a:xfrm>
              <a:off x="9712115" y="2226942"/>
              <a:ext cx="1268230" cy="1267519"/>
            </a:xfrm>
            <a:custGeom>
              <a:rect b="b" l="l" r="r" t="t"/>
              <a:pathLst>
                <a:path extrusionOk="0" h="1267519" w="1268230">
                  <a:moveTo>
                    <a:pt x="1268230" y="1267520"/>
                  </a:moveTo>
                  <a:cubicBezTo>
                    <a:pt x="1259045" y="571531"/>
                    <a:pt x="696378" y="9181"/>
                    <a:pt x="0" y="0"/>
                  </a:cubicBezTo>
                  <a:lnTo>
                    <a:pt x="0" y="1267520"/>
                  </a:lnTo>
                  <a:lnTo>
                    <a:pt x="1268230" y="126752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0" name="Google Shape;1680;p31"/>
            <p:cNvSpPr/>
            <p:nvPr/>
          </p:nvSpPr>
          <p:spPr>
            <a:xfrm>
              <a:off x="8409222" y="2226942"/>
              <a:ext cx="1268230" cy="1267519"/>
            </a:xfrm>
            <a:custGeom>
              <a:rect b="b" l="l" r="r" t="t"/>
              <a:pathLst>
                <a:path extrusionOk="0" h="1267519" w="1268230">
                  <a:moveTo>
                    <a:pt x="0" y="1267520"/>
                  </a:moveTo>
                  <a:lnTo>
                    <a:pt x="1268230" y="1267520"/>
                  </a:lnTo>
                  <a:lnTo>
                    <a:pt x="1268230" y="0"/>
                  </a:lnTo>
                  <a:cubicBezTo>
                    <a:pt x="571852" y="9181"/>
                    <a:pt x="9186" y="571531"/>
                    <a:pt x="0" y="1267520"/>
                  </a:cubicBez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1" name="Google Shape;1681;p31"/>
            <p:cNvSpPr/>
            <p:nvPr/>
          </p:nvSpPr>
          <p:spPr>
            <a:xfrm>
              <a:off x="8409222" y="3529105"/>
              <a:ext cx="1268230" cy="1267519"/>
            </a:xfrm>
            <a:custGeom>
              <a:rect b="b" l="l" r="r" t="t"/>
              <a:pathLst>
                <a:path extrusionOk="0" h="1267519" w="1268230">
                  <a:moveTo>
                    <a:pt x="0" y="0"/>
                  </a:moveTo>
                  <a:cubicBezTo>
                    <a:pt x="9186" y="695988"/>
                    <a:pt x="571852" y="1258339"/>
                    <a:pt x="1268230" y="1267519"/>
                  </a:cubicBezTo>
                  <a:lnTo>
                    <a:pt x="1268230" y="0"/>
                  </a:lnTo>
                  <a:lnTo>
                    <a:pt x="0" y="0"/>
                  </a:lnTo>
                  <a:close/>
                </a:path>
              </a:pathLst>
            </a:custGeom>
            <a:solidFill>
              <a:srgbClr val="F37C5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82" name="Google Shape;1682;p31"/>
            <p:cNvGrpSpPr/>
            <p:nvPr/>
          </p:nvGrpSpPr>
          <p:grpSpPr>
            <a:xfrm>
              <a:off x="7808080" y="1072274"/>
              <a:ext cx="3773407" cy="138920"/>
              <a:chOff x="7808080" y="1072274"/>
              <a:chExt cx="3773407" cy="138920"/>
            </a:xfrm>
          </p:grpSpPr>
          <p:grpSp>
            <p:nvGrpSpPr>
              <p:cNvPr id="1683" name="Google Shape;1683;p31"/>
              <p:cNvGrpSpPr/>
              <p:nvPr/>
            </p:nvGrpSpPr>
            <p:grpSpPr>
              <a:xfrm>
                <a:off x="9799813" y="1072274"/>
                <a:ext cx="1781674" cy="138920"/>
                <a:chOff x="9799813" y="1072274"/>
                <a:chExt cx="1781674" cy="138920"/>
              </a:xfrm>
            </p:grpSpPr>
            <p:sp>
              <p:nvSpPr>
                <p:cNvPr id="1684" name="Google Shape;1684;p31"/>
                <p:cNvSpPr/>
                <p:nvPr/>
              </p:nvSpPr>
              <p:spPr>
                <a:xfrm>
                  <a:off x="9840281" y="1124412"/>
                  <a:ext cx="1700217" cy="34643"/>
                </a:xfrm>
                <a:custGeom>
                  <a:rect b="b" l="l" r="r" t="t"/>
                  <a:pathLst>
                    <a:path extrusionOk="0" h="34643" w="1700217">
                      <a:moveTo>
                        <a:pt x="0" y="0"/>
                      </a:moveTo>
                      <a:lnTo>
                        <a:pt x="1700217" y="0"/>
                      </a:lnTo>
                      <a:lnTo>
                        <a:pt x="1700217" y="34644"/>
                      </a:lnTo>
                      <a:lnTo>
                        <a:pt x="0" y="3464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5" name="Google Shape;1685;p31"/>
                <p:cNvSpPr/>
                <p:nvPr/>
              </p:nvSpPr>
              <p:spPr>
                <a:xfrm>
                  <a:off x="11521348" y="1072274"/>
                  <a:ext cx="60139" cy="138920"/>
                </a:xfrm>
                <a:custGeom>
                  <a:rect b="b" l="l" r="r" t="t"/>
                  <a:pathLst>
                    <a:path extrusionOk="0" h="138920" w="60139">
                      <a:moveTo>
                        <a:pt x="60140" y="69460"/>
                      </a:moveTo>
                      <a:lnTo>
                        <a:pt x="30070" y="104190"/>
                      </a:lnTo>
                      <a:lnTo>
                        <a:pt x="0" y="138920"/>
                      </a:lnTo>
                      <a:lnTo>
                        <a:pt x="0" y="69460"/>
                      </a:lnTo>
                      <a:lnTo>
                        <a:pt x="0" y="0"/>
                      </a:lnTo>
                      <a:lnTo>
                        <a:pt x="30070" y="3473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6" name="Google Shape;1686;p31"/>
                <p:cNvSpPr/>
                <p:nvPr/>
              </p:nvSpPr>
              <p:spPr>
                <a:xfrm>
                  <a:off x="9799813" y="1072274"/>
                  <a:ext cx="60226" cy="138920"/>
                </a:xfrm>
                <a:custGeom>
                  <a:rect b="b" l="l" r="r" t="t"/>
                  <a:pathLst>
                    <a:path extrusionOk="0" h="138920" w="60226">
                      <a:moveTo>
                        <a:pt x="0" y="69460"/>
                      </a:moveTo>
                      <a:lnTo>
                        <a:pt x="30157" y="34730"/>
                      </a:lnTo>
                      <a:lnTo>
                        <a:pt x="60227" y="0"/>
                      </a:lnTo>
                      <a:lnTo>
                        <a:pt x="60227" y="69460"/>
                      </a:lnTo>
                      <a:lnTo>
                        <a:pt x="60227" y="138920"/>
                      </a:lnTo>
                      <a:lnTo>
                        <a:pt x="30157" y="10419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87" name="Google Shape;1687;p31"/>
              <p:cNvGrpSpPr/>
              <p:nvPr/>
            </p:nvGrpSpPr>
            <p:grpSpPr>
              <a:xfrm>
                <a:off x="7808080" y="1072274"/>
                <a:ext cx="1781588" cy="138920"/>
                <a:chOff x="7808080" y="1072274"/>
                <a:chExt cx="1781588" cy="138920"/>
              </a:xfrm>
            </p:grpSpPr>
            <p:sp>
              <p:nvSpPr>
                <p:cNvPr id="1688" name="Google Shape;1688;p31"/>
                <p:cNvSpPr/>
                <p:nvPr/>
              </p:nvSpPr>
              <p:spPr>
                <a:xfrm>
                  <a:off x="7848462" y="1124412"/>
                  <a:ext cx="1700217" cy="34643"/>
                </a:xfrm>
                <a:custGeom>
                  <a:rect b="b" l="l" r="r" t="t"/>
                  <a:pathLst>
                    <a:path extrusionOk="0" h="34643" w="1700217">
                      <a:moveTo>
                        <a:pt x="0" y="0"/>
                      </a:moveTo>
                      <a:lnTo>
                        <a:pt x="1700217" y="0"/>
                      </a:lnTo>
                      <a:lnTo>
                        <a:pt x="1700217" y="34644"/>
                      </a:lnTo>
                      <a:lnTo>
                        <a:pt x="0" y="34644"/>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9" name="Google Shape;1689;p31"/>
                <p:cNvSpPr/>
                <p:nvPr/>
              </p:nvSpPr>
              <p:spPr>
                <a:xfrm>
                  <a:off x="9529528" y="1072274"/>
                  <a:ext cx="60140" cy="138920"/>
                </a:xfrm>
                <a:custGeom>
                  <a:rect b="b" l="l" r="r" t="t"/>
                  <a:pathLst>
                    <a:path extrusionOk="0" h="138920" w="60140">
                      <a:moveTo>
                        <a:pt x="60140" y="69460"/>
                      </a:moveTo>
                      <a:lnTo>
                        <a:pt x="30070" y="104190"/>
                      </a:lnTo>
                      <a:lnTo>
                        <a:pt x="0" y="138920"/>
                      </a:lnTo>
                      <a:lnTo>
                        <a:pt x="0" y="69460"/>
                      </a:lnTo>
                      <a:lnTo>
                        <a:pt x="0" y="0"/>
                      </a:lnTo>
                      <a:lnTo>
                        <a:pt x="30070" y="3473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90" name="Google Shape;1690;p31"/>
                <p:cNvSpPr/>
                <p:nvPr/>
              </p:nvSpPr>
              <p:spPr>
                <a:xfrm>
                  <a:off x="7808080" y="1072274"/>
                  <a:ext cx="60140" cy="138920"/>
                </a:xfrm>
                <a:custGeom>
                  <a:rect b="b" l="l" r="r" t="t"/>
                  <a:pathLst>
                    <a:path extrusionOk="0" h="138920" w="60140">
                      <a:moveTo>
                        <a:pt x="0" y="69460"/>
                      </a:moveTo>
                      <a:lnTo>
                        <a:pt x="30070" y="34730"/>
                      </a:lnTo>
                      <a:lnTo>
                        <a:pt x="60140" y="0"/>
                      </a:lnTo>
                      <a:lnTo>
                        <a:pt x="60140" y="69460"/>
                      </a:lnTo>
                      <a:lnTo>
                        <a:pt x="60140" y="138920"/>
                      </a:lnTo>
                      <a:lnTo>
                        <a:pt x="30070" y="10419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691" name="Google Shape;1691;p31"/>
          <p:cNvGrpSpPr/>
          <p:nvPr/>
        </p:nvGrpSpPr>
        <p:grpSpPr>
          <a:xfrm>
            <a:off x="7494494" y="5402725"/>
            <a:ext cx="951471" cy="1191416"/>
            <a:chOff x="3937061" y="5307134"/>
            <a:chExt cx="951471" cy="1191416"/>
          </a:xfrm>
        </p:grpSpPr>
        <p:pic>
          <p:nvPicPr>
            <p:cNvPr descr="Touchscreen with solid fill" id="1692" name="Google Shape;1692;p31"/>
            <p:cNvPicPr preferRelativeResize="0"/>
            <p:nvPr/>
          </p:nvPicPr>
          <p:blipFill rotWithShape="1">
            <a:blip r:embed="rId6">
              <a:alphaModFix/>
            </a:blip>
            <a:srcRect b="0" l="0" r="0" t="0"/>
            <a:stretch/>
          </p:blipFill>
          <p:spPr>
            <a:xfrm>
              <a:off x="3937061" y="5307134"/>
              <a:ext cx="914400" cy="914400"/>
            </a:xfrm>
            <a:prstGeom prst="rect">
              <a:avLst/>
            </a:prstGeom>
            <a:noFill/>
            <a:ln>
              <a:noFill/>
            </a:ln>
          </p:spPr>
        </p:pic>
        <p:sp>
          <p:nvSpPr>
            <p:cNvPr id="1693" name="Google Shape;1693;p31">
              <a:hlinkClick r:id="rId7"/>
            </p:cNvPr>
            <p:cNvSpPr txBox="1"/>
            <p:nvPr/>
          </p:nvSpPr>
          <p:spPr>
            <a:xfrm>
              <a:off x="3974132" y="6154526"/>
              <a:ext cx="914400" cy="34402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37C57"/>
                </a:buClr>
                <a:buSzPts val="1000"/>
                <a:buFont typeface="Arial"/>
                <a:buNone/>
              </a:pPr>
              <a:r>
                <a:rPr b="1" i="0" lang="es-ES" sz="1000" u="sng" cap="none" strike="noStrike">
                  <a:solidFill>
                    <a:srgbClr val="F37C57"/>
                  </a:solidFill>
                  <a:latin typeface="Calibri"/>
                  <a:ea typeface="Calibri"/>
                  <a:cs typeface="Calibri"/>
                  <a:sym typeface="Calibri"/>
                  <a:hlinkClick r:id="rId8">
                    <a:extLst>
                      <a:ext uri="{A12FA001-AC4F-418D-AE19-62706E023703}">
                        <ahyp:hlinkClr val="tx"/>
                      </a:ext>
                    </a:extLst>
                  </a:hlinkClick>
                </a:rPr>
                <a:t>Fuente</a:t>
              </a:r>
              <a:endParaRPr b="0" i="0" sz="1400" u="none" cap="none" strike="noStrike">
                <a:solidFill>
                  <a:srgbClr val="000000"/>
                </a:solidFill>
                <a:latin typeface="Arial"/>
                <a:ea typeface="Arial"/>
                <a:cs typeface="Arial"/>
                <a:sym typeface="Arial"/>
              </a:endParaRPr>
            </a:p>
          </p:txBody>
        </p:sp>
      </p:grpSp>
      <p:sp>
        <p:nvSpPr>
          <p:cNvPr id="1694" name="Google Shape;1694;p31"/>
          <p:cNvSpPr txBox="1"/>
          <p:nvPr/>
        </p:nvSpPr>
        <p:spPr>
          <a:xfrm>
            <a:off x="7877919" y="8161"/>
            <a:ext cx="3641623" cy="86861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79527B"/>
              </a:buClr>
              <a:buSzPts val="1800"/>
              <a:buFont typeface="Arial"/>
              <a:buNone/>
            </a:pPr>
            <a:r>
              <a:rPr b="1" i="0" lang="es-ES" sz="1800" u="none" cap="none" strike="noStrike">
                <a:solidFill>
                  <a:srgbClr val="79527B"/>
                </a:solidFill>
                <a:latin typeface="Calibri"/>
                <a:ea typeface="Calibri"/>
                <a:cs typeface="Calibri"/>
                <a:sym typeface="Calibri"/>
              </a:rPr>
              <a:t>Modelo relacional de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79527B"/>
              </a:buClr>
              <a:buSzPts val="1800"/>
              <a:buFont typeface="Arial"/>
              <a:buNone/>
            </a:pPr>
            <a:r>
              <a:rPr b="1" i="0" lang="es-ES" sz="1800" u="none" cap="none" strike="noStrike">
                <a:solidFill>
                  <a:srgbClr val="79527B"/>
                </a:solidFill>
                <a:latin typeface="Calibri"/>
                <a:ea typeface="Calibri"/>
                <a:cs typeface="Calibri"/>
                <a:sym typeface="Calibri"/>
              </a:rPr>
              <a:t>Gestión de crisis</a:t>
            </a:r>
            <a:endParaRPr b="0" i="0" sz="1400" u="none" cap="none" strike="noStrike">
              <a:solidFill>
                <a:srgbClr val="000000"/>
              </a:solidFill>
              <a:latin typeface="Arial"/>
              <a:ea typeface="Arial"/>
              <a:cs typeface="Arial"/>
              <a:sym typeface="Arial"/>
            </a:endParaRPr>
          </a:p>
        </p:txBody>
      </p:sp>
      <p:sp>
        <p:nvSpPr>
          <p:cNvPr id="1695" name="Google Shape;1695;p31"/>
          <p:cNvSpPr txBox="1"/>
          <p:nvPr/>
        </p:nvSpPr>
        <p:spPr>
          <a:xfrm>
            <a:off x="9920034" y="6139814"/>
            <a:ext cx="2109670" cy="493379"/>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79527B"/>
              </a:buClr>
              <a:buSzPts val="1000"/>
              <a:buFont typeface="Arial"/>
              <a:buNone/>
            </a:pPr>
            <a:r>
              <a:rPr b="0" i="0" lang="es-ES" sz="1000" u="none" cap="none" strike="noStrike">
                <a:solidFill>
                  <a:srgbClr val="79527B"/>
                </a:solidFill>
                <a:latin typeface="Calibri"/>
                <a:ea typeface="Calibri"/>
                <a:cs typeface="Calibri"/>
                <a:sym typeface="Calibri"/>
              </a:rPr>
              <a:t>Adaptado de Tony Jacques, 2007</a:t>
            </a:r>
            <a:endParaRPr b="0" i="0" sz="1400" u="none" cap="none" strike="noStrike">
              <a:solidFill>
                <a:srgbClr val="000000"/>
              </a:solidFill>
              <a:latin typeface="Arial"/>
              <a:ea typeface="Arial"/>
              <a:cs typeface="Arial"/>
              <a:sym typeface="Arial"/>
            </a:endParaRPr>
          </a:p>
        </p:txBody>
      </p:sp>
      <p:sp>
        <p:nvSpPr>
          <p:cNvPr id="1696" name="Google Shape;1696;p31"/>
          <p:cNvSpPr txBox="1"/>
          <p:nvPr/>
        </p:nvSpPr>
        <p:spPr>
          <a:xfrm>
            <a:off x="9726950" y="2683400"/>
            <a:ext cx="1243500" cy="8685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1400"/>
              <a:buFont typeface="Arial"/>
              <a:buNone/>
            </a:pPr>
            <a:r>
              <a:rPr b="1" i="0" lang="es-ES" sz="1100" u="none" cap="none" strike="noStrike">
                <a:solidFill>
                  <a:schemeClr val="lt1"/>
                </a:solidFill>
                <a:latin typeface="Calibri"/>
                <a:ea typeface="Calibri"/>
                <a:cs typeface="Calibri"/>
                <a:sym typeface="Calibri"/>
              </a:rPr>
              <a:t>Preparación ante las crisis</a:t>
            </a:r>
            <a:endParaRPr b="0" i="0" sz="1100" u="none" cap="none" strike="noStrike">
              <a:solidFill>
                <a:srgbClr val="000000"/>
              </a:solidFill>
              <a:latin typeface="Arial"/>
              <a:ea typeface="Arial"/>
              <a:cs typeface="Arial"/>
              <a:sym typeface="Arial"/>
            </a:endParaRPr>
          </a:p>
        </p:txBody>
      </p:sp>
      <p:sp>
        <p:nvSpPr>
          <p:cNvPr id="1697" name="Google Shape;1697;p31"/>
          <p:cNvSpPr txBox="1"/>
          <p:nvPr/>
        </p:nvSpPr>
        <p:spPr>
          <a:xfrm>
            <a:off x="9726950" y="3421525"/>
            <a:ext cx="1041000" cy="8685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1400"/>
              <a:buFont typeface="Arial"/>
              <a:buNone/>
            </a:pPr>
            <a:r>
              <a:rPr b="1" i="0" lang="es-ES" sz="1100" u="none" cap="none" strike="noStrike">
                <a:solidFill>
                  <a:schemeClr val="lt1"/>
                </a:solidFill>
                <a:latin typeface="Calibri"/>
                <a:ea typeface="Calibri"/>
                <a:cs typeface="Calibri"/>
                <a:sym typeface="Calibri"/>
              </a:rPr>
              <a:t>Prevención de crisis</a:t>
            </a:r>
            <a:endParaRPr b="0" i="0" sz="1100" u="none" cap="none" strike="noStrike">
              <a:solidFill>
                <a:srgbClr val="000000"/>
              </a:solidFill>
              <a:latin typeface="Arial"/>
              <a:ea typeface="Arial"/>
              <a:cs typeface="Arial"/>
              <a:sym typeface="Arial"/>
            </a:endParaRPr>
          </a:p>
        </p:txBody>
      </p:sp>
      <p:sp>
        <p:nvSpPr>
          <p:cNvPr id="1698" name="Google Shape;1698;p31"/>
          <p:cNvSpPr txBox="1"/>
          <p:nvPr/>
        </p:nvSpPr>
        <p:spPr>
          <a:xfrm>
            <a:off x="8523050" y="2683400"/>
            <a:ext cx="1142700" cy="868500"/>
          </a:xfrm>
          <a:prstGeom prst="rect">
            <a:avLst/>
          </a:prstGeom>
          <a:noFill/>
          <a:ln>
            <a:noFill/>
          </a:ln>
        </p:spPr>
        <p:txBody>
          <a:bodyPr anchorCtr="0" anchor="ctr" bIns="45700" lIns="91425" spcFirstLastPara="1" rIns="91425" wrap="square" tIns="45700">
            <a:noAutofit/>
          </a:bodyPr>
          <a:lstStyle/>
          <a:p>
            <a:pPr indent="0" lvl="0" marL="0" marR="0" rtl="0" algn="r">
              <a:lnSpc>
                <a:spcPct val="90000"/>
              </a:lnSpc>
              <a:spcBef>
                <a:spcPts val="0"/>
              </a:spcBef>
              <a:spcAft>
                <a:spcPts val="0"/>
              </a:spcAft>
              <a:buClr>
                <a:schemeClr val="lt1"/>
              </a:buClr>
              <a:buSzPts val="1400"/>
              <a:buFont typeface="Arial"/>
              <a:buNone/>
            </a:pPr>
            <a:r>
              <a:rPr b="1" i="0" lang="es-ES" sz="1100" u="none" cap="none" strike="noStrike">
                <a:solidFill>
                  <a:schemeClr val="lt1"/>
                </a:solidFill>
                <a:latin typeface="Calibri"/>
                <a:ea typeface="Calibri"/>
                <a:cs typeface="Calibri"/>
                <a:sym typeface="Calibri"/>
              </a:rPr>
              <a:t>Gestión posterior a la crisis</a:t>
            </a:r>
            <a:endParaRPr b="0" i="0" sz="1100" u="none" cap="none" strike="noStrike">
              <a:solidFill>
                <a:srgbClr val="000000"/>
              </a:solidFill>
              <a:latin typeface="Arial"/>
              <a:ea typeface="Arial"/>
              <a:cs typeface="Arial"/>
              <a:sym typeface="Arial"/>
            </a:endParaRPr>
          </a:p>
        </p:txBody>
      </p:sp>
      <p:sp>
        <p:nvSpPr>
          <p:cNvPr id="1699" name="Google Shape;1699;p31"/>
          <p:cNvSpPr txBox="1"/>
          <p:nvPr/>
        </p:nvSpPr>
        <p:spPr>
          <a:xfrm>
            <a:off x="8697522" y="3421525"/>
            <a:ext cx="968100" cy="868500"/>
          </a:xfrm>
          <a:prstGeom prst="rect">
            <a:avLst/>
          </a:prstGeom>
          <a:noFill/>
          <a:ln>
            <a:noFill/>
          </a:ln>
        </p:spPr>
        <p:txBody>
          <a:bodyPr anchorCtr="0" anchor="ctr" bIns="45700" lIns="91425" spcFirstLastPara="1" rIns="91425" wrap="square" tIns="45700">
            <a:noAutofit/>
          </a:bodyPr>
          <a:lstStyle/>
          <a:p>
            <a:pPr indent="0" lvl="0" marL="0" marR="0" rtl="0" algn="r">
              <a:lnSpc>
                <a:spcPct val="90000"/>
              </a:lnSpc>
              <a:spcBef>
                <a:spcPts val="0"/>
              </a:spcBef>
              <a:spcAft>
                <a:spcPts val="0"/>
              </a:spcAft>
              <a:buClr>
                <a:schemeClr val="lt1"/>
              </a:buClr>
              <a:buSzPts val="1400"/>
              <a:buFont typeface="Arial"/>
              <a:buNone/>
            </a:pPr>
            <a:r>
              <a:rPr b="1" i="0" lang="es-ES" sz="1100" u="none" cap="none" strike="noStrike">
                <a:solidFill>
                  <a:schemeClr val="lt1"/>
                </a:solidFill>
                <a:latin typeface="Calibri"/>
                <a:ea typeface="Calibri"/>
                <a:cs typeface="Calibri"/>
                <a:sym typeface="Calibri"/>
              </a:rPr>
              <a:t>Gestión de incidentes de crisis</a:t>
            </a:r>
            <a:endParaRPr b="0" i="0" sz="1100" u="none" cap="none" strike="noStrike">
              <a:solidFill>
                <a:srgbClr val="000000"/>
              </a:solidFill>
              <a:latin typeface="Arial"/>
              <a:ea typeface="Arial"/>
              <a:cs typeface="Arial"/>
              <a:sym typeface="Arial"/>
            </a:endParaRPr>
          </a:p>
        </p:txBody>
      </p:sp>
      <p:sp>
        <p:nvSpPr>
          <p:cNvPr id="1700" name="Google Shape;1700;p31"/>
          <p:cNvSpPr txBox="1"/>
          <p:nvPr/>
        </p:nvSpPr>
        <p:spPr>
          <a:xfrm>
            <a:off x="10695914" y="1197030"/>
            <a:ext cx="1625193" cy="423701"/>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79527B"/>
              </a:buClr>
              <a:buSzPts val="1400"/>
              <a:buFont typeface="Arial"/>
              <a:buNone/>
            </a:pPr>
            <a:r>
              <a:rPr b="1" i="0" lang="es-ES" sz="1400" u="none" cap="none" strike="noStrike">
                <a:solidFill>
                  <a:srgbClr val="79527B"/>
                </a:solidFill>
                <a:latin typeface="Calibri"/>
                <a:ea typeface="Calibri"/>
                <a:cs typeface="Calibri"/>
                <a:sym typeface="Calibri"/>
              </a:rPr>
              <a:t>Gestión previa a la crisis</a:t>
            </a:r>
            <a:endParaRPr b="0" i="0" sz="1400" u="none" cap="none" strike="noStrike">
              <a:solidFill>
                <a:srgbClr val="000000"/>
              </a:solidFill>
              <a:latin typeface="Arial"/>
              <a:ea typeface="Arial"/>
              <a:cs typeface="Arial"/>
              <a:sym typeface="Arial"/>
            </a:endParaRPr>
          </a:p>
        </p:txBody>
      </p:sp>
      <p:sp>
        <p:nvSpPr>
          <p:cNvPr id="1701" name="Google Shape;1701;p31"/>
          <p:cNvSpPr txBox="1"/>
          <p:nvPr/>
        </p:nvSpPr>
        <p:spPr>
          <a:xfrm>
            <a:off x="7092925" y="1197030"/>
            <a:ext cx="1625193" cy="423701"/>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F37C57"/>
              </a:buClr>
              <a:buSzPts val="1400"/>
              <a:buFont typeface="Arial"/>
              <a:buNone/>
            </a:pPr>
            <a:r>
              <a:rPr b="1" i="0" lang="es-ES" sz="1400" u="none" cap="none" strike="noStrike">
                <a:solidFill>
                  <a:srgbClr val="F37C57"/>
                </a:solidFill>
                <a:latin typeface="Calibri"/>
                <a:ea typeface="Calibri"/>
                <a:cs typeface="Calibri"/>
                <a:sym typeface="Calibri"/>
              </a:rPr>
              <a:t>Crisis </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F37C57"/>
              </a:buClr>
              <a:buSzPts val="1400"/>
              <a:buFont typeface="Arial"/>
              <a:buNone/>
            </a:pPr>
            <a:r>
              <a:rPr b="1" i="0" lang="es-ES" sz="1400" u="none" cap="none" strike="noStrike">
                <a:solidFill>
                  <a:srgbClr val="F37C57"/>
                </a:solidFill>
                <a:latin typeface="Calibri"/>
                <a:ea typeface="Calibri"/>
                <a:cs typeface="Calibri"/>
                <a:sym typeface="Calibri"/>
              </a:rPr>
              <a:t>Gestión</a:t>
            </a:r>
            <a:endParaRPr b="0" i="0" sz="1400" u="none" cap="none" strike="noStrike">
              <a:solidFill>
                <a:srgbClr val="000000"/>
              </a:solidFill>
              <a:latin typeface="Arial"/>
              <a:ea typeface="Arial"/>
              <a:cs typeface="Arial"/>
              <a:sym typeface="Arial"/>
            </a:endParaRPr>
          </a:p>
        </p:txBody>
      </p:sp>
      <p:sp>
        <p:nvSpPr>
          <p:cNvPr id="1702" name="Google Shape;1702;p31"/>
          <p:cNvSpPr txBox="1"/>
          <p:nvPr/>
        </p:nvSpPr>
        <p:spPr>
          <a:xfrm>
            <a:off x="9702253" y="1515607"/>
            <a:ext cx="968193" cy="548377"/>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1100"/>
              <a:buFont typeface="Arial"/>
              <a:buNone/>
            </a:pPr>
            <a:r>
              <a:rPr b="0" i="0" lang="es-ES" sz="800" u="none" cap="none" strike="noStrike">
                <a:solidFill>
                  <a:schemeClr val="lt1"/>
                </a:solidFill>
                <a:latin typeface="Calibri"/>
                <a:ea typeface="Calibri"/>
                <a:cs typeface="Calibri"/>
                <a:sym typeface="Calibri"/>
              </a:rPr>
              <a:t>Procesos de planificación</a:t>
            </a:r>
            <a:endParaRPr b="0" i="0" sz="1100" u="none" cap="none" strike="noStrike">
              <a:solidFill>
                <a:srgbClr val="000000"/>
              </a:solidFill>
              <a:latin typeface="Arial"/>
              <a:ea typeface="Arial"/>
              <a:cs typeface="Arial"/>
              <a:sym typeface="Arial"/>
            </a:endParaRPr>
          </a:p>
        </p:txBody>
      </p:sp>
      <p:sp>
        <p:nvSpPr>
          <p:cNvPr id="1703" name="Google Shape;1703;p31"/>
          <p:cNvSpPr txBox="1"/>
          <p:nvPr/>
        </p:nvSpPr>
        <p:spPr>
          <a:xfrm>
            <a:off x="10557018" y="1972807"/>
            <a:ext cx="968193" cy="548377"/>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1100"/>
              <a:buFont typeface="Arial"/>
              <a:buNone/>
            </a:pPr>
            <a:r>
              <a:rPr b="0" i="0" lang="es-ES" sz="800" u="none" cap="none" strike="noStrike">
                <a:solidFill>
                  <a:schemeClr val="lt1"/>
                </a:solidFill>
                <a:latin typeface="Calibri"/>
                <a:ea typeface="Calibri"/>
                <a:cs typeface="Calibri"/>
                <a:sym typeface="Calibri"/>
              </a:rPr>
              <a:t>Sistemas, manuales</a:t>
            </a:r>
            <a:endParaRPr b="0" i="0" sz="1100" u="none" cap="none" strike="noStrike">
              <a:solidFill>
                <a:srgbClr val="000000"/>
              </a:solidFill>
              <a:latin typeface="Arial"/>
              <a:ea typeface="Arial"/>
              <a:cs typeface="Arial"/>
              <a:sym typeface="Arial"/>
            </a:endParaRPr>
          </a:p>
        </p:txBody>
      </p:sp>
      <p:sp>
        <p:nvSpPr>
          <p:cNvPr id="1704" name="Google Shape;1704;p31"/>
          <p:cNvSpPr txBox="1"/>
          <p:nvPr/>
        </p:nvSpPr>
        <p:spPr>
          <a:xfrm>
            <a:off x="11024157" y="2797755"/>
            <a:ext cx="968193" cy="548377"/>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1100"/>
              <a:buFont typeface="Arial"/>
              <a:buNone/>
            </a:pPr>
            <a:r>
              <a:rPr b="0" i="0" lang="es-ES" sz="800" u="none" cap="none" strike="noStrike">
                <a:solidFill>
                  <a:schemeClr val="lt1"/>
                </a:solidFill>
                <a:latin typeface="Calibri"/>
                <a:ea typeface="Calibri"/>
                <a:cs typeface="Calibri"/>
                <a:sym typeface="Calibri"/>
              </a:rPr>
              <a:t>Formación, Simulaciones</a:t>
            </a:r>
            <a:endParaRPr b="0" i="0" sz="1100" u="none" cap="none" strike="noStrike">
              <a:solidFill>
                <a:srgbClr val="000000"/>
              </a:solidFill>
              <a:latin typeface="Arial"/>
              <a:ea typeface="Arial"/>
              <a:cs typeface="Arial"/>
              <a:sym typeface="Arial"/>
            </a:endParaRPr>
          </a:p>
        </p:txBody>
      </p:sp>
      <p:sp>
        <p:nvSpPr>
          <p:cNvPr id="1705" name="Google Shape;1705;p31"/>
          <p:cNvSpPr txBox="1"/>
          <p:nvPr/>
        </p:nvSpPr>
        <p:spPr>
          <a:xfrm>
            <a:off x="11024157" y="3622703"/>
            <a:ext cx="968193" cy="548377"/>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1100"/>
              <a:buFont typeface="Arial"/>
              <a:buNone/>
            </a:pPr>
            <a:r>
              <a:rPr b="0" i="0" lang="es-ES" sz="800" u="none" cap="none" strike="noStrike">
                <a:solidFill>
                  <a:schemeClr val="lt1"/>
                </a:solidFill>
                <a:latin typeface="Calibri"/>
                <a:ea typeface="Calibri"/>
                <a:cs typeface="Calibri"/>
                <a:sym typeface="Calibri"/>
              </a:rPr>
              <a:t>Alerta temprana, exploración</a:t>
            </a:r>
            <a:endParaRPr b="0" i="0" sz="1100" u="none" cap="none" strike="noStrike">
              <a:solidFill>
                <a:srgbClr val="000000"/>
              </a:solidFill>
              <a:latin typeface="Arial"/>
              <a:ea typeface="Arial"/>
              <a:cs typeface="Arial"/>
              <a:sym typeface="Arial"/>
            </a:endParaRPr>
          </a:p>
        </p:txBody>
      </p:sp>
      <p:sp>
        <p:nvSpPr>
          <p:cNvPr id="1706" name="Google Shape;1706;p31"/>
          <p:cNvSpPr txBox="1"/>
          <p:nvPr/>
        </p:nvSpPr>
        <p:spPr>
          <a:xfrm>
            <a:off x="10418784" y="4447651"/>
            <a:ext cx="1142673" cy="548377"/>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1100"/>
              <a:buFont typeface="Arial"/>
              <a:buNone/>
            </a:pPr>
            <a:r>
              <a:rPr b="0" i="0" lang="es-ES" sz="800" u="none" cap="none" strike="noStrike">
                <a:solidFill>
                  <a:schemeClr val="lt1"/>
                </a:solidFill>
                <a:latin typeface="Calibri"/>
                <a:ea typeface="Calibri"/>
                <a:cs typeface="Calibri"/>
                <a:sym typeface="Calibri"/>
              </a:rPr>
              <a:t>Gestión de problemas y riesgos</a:t>
            </a:r>
            <a:endParaRPr b="0" i="0" sz="1100" u="none" cap="none" strike="noStrike">
              <a:solidFill>
                <a:srgbClr val="000000"/>
              </a:solidFill>
              <a:latin typeface="Arial"/>
              <a:ea typeface="Arial"/>
              <a:cs typeface="Arial"/>
              <a:sym typeface="Arial"/>
            </a:endParaRPr>
          </a:p>
        </p:txBody>
      </p:sp>
      <p:sp>
        <p:nvSpPr>
          <p:cNvPr id="1707" name="Google Shape;1707;p31"/>
          <p:cNvSpPr txBox="1"/>
          <p:nvPr/>
        </p:nvSpPr>
        <p:spPr>
          <a:xfrm>
            <a:off x="9702253" y="4954546"/>
            <a:ext cx="968193" cy="548377"/>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1100"/>
              <a:buFont typeface="Arial"/>
              <a:buNone/>
            </a:pPr>
            <a:r>
              <a:rPr b="0" i="0" lang="es-ES" sz="800" u="none" cap="none" strike="noStrike">
                <a:solidFill>
                  <a:schemeClr val="lt1"/>
                </a:solidFill>
                <a:latin typeface="Calibri"/>
                <a:ea typeface="Calibri"/>
                <a:cs typeface="Calibri"/>
                <a:sym typeface="Calibri"/>
              </a:rPr>
              <a:t>Respuesta de emergencia</a:t>
            </a:r>
            <a:endParaRPr b="0" i="0" sz="1100" u="none" cap="none" strike="noStrike">
              <a:solidFill>
                <a:srgbClr val="000000"/>
              </a:solidFill>
              <a:latin typeface="Arial"/>
              <a:ea typeface="Arial"/>
              <a:cs typeface="Arial"/>
              <a:sym typeface="Arial"/>
            </a:endParaRPr>
          </a:p>
        </p:txBody>
      </p:sp>
      <p:sp>
        <p:nvSpPr>
          <p:cNvPr id="1708" name="Google Shape;1708;p31"/>
          <p:cNvSpPr txBox="1"/>
          <p:nvPr/>
        </p:nvSpPr>
        <p:spPr>
          <a:xfrm>
            <a:off x="8709170" y="4954546"/>
            <a:ext cx="968193" cy="548377"/>
          </a:xfrm>
          <a:prstGeom prst="rect">
            <a:avLst/>
          </a:prstGeom>
          <a:noFill/>
          <a:ln>
            <a:noFill/>
          </a:ln>
        </p:spPr>
        <p:txBody>
          <a:bodyPr anchorCtr="0" anchor="ctr" bIns="45700" lIns="91425" spcFirstLastPara="1" rIns="91425" wrap="square" tIns="45700">
            <a:noAutofit/>
          </a:bodyPr>
          <a:lstStyle/>
          <a:p>
            <a:pPr indent="0" lvl="0" marL="0" marR="0" rtl="0" algn="r">
              <a:lnSpc>
                <a:spcPct val="90000"/>
              </a:lnSpc>
              <a:spcBef>
                <a:spcPts val="0"/>
              </a:spcBef>
              <a:spcAft>
                <a:spcPts val="0"/>
              </a:spcAft>
              <a:buClr>
                <a:srgbClr val="F37C57"/>
              </a:buClr>
              <a:buSzPts val="1100"/>
              <a:buFont typeface="Arial"/>
              <a:buNone/>
            </a:pPr>
            <a:r>
              <a:rPr b="0" i="0" lang="es-ES" sz="800" u="none" cap="none" strike="noStrike">
                <a:solidFill>
                  <a:srgbClr val="F37C57"/>
                </a:solidFill>
                <a:latin typeface="Calibri"/>
                <a:ea typeface="Calibri"/>
                <a:cs typeface="Calibri"/>
                <a:sym typeface="Calibri"/>
              </a:rPr>
              <a:t>Reconocimiento de crisis</a:t>
            </a:r>
            <a:endParaRPr b="0" i="0" sz="1100" u="none" cap="none" strike="noStrike">
              <a:solidFill>
                <a:srgbClr val="000000"/>
              </a:solidFill>
              <a:latin typeface="Arial"/>
              <a:ea typeface="Arial"/>
              <a:cs typeface="Arial"/>
              <a:sym typeface="Arial"/>
            </a:endParaRPr>
          </a:p>
        </p:txBody>
      </p:sp>
      <p:sp>
        <p:nvSpPr>
          <p:cNvPr id="1709" name="Google Shape;1709;p31"/>
          <p:cNvSpPr txBox="1"/>
          <p:nvPr/>
        </p:nvSpPr>
        <p:spPr>
          <a:xfrm>
            <a:off x="8719109" y="1515607"/>
            <a:ext cx="968193" cy="548377"/>
          </a:xfrm>
          <a:prstGeom prst="rect">
            <a:avLst/>
          </a:prstGeom>
          <a:noFill/>
          <a:ln>
            <a:noFill/>
          </a:ln>
        </p:spPr>
        <p:txBody>
          <a:bodyPr anchorCtr="0" anchor="ctr" bIns="45700" lIns="91425" spcFirstLastPara="1" rIns="91425" wrap="square" tIns="45700">
            <a:noAutofit/>
          </a:bodyPr>
          <a:lstStyle/>
          <a:p>
            <a:pPr indent="0" lvl="0" marL="0" marR="0" rtl="0" algn="r">
              <a:lnSpc>
                <a:spcPct val="90000"/>
              </a:lnSpc>
              <a:spcBef>
                <a:spcPts val="0"/>
              </a:spcBef>
              <a:spcAft>
                <a:spcPts val="0"/>
              </a:spcAft>
              <a:buClr>
                <a:srgbClr val="F37C57"/>
              </a:buClr>
              <a:buSzPts val="1100"/>
              <a:buFont typeface="Arial"/>
              <a:buNone/>
            </a:pPr>
            <a:r>
              <a:rPr b="0" i="0" lang="es-ES" sz="800" u="none" cap="none" strike="noStrike">
                <a:solidFill>
                  <a:srgbClr val="F37C57"/>
                </a:solidFill>
                <a:latin typeface="Calibri"/>
                <a:ea typeface="Calibri"/>
                <a:cs typeface="Calibri"/>
                <a:sym typeface="Calibri"/>
              </a:rPr>
              <a:t>Evaluación, modificación</a:t>
            </a:r>
            <a:endParaRPr b="0" i="0" sz="1100" u="none" cap="none" strike="noStrike">
              <a:solidFill>
                <a:srgbClr val="000000"/>
              </a:solidFill>
              <a:latin typeface="Arial"/>
              <a:ea typeface="Arial"/>
              <a:cs typeface="Arial"/>
              <a:sym typeface="Arial"/>
            </a:endParaRPr>
          </a:p>
        </p:txBody>
      </p:sp>
      <p:sp>
        <p:nvSpPr>
          <p:cNvPr id="1710" name="Google Shape;1710;p31"/>
          <p:cNvSpPr txBox="1"/>
          <p:nvPr/>
        </p:nvSpPr>
        <p:spPr>
          <a:xfrm>
            <a:off x="7894161" y="1982746"/>
            <a:ext cx="968193" cy="548377"/>
          </a:xfrm>
          <a:prstGeom prst="rect">
            <a:avLst/>
          </a:prstGeom>
          <a:noFill/>
          <a:ln>
            <a:noFill/>
          </a:ln>
        </p:spPr>
        <p:txBody>
          <a:bodyPr anchorCtr="0" anchor="ctr" bIns="45700" lIns="91425" spcFirstLastPara="1" rIns="91425" wrap="square" tIns="45700">
            <a:noAutofit/>
          </a:bodyPr>
          <a:lstStyle/>
          <a:p>
            <a:pPr indent="0" lvl="0" marL="0" marR="0" rtl="0" algn="r">
              <a:lnSpc>
                <a:spcPct val="90000"/>
              </a:lnSpc>
              <a:spcBef>
                <a:spcPts val="0"/>
              </a:spcBef>
              <a:spcAft>
                <a:spcPts val="0"/>
              </a:spcAft>
              <a:buClr>
                <a:srgbClr val="F37C57"/>
              </a:buClr>
              <a:buSzPts val="1100"/>
              <a:buFont typeface="Arial"/>
              <a:buNone/>
            </a:pPr>
            <a:r>
              <a:rPr b="0" i="0" lang="es-ES" sz="800" u="none" cap="none" strike="noStrike">
                <a:solidFill>
                  <a:srgbClr val="F37C57"/>
                </a:solidFill>
                <a:latin typeface="Calibri"/>
                <a:ea typeface="Calibri"/>
                <a:cs typeface="Calibri"/>
                <a:sym typeface="Calibri"/>
              </a:rPr>
              <a:t>Repercusiones de la crisis</a:t>
            </a:r>
            <a:endParaRPr b="0" i="0" sz="1100" u="none" cap="none" strike="noStrike">
              <a:solidFill>
                <a:srgbClr val="000000"/>
              </a:solidFill>
              <a:latin typeface="Arial"/>
              <a:ea typeface="Arial"/>
              <a:cs typeface="Arial"/>
              <a:sym typeface="Arial"/>
            </a:endParaRPr>
          </a:p>
        </p:txBody>
      </p:sp>
      <p:sp>
        <p:nvSpPr>
          <p:cNvPr id="1711" name="Google Shape;1711;p31"/>
          <p:cNvSpPr txBox="1"/>
          <p:nvPr/>
        </p:nvSpPr>
        <p:spPr>
          <a:xfrm>
            <a:off x="7486656" y="2797755"/>
            <a:ext cx="968193" cy="548377"/>
          </a:xfrm>
          <a:prstGeom prst="rect">
            <a:avLst/>
          </a:prstGeom>
          <a:noFill/>
          <a:ln>
            <a:noFill/>
          </a:ln>
        </p:spPr>
        <p:txBody>
          <a:bodyPr anchorCtr="0" anchor="ctr" bIns="45700" lIns="91425" spcFirstLastPara="1" rIns="91425" wrap="square" tIns="45700">
            <a:noAutofit/>
          </a:bodyPr>
          <a:lstStyle/>
          <a:p>
            <a:pPr indent="0" lvl="0" marL="0" marR="0" rtl="0" algn="r">
              <a:lnSpc>
                <a:spcPct val="90000"/>
              </a:lnSpc>
              <a:spcBef>
                <a:spcPts val="0"/>
              </a:spcBef>
              <a:spcAft>
                <a:spcPts val="0"/>
              </a:spcAft>
              <a:buClr>
                <a:srgbClr val="F37C57"/>
              </a:buClr>
              <a:buSzPts val="1100"/>
              <a:buFont typeface="Arial"/>
              <a:buNone/>
            </a:pPr>
            <a:r>
              <a:rPr b="0" i="0" lang="es-ES" sz="800" u="none" cap="none" strike="noStrike">
                <a:solidFill>
                  <a:srgbClr val="F37C57"/>
                </a:solidFill>
                <a:latin typeface="Calibri"/>
                <a:ea typeface="Calibri"/>
                <a:cs typeface="Calibri"/>
                <a:sym typeface="Calibri"/>
              </a:rPr>
              <a:t>Recuperación, reanudación de la actividad</a:t>
            </a:r>
            <a:endParaRPr b="0" i="0" sz="1100" u="none" cap="none" strike="noStrike">
              <a:solidFill>
                <a:srgbClr val="000000"/>
              </a:solidFill>
              <a:latin typeface="Arial"/>
              <a:ea typeface="Arial"/>
              <a:cs typeface="Arial"/>
              <a:sym typeface="Arial"/>
            </a:endParaRPr>
          </a:p>
        </p:txBody>
      </p:sp>
      <p:sp>
        <p:nvSpPr>
          <p:cNvPr id="1712" name="Google Shape;1712;p31"/>
          <p:cNvSpPr txBox="1"/>
          <p:nvPr/>
        </p:nvSpPr>
        <p:spPr>
          <a:xfrm>
            <a:off x="7486656" y="3622703"/>
            <a:ext cx="968193" cy="548377"/>
          </a:xfrm>
          <a:prstGeom prst="rect">
            <a:avLst/>
          </a:prstGeom>
          <a:noFill/>
          <a:ln>
            <a:noFill/>
          </a:ln>
        </p:spPr>
        <p:txBody>
          <a:bodyPr anchorCtr="0" anchor="ctr" bIns="45700" lIns="91425" spcFirstLastPara="1" rIns="91425" wrap="square" tIns="45700">
            <a:noAutofit/>
          </a:bodyPr>
          <a:lstStyle/>
          <a:p>
            <a:pPr indent="0" lvl="0" marL="0" marR="0" rtl="0" algn="r">
              <a:lnSpc>
                <a:spcPct val="90000"/>
              </a:lnSpc>
              <a:spcBef>
                <a:spcPts val="0"/>
              </a:spcBef>
              <a:spcAft>
                <a:spcPts val="0"/>
              </a:spcAft>
              <a:buClr>
                <a:srgbClr val="F37C57"/>
              </a:buClr>
              <a:buSzPts val="1100"/>
              <a:buFont typeface="Arial"/>
              <a:buNone/>
            </a:pPr>
            <a:r>
              <a:rPr b="0" i="0" lang="es-ES" sz="800" u="none" cap="none" strike="noStrike">
                <a:solidFill>
                  <a:srgbClr val="F37C57"/>
                </a:solidFill>
                <a:latin typeface="Calibri"/>
                <a:ea typeface="Calibri"/>
                <a:cs typeface="Calibri"/>
                <a:sym typeface="Calibri"/>
              </a:rPr>
              <a:t>Gestión de crisis</a:t>
            </a:r>
            <a:endParaRPr b="0" i="0" sz="1100" u="none" cap="none" strike="noStrike">
              <a:solidFill>
                <a:srgbClr val="000000"/>
              </a:solidFill>
              <a:latin typeface="Arial"/>
              <a:ea typeface="Arial"/>
              <a:cs typeface="Arial"/>
              <a:sym typeface="Arial"/>
            </a:endParaRPr>
          </a:p>
        </p:txBody>
      </p:sp>
      <p:sp>
        <p:nvSpPr>
          <p:cNvPr id="1713" name="Google Shape;1713;p31"/>
          <p:cNvSpPr txBox="1"/>
          <p:nvPr/>
        </p:nvSpPr>
        <p:spPr>
          <a:xfrm>
            <a:off x="7894161" y="4468068"/>
            <a:ext cx="968193" cy="548377"/>
          </a:xfrm>
          <a:prstGeom prst="rect">
            <a:avLst/>
          </a:prstGeom>
          <a:noFill/>
          <a:ln>
            <a:noFill/>
          </a:ln>
        </p:spPr>
        <p:txBody>
          <a:bodyPr anchorCtr="0" anchor="ctr" bIns="45700" lIns="91425" spcFirstLastPara="1" rIns="91425" wrap="square" tIns="45700">
            <a:noAutofit/>
          </a:bodyPr>
          <a:lstStyle/>
          <a:p>
            <a:pPr indent="0" lvl="0" marL="0" marR="0" rtl="0" algn="r">
              <a:lnSpc>
                <a:spcPct val="90000"/>
              </a:lnSpc>
              <a:spcBef>
                <a:spcPts val="0"/>
              </a:spcBef>
              <a:spcAft>
                <a:spcPts val="0"/>
              </a:spcAft>
              <a:buClr>
                <a:srgbClr val="F37C57"/>
              </a:buClr>
              <a:buSzPts val="1100"/>
              <a:buFont typeface="Arial"/>
              <a:buNone/>
            </a:pPr>
            <a:r>
              <a:rPr b="0" i="0" lang="es-ES" sz="800" u="none" cap="none" strike="noStrike">
                <a:solidFill>
                  <a:srgbClr val="F37C57"/>
                </a:solidFill>
                <a:latin typeface="Calibri"/>
                <a:ea typeface="Calibri"/>
                <a:cs typeface="Calibri"/>
                <a:sym typeface="Calibri"/>
              </a:rPr>
              <a:t>Activación del sistema/</a:t>
            </a:r>
            <a:endParaRPr b="0" i="0" sz="1100" u="none" cap="none" strike="noStrike">
              <a:solidFill>
                <a:srgbClr val="000000"/>
              </a:solidFill>
              <a:latin typeface="Arial"/>
              <a:ea typeface="Arial"/>
              <a:cs typeface="Arial"/>
              <a:sym typeface="Arial"/>
            </a:endParaRPr>
          </a:p>
          <a:p>
            <a:pPr indent="0" lvl="0" marL="0" marR="0" rtl="0" algn="r">
              <a:lnSpc>
                <a:spcPct val="90000"/>
              </a:lnSpc>
              <a:spcBef>
                <a:spcPts val="0"/>
              </a:spcBef>
              <a:spcAft>
                <a:spcPts val="0"/>
              </a:spcAft>
              <a:buClr>
                <a:srgbClr val="F37C57"/>
              </a:buClr>
              <a:buSzPts val="1100"/>
              <a:buFont typeface="Arial"/>
              <a:buNone/>
            </a:pPr>
            <a:r>
              <a:rPr b="0" i="0" lang="es-ES" sz="800" u="none" cap="none" strike="noStrike">
                <a:solidFill>
                  <a:srgbClr val="F37C57"/>
                </a:solidFill>
                <a:latin typeface="Calibri"/>
                <a:ea typeface="Calibri"/>
                <a:cs typeface="Calibri"/>
                <a:sym typeface="Calibri"/>
              </a:rPr>
              <a:t>Respnse</a:t>
            </a:r>
            <a:endParaRPr b="0" i="0" sz="1100" u="none" cap="none" strike="noStrike">
              <a:solidFill>
                <a:srgbClr val="000000"/>
              </a:solidFill>
              <a:latin typeface="Arial"/>
              <a:ea typeface="Arial"/>
              <a:cs typeface="Arial"/>
              <a:sym typeface="Arial"/>
            </a:endParaRPr>
          </a:p>
        </p:txBody>
      </p:sp>
      <p:sp>
        <p:nvSpPr>
          <p:cNvPr id="1714" name="Google Shape;1714;p31"/>
          <p:cNvSpPr txBox="1"/>
          <p:nvPr/>
        </p:nvSpPr>
        <p:spPr>
          <a:xfrm>
            <a:off x="9420430" y="5872905"/>
            <a:ext cx="211567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sng" cap="none" strike="noStrike">
                <a:solidFill>
                  <a:srgbClr val="4D4D4D"/>
                </a:solidFill>
                <a:latin typeface="Calibri"/>
                <a:ea typeface="Calibri"/>
                <a:cs typeface="Calibri"/>
                <a:sym typeface="Calibri"/>
                <a:hlinkClick r:id="rId9">
                  <a:extLst>
                    <a:ext uri="{A12FA001-AC4F-418D-AE19-62706E023703}">
                      <ahyp:hlinkClr val="tx"/>
                    </a:ext>
                  </a:extLst>
                </a:hlinkClick>
              </a:rPr>
              <a:t>Fuente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8" name="Shape 1718"/>
        <p:cNvGrpSpPr/>
        <p:nvPr/>
      </p:nvGrpSpPr>
      <p:grpSpPr>
        <a:xfrm>
          <a:off x="0" y="0"/>
          <a:ext cx="0" cy="0"/>
          <a:chOff x="0" y="0"/>
          <a:chExt cx="0" cy="0"/>
        </a:xfrm>
      </p:grpSpPr>
      <p:pic>
        <p:nvPicPr>
          <p:cNvPr id="1719" name="Google Shape;1719;p32"/>
          <p:cNvPicPr preferRelativeResize="0"/>
          <p:nvPr>
            <p:ph idx="2" type="pic"/>
          </p:nvPr>
        </p:nvPicPr>
        <p:blipFill rotWithShape="1">
          <a:blip r:embed="rId3">
            <a:alphaModFix/>
          </a:blip>
          <a:srcRect b="21842" l="0" r="0" t="21842"/>
          <a:stretch/>
        </p:blipFill>
        <p:spPr>
          <a:xfrm>
            <a:off x="-311325" y="-277625"/>
            <a:ext cx="12723948" cy="6270202"/>
          </a:xfrm>
          <a:prstGeom prst="rect">
            <a:avLst/>
          </a:prstGeom>
          <a:noFill/>
          <a:ln>
            <a:noFill/>
          </a:ln>
        </p:spPr>
      </p:pic>
      <p:sp>
        <p:nvSpPr>
          <p:cNvPr id="1720" name="Google Shape;1720;p32"/>
          <p:cNvSpPr/>
          <p:nvPr/>
        </p:nvSpPr>
        <p:spPr>
          <a:xfrm>
            <a:off x="5825800" y="1040950"/>
            <a:ext cx="6366300" cy="2536800"/>
          </a:xfrm>
          <a:prstGeom prst="rect">
            <a:avLst/>
          </a:prstGeom>
          <a:solidFill>
            <a:srgbClr val="F77B5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1" name="Google Shape;1721;p32"/>
          <p:cNvSpPr txBox="1"/>
          <p:nvPr>
            <p:ph idx="1" type="body"/>
          </p:nvPr>
        </p:nvSpPr>
        <p:spPr>
          <a:xfrm>
            <a:off x="6420495" y="1123950"/>
            <a:ext cx="5113283" cy="2123747"/>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lt1"/>
              </a:buClr>
              <a:buSzPts val="3600"/>
              <a:buNone/>
            </a:pPr>
            <a:r>
              <a:rPr lang="es-ES"/>
              <a:t>8.  La complejidad de la gestión de crisis en el turismo regional</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5" name="Shape 1725"/>
        <p:cNvGrpSpPr/>
        <p:nvPr/>
      </p:nvGrpSpPr>
      <p:grpSpPr>
        <a:xfrm>
          <a:off x="0" y="0"/>
          <a:ext cx="0" cy="0"/>
          <a:chOff x="0" y="0"/>
          <a:chExt cx="0" cy="0"/>
        </a:xfrm>
      </p:grpSpPr>
      <p:sp>
        <p:nvSpPr>
          <p:cNvPr id="1726" name="Google Shape;1726;p33"/>
          <p:cNvSpPr/>
          <p:nvPr/>
        </p:nvSpPr>
        <p:spPr>
          <a:xfrm>
            <a:off x="371474" y="0"/>
            <a:ext cx="7010401" cy="6858000"/>
          </a:xfrm>
          <a:prstGeom prst="flowChartProcess">
            <a:avLst/>
          </a:prstGeom>
          <a:solidFill>
            <a:srgbClr val="3AA09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27" name="Google Shape;1727;p33"/>
          <p:cNvSpPr txBox="1"/>
          <p:nvPr>
            <p:ph idx="1" type="body"/>
          </p:nvPr>
        </p:nvSpPr>
        <p:spPr>
          <a:xfrm>
            <a:off x="609600" y="1119976"/>
            <a:ext cx="6394500" cy="5852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000"/>
              <a:buNone/>
            </a:pPr>
            <a:r>
              <a:rPr lang="es-ES" sz="1800"/>
              <a:t>Hasta ahora, las regiones y empresas turísticas se anticipaban principalmente a las crisis, peligros, riesgos y amenazas a los que ya se enfrentaban. Entre los más comunes figuran las catástrofes naturales, las recesiones económicas y los problemas laborales, por lo que suelen planificar para estos y otros escenarios familiares. </a:t>
            </a:r>
            <a:endParaRPr sz="2200"/>
          </a:p>
          <a:p>
            <a:pPr indent="0" lvl="0" marL="0" rtl="0" algn="l">
              <a:lnSpc>
                <a:spcPct val="90000"/>
              </a:lnSpc>
              <a:spcBef>
                <a:spcPts val="1000"/>
              </a:spcBef>
              <a:spcAft>
                <a:spcPts val="0"/>
              </a:spcAft>
              <a:buClr>
                <a:schemeClr val="lt1"/>
              </a:buClr>
              <a:buSzPts val="2000"/>
              <a:buNone/>
            </a:pPr>
            <a:r>
              <a:rPr lang="es-ES" sz="1800"/>
              <a:t>Sin embargo, el COVID-19 y otros cambios multidimensionales han cambiado esta situación, produciendo cada uno de ellos su propio conjunto de riesgos y amenazas. El ritmo cada vez más acelerado de los negocios, los avances tecnológicos y la creciente globalización cambian los comportamientos y las preferencias de los turistas, lo que ha obligado a las regiones turísticas a enfrentarse con frecuencia a crisis novedosas e imprevistas, como crisis financieras, lesiones masivas, amenazas e infracciones cibernéticas e inundaciones masivas. Todos ellos pueden tener un enorme impacto negativo en los resultados de una región turística y en la imagen de su destino. </a:t>
            </a:r>
            <a:endParaRPr sz="2200"/>
          </a:p>
          <a:p>
            <a:pPr indent="0" lvl="0" marL="0" rtl="0" algn="l">
              <a:lnSpc>
                <a:spcPct val="90000"/>
              </a:lnSpc>
              <a:spcBef>
                <a:spcPts val="1000"/>
              </a:spcBef>
              <a:spcAft>
                <a:spcPts val="0"/>
              </a:spcAft>
              <a:buClr>
                <a:schemeClr val="lt1"/>
              </a:buClr>
              <a:buSzPts val="2000"/>
              <a:buNone/>
            </a:pPr>
            <a:r>
              <a:rPr lang="es-ES" sz="1800"/>
              <a:t>Es evidente que se necesita un Plan y una Estrategia de Gestión de Crisis para guiar a una región turística a través de las etapas de una crisis. Sin embargo, las regiones turísticas deben comprender la complejidad de un acontecimiento de crisis turística regional.</a:t>
            </a:r>
            <a:endParaRPr sz="2200"/>
          </a:p>
          <a:p>
            <a:pPr indent="0" lvl="0" marL="0" rtl="0" algn="l">
              <a:lnSpc>
                <a:spcPct val="90000"/>
              </a:lnSpc>
              <a:spcBef>
                <a:spcPts val="1000"/>
              </a:spcBef>
              <a:spcAft>
                <a:spcPts val="0"/>
              </a:spcAft>
              <a:buClr>
                <a:schemeClr val="lt1"/>
              </a:buClr>
              <a:buSzPts val="2000"/>
              <a:buNone/>
            </a:pPr>
            <a:r>
              <a:t/>
            </a:r>
            <a:endParaRPr sz="1800"/>
          </a:p>
        </p:txBody>
      </p:sp>
      <p:sp>
        <p:nvSpPr>
          <p:cNvPr id="1728" name="Google Shape;1728;p33"/>
          <p:cNvSpPr txBox="1"/>
          <p:nvPr>
            <p:ph idx="3" type="body"/>
          </p:nvPr>
        </p:nvSpPr>
        <p:spPr>
          <a:xfrm>
            <a:off x="1175367" y="194855"/>
            <a:ext cx="5977478" cy="582221"/>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2800"/>
              <a:buNone/>
            </a:pPr>
            <a:r>
              <a:rPr lang="es-ES" sz="2800"/>
              <a:t>Abordar la complejidad de las regiones turísticas y los acontecimientos de crisis</a:t>
            </a:r>
            <a:endParaRPr/>
          </a:p>
        </p:txBody>
      </p:sp>
      <p:pic>
        <p:nvPicPr>
          <p:cNvPr id="1729" name="Google Shape;1729;p33"/>
          <p:cNvPicPr preferRelativeResize="0"/>
          <p:nvPr>
            <p:ph idx="2" type="pic"/>
          </p:nvPr>
        </p:nvPicPr>
        <p:blipFill rotWithShape="1">
          <a:blip r:embed="rId3">
            <a:alphaModFix/>
          </a:blip>
          <a:srcRect b="4478" l="0" r="0" t="4480"/>
          <a:stretch/>
        </p:blipFill>
        <p:spPr>
          <a:xfrm>
            <a:off x="7381875" y="228600"/>
            <a:ext cx="4659043" cy="6362700"/>
          </a:xfrm>
          <a:prstGeom prst="rect">
            <a:avLst/>
          </a:prstGeom>
          <a:solidFill>
            <a:schemeClr val="lt1"/>
          </a:solid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3" name="Shape 1733"/>
        <p:cNvGrpSpPr/>
        <p:nvPr/>
      </p:nvGrpSpPr>
      <p:grpSpPr>
        <a:xfrm>
          <a:off x="0" y="0"/>
          <a:ext cx="0" cy="0"/>
          <a:chOff x="0" y="0"/>
          <a:chExt cx="0" cy="0"/>
        </a:xfrm>
      </p:grpSpPr>
      <p:sp>
        <p:nvSpPr>
          <p:cNvPr id="1734" name="Google Shape;1734;p34"/>
          <p:cNvSpPr txBox="1"/>
          <p:nvPr>
            <p:ph idx="1" type="body"/>
          </p:nvPr>
        </p:nvSpPr>
        <p:spPr>
          <a:xfrm>
            <a:off x="389965" y="1299882"/>
            <a:ext cx="10170600" cy="49800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916395"/>
              </a:buClr>
              <a:buSzPts val="2040"/>
              <a:buNone/>
            </a:pPr>
            <a:r>
              <a:rPr b="1" i="0" lang="es-ES" sz="1840" u="sng">
                <a:solidFill>
                  <a:srgbClr val="916395"/>
                </a:solidFill>
                <a:hlinkClick r:id="rId3">
                  <a:extLst>
                    <a:ext uri="{A12FA001-AC4F-418D-AE19-62706E023703}">
                      <ahyp:hlinkClr val="tx"/>
                    </a:ext>
                  </a:extLst>
                </a:hlinkClick>
              </a:rPr>
              <a:t>Faulkner sintetizó las investigaciones </a:t>
            </a:r>
            <a:r>
              <a:rPr b="0" i="0" lang="es-ES" sz="1840">
                <a:solidFill>
                  <a:srgbClr val="4D4D4D"/>
                </a:solidFill>
              </a:rPr>
              <a:t>de Fink (1986:20), Keown-McMullan (1997:9) y Weiner y Kahn (1972:21) para identificar una serie de factores clave relacionados con las crisis:</a:t>
            </a:r>
            <a:endParaRPr sz="1840"/>
          </a:p>
          <a:p>
            <a:pPr indent="-213359" lvl="0" marL="342900" rtl="0" algn="r">
              <a:lnSpc>
                <a:spcPct val="100000"/>
              </a:lnSpc>
              <a:spcBef>
                <a:spcPts val="0"/>
              </a:spcBef>
              <a:spcAft>
                <a:spcPts val="0"/>
              </a:spcAft>
              <a:buClr>
                <a:srgbClr val="595A59"/>
              </a:buClr>
              <a:buSzPts val="2040"/>
              <a:buFont typeface="Arial"/>
              <a:buNone/>
            </a:pPr>
            <a:r>
              <a:t/>
            </a:r>
            <a:endParaRPr b="0" i="0" sz="1840">
              <a:solidFill>
                <a:srgbClr val="4D4D4D"/>
              </a:solidFill>
            </a:endParaRPr>
          </a:p>
          <a:p>
            <a:pPr indent="-330200" lvl="0" marL="342900" rtl="0" algn="l">
              <a:lnSpc>
                <a:spcPct val="100000"/>
              </a:lnSpc>
              <a:spcBef>
                <a:spcPts val="0"/>
              </a:spcBef>
              <a:spcAft>
                <a:spcPts val="0"/>
              </a:spcAft>
              <a:buClr>
                <a:srgbClr val="4D4D4D"/>
              </a:buClr>
              <a:buSzPts val="1840"/>
              <a:buFont typeface="Arial"/>
              <a:buChar char="•"/>
            </a:pPr>
            <a:r>
              <a:rPr b="0" i="0" lang="es-ES" sz="1840">
                <a:solidFill>
                  <a:srgbClr val="4D4D4D"/>
                </a:solidFill>
              </a:rPr>
              <a:t>Un acontecimiento desencadenante de tal magnitud que </a:t>
            </a:r>
            <a:r>
              <a:rPr b="1" i="0" lang="es-ES" sz="1840">
                <a:solidFill>
                  <a:srgbClr val="916395"/>
                </a:solidFill>
              </a:rPr>
              <a:t>desafía la estructura existente, las operaciones rutinarias o la supervivencia</a:t>
            </a:r>
            <a:r>
              <a:rPr b="0" i="0" lang="es-ES" sz="1840">
                <a:solidFill>
                  <a:srgbClr val="4D4D4D"/>
                </a:solidFill>
              </a:rPr>
              <a:t> de la organización o región. Los acontecimientos desencadenantes pueden ser el declive económico, la actividad terrorista, las crisis políticas, las tensiones religiosas o étnicas y, más recientemente, el cambio climático; </a:t>
            </a:r>
            <a:endParaRPr sz="1840"/>
          </a:p>
          <a:p>
            <a:pPr indent="-330200" lvl="0" marL="342900" rtl="0" algn="l">
              <a:lnSpc>
                <a:spcPct val="100000"/>
              </a:lnSpc>
              <a:spcBef>
                <a:spcPts val="0"/>
              </a:spcBef>
              <a:spcAft>
                <a:spcPts val="0"/>
              </a:spcAft>
              <a:buClr>
                <a:srgbClr val="4D4D4D"/>
              </a:buClr>
              <a:buSzPts val="1840"/>
              <a:buFont typeface="Arial"/>
              <a:buChar char="•"/>
            </a:pPr>
            <a:r>
              <a:rPr b="0" i="0" lang="es-ES" sz="1840">
                <a:solidFill>
                  <a:srgbClr val="4D4D4D"/>
                </a:solidFill>
              </a:rPr>
              <a:t>La crisis se caracteriza por ser </a:t>
            </a:r>
            <a:r>
              <a:rPr b="1" i="0" lang="es-ES" sz="1840">
                <a:solidFill>
                  <a:srgbClr val="916395"/>
                </a:solidFill>
              </a:rPr>
              <a:t>situaciones "fluidas, inestables y dinámicas </a:t>
            </a:r>
            <a:r>
              <a:rPr b="0" i="0" lang="es-ES" sz="1840">
                <a:solidFill>
                  <a:srgbClr val="4D4D4D"/>
                </a:solidFill>
              </a:rPr>
              <a:t>dinámicas" (Fink, 1986:20);</a:t>
            </a:r>
            <a:endParaRPr sz="1840"/>
          </a:p>
          <a:p>
            <a:pPr indent="-330200" lvl="0" marL="342900" rtl="0" algn="l">
              <a:lnSpc>
                <a:spcPct val="100000"/>
              </a:lnSpc>
              <a:spcBef>
                <a:spcPts val="0"/>
              </a:spcBef>
              <a:spcAft>
                <a:spcPts val="0"/>
              </a:spcAft>
              <a:buClr>
                <a:srgbClr val="4D4D4D"/>
              </a:buClr>
              <a:buSzPts val="1840"/>
              <a:buFont typeface="Arial"/>
              <a:buChar char="•"/>
            </a:pPr>
            <a:r>
              <a:rPr b="0" i="0" lang="es-ES" sz="1840">
                <a:solidFill>
                  <a:srgbClr val="4D4D4D"/>
                </a:solidFill>
              </a:rPr>
              <a:t>Una crisis </a:t>
            </a:r>
            <a:r>
              <a:rPr b="1" i="0" lang="es-ES" sz="1840">
                <a:solidFill>
                  <a:srgbClr val="916395"/>
                </a:solidFill>
              </a:rPr>
              <a:t>produce situaciones </a:t>
            </a:r>
            <a:r>
              <a:rPr b="0" i="0" lang="es-ES" sz="1840">
                <a:solidFill>
                  <a:srgbClr val="4D4D4D"/>
                </a:solidFill>
              </a:rPr>
              <a:t>en las que existe un </a:t>
            </a:r>
            <a:r>
              <a:rPr b="1" i="0" lang="es-ES" sz="1840">
                <a:solidFill>
                  <a:srgbClr val="916395"/>
                </a:solidFill>
              </a:rPr>
              <a:t>alto nivel de amenaza</a:t>
            </a:r>
            <a:r>
              <a:rPr b="0" i="0" lang="es-ES" sz="1840">
                <a:solidFill>
                  <a:srgbClr val="4D4D4D"/>
                </a:solidFill>
              </a:rPr>
              <a:t>, </a:t>
            </a:r>
            <a:r>
              <a:rPr b="1" i="0" lang="es-ES" sz="1840">
                <a:solidFill>
                  <a:srgbClr val="916395"/>
                </a:solidFill>
              </a:rPr>
              <a:t>un tiempo de decisión corto </a:t>
            </a:r>
            <a:r>
              <a:rPr b="0" i="0" lang="es-ES" sz="1840">
                <a:solidFill>
                  <a:srgbClr val="4D4D4D"/>
                </a:solidFill>
              </a:rPr>
              <a:t>y un elemento de </a:t>
            </a:r>
            <a:r>
              <a:rPr b="1" i="0" lang="es-ES" sz="1840">
                <a:solidFill>
                  <a:srgbClr val="916395"/>
                </a:solidFill>
              </a:rPr>
              <a:t>sorpresa y urgencia;</a:t>
            </a:r>
            <a:endParaRPr sz="1840"/>
          </a:p>
          <a:p>
            <a:pPr indent="-330200" lvl="0" marL="342900" rtl="0" algn="l">
              <a:lnSpc>
                <a:spcPct val="100000"/>
              </a:lnSpc>
              <a:spcBef>
                <a:spcPts val="0"/>
              </a:spcBef>
              <a:spcAft>
                <a:spcPts val="0"/>
              </a:spcAft>
              <a:buClr>
                <a:srgbClr val="4D4D4D"/>
              </a:buClr>
              <a:buSzPts val="1840"/>
              <a:buFont typeface="Arial"/>
              <a:buChar char="•"/>
            </a:pPr>
            <a:r>
              <a:rPr b="0" i="0" lang="es-ES" sz="1840">
                <a:solidFill>
                  <a:srgbClr val="4D4D4D"/>
                </a:solidFill>
              </a:rPr>
              <a:t>Existe una </a:t>
            </a:r>
            <a:r>
              <a:rPr b="1" i="0" lang="es-ES" sz="1840">
                <a:solidFill>
                  <a:srgbClr val="916395"/>
                </a:solidFill>
              </a:rPr>
              <a:t>percepción de incapacidad para hacer frente </a:t>
            </a:r>
            <a:r>
              <a:rPr b="0" i="0" lang="es-ES" sz="1840">
                <a:solidFill>
                  <a:srgbClr val="4D4D4D"/>
                </a:solidFill>
              </a:rPr>
              <a:t>entre los directamente afectados;</a:t>
            </a:r>
            <a:endParaRPr sz="1840"/>
          </a:p>
          <a:p>
            <a:pPr indent="-330200" lvl="0" marL="342900" rtl="0" algn="l">
              <a:lnSpc>
                <a:spcPct val="100000"/>
              </a:lnSpc>
              <a:spcBef>
                <a:spcPts val="0"/>
              </a:spcBef>
              <a:spcAft>
                <a:spcPts val="0"/>
              </a:spcAft>
              <a:buClr>
                <a:srgbClr val="4D4D4D"/>
              </a:buClr>
              <a:buSzPts val="1840"/>
              <a:buFont typeface="Arial"/>
              <a:buChar char="•"/>
            </a:pPr>
            <a:r>
              <a:rPr b="0" i="0" lang="es-ES" sz="1840">
                <a:solidFill>
                  <a:srgbClr val="4D4D4D"/>
                </a:solidFill>
              </a:rPr>
              <a:t>Se produce un punto de inflexión en el que es inminente un cambio decisivo, que puede tener connotaciones tanto positivas como negativas. Keown-McMullan (1997) observó que las organizaciones y, en el caso que nos ocupa </a:t>
            </a:r>
            <a:r>
              <a:rPr b="1" i="0" lang="es-ES" sz="1840">
                <a:solidFill>
                  <a:srgbClr val="916395"/>
                </a:solidFill>
              </a:rPr>
              <a:t>destinos sufrirán cambios significativos incluso cuando se gestione con éxito una situación de crisis.</a:t>
            </a:r>
            <a:endParaRPr sz="1840"/>
          </a:p>
          <a:p>
            <a:pPr indent="-228600" lvl="0" marL="228600" rtl="0" algn="l">
              <a:lnSpc>
                <a:spcPct val="70000"/>
              </a:lnSpc>
              <a:spcBef>
                <a:spcPts val="1000"/>
              </a:spcBef>
              <a:spcAft>
                <a:spcPts val="0"/>
              </a:spcAft>
              <a:buClr>
                <a:srgbClr val="595A59"/>
              </a:buClr>
              <a:buSzPts val="2040"/>
              <a:buNone/>
            </a:pPr>
            <a:r>
              <a:t/>
            </a:r>
            <a:endParaRPr sz="1840"/>
          </a:p>
        </p:txBody>
      </p:sp>
      <p:sp>
        <p:nvSpPr>
          <p:cNvPr id="1735" name="Google Shape;1735;p34"/>
          <p:cNvSpPr txBox="1"/>
          <p:nvPr>
            <p:ph idx="2" type="body"/>
          </p:nvPr>
        </p:nvSpPr>
        <p:spPr>
          <a:xfrm>
            <a:off x="10932" y="425571"/>
            <a:ext cx="12181068" cy="582221"/>
          </a:xfrm>
          <a:prstGeom prst="rect">
            <a:avLst/>
          </a:prstGeom>
          <a:solidFill>
            <a:srgbClr val="7A547C"/>
          </a:solid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chemeClr val="lt1"/>
              </a:buClr>
              <a:buSzPts val="3600"/>
              <a:buNone/>
            </a:pPr>
            <a:r>
              <a:rPr lang="es-ES" sz="3600">
                <a:solidFill>
                  <a:schemeClr val="lt1"/>
                </a:solidFill>
              </a:rPr>
              <a:t>La gestión de crisis en el turismo regional es compleja</a:t>
            </a:r>
            <a:endParaRPr/>
          </a:p>
          <a:p>
            <a:pPr indent="0" lvl="0" marL="0" rtl="0" algn="l">
              <a:lnSpc>
                <a:spcPct val="90000"/>
              </a:lnSpc>
              <a:spcBef>
                <a:spcPts val="1000"/>
              </a:spcBef>
              <a:spcAft>
                <a:spcPts val="0"/>
              </a:spcAft>
              <a:buClr>
                <a:srgbClr val="79527B"/>
              </a:buClr>
              <a:buSzPts val="3600"/>
              <a:buNone/>
            </a:pPr>
            <a:r>
              <a:t/>
            </a:r>
            <a:endParaRPr>
              <a:solidFill>
                <a:schemeClr val="lt1"/>
              </a:solidFill>
            </a:endParaRPr>
          </a:p>
        </p:txBody>
      </p:sp>
      <p:sp>
        <p:nvSpPr>
          <p:cNvPr id="1736" name="Google Shape;1736;p34"/>
          <p:cNvSpPr txBox="1"/>
          <p:nvPr/>
        </p:nvSpPr>
        <p:spPr>
          <a:xfrm>
            <a:off x="7266450" y="5956863"/>
            <a:ext cx="4294928" cy="646331"/>
          </a:xfrm>
          <a:prstGeom prst="rect">
            <a:avLst/>
          </a:prstGeom>
          <a:solidFill>
            <a:srgbClr val="F37C57"/>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s-ES" sz="1800" u="sng" cap="none" strike="noStrike">
                <a:solidFill>
                  <a:schemeClr val="lt1"/>
                </a:solidFill>
                <a:latin typeface="Calibri"/>
                <a:ea typeface="Calibri"/>
                <a:cs typeface="Calibri"/>
                <a:sym typeface="Calibri"/>
                <a:hlinkClick r:id="rId4">
                  <a:extLst>
                    <a:ext uri="{A12FA001-AC4F-418D-AE19-62706E023703}">
                      <ahyp:hlinkClr val="tx"/>
                    </a:ext>
                  </a:extLst>
                </a:hlinkClick>
              </a:rPr>
              <a:t>Fuente: Responder a una crisis, la perspectiva del destino</a:t>
            </a:r>
            <a:endParaRPr b="0" i="0" sz="1400" u="none" cap="none" strike="noStrike">
              <a:solidFill>
                <a:srgbClr val="000000"/>
              </a:solidFill>
              <a:latin typeface="Arial"/>
              <a:ea typeface="Arial"/>
              <a:cs typeface="Arial"/>
              <a:sym typeface="Arial"/>
            </a:endParaRPr>
          </a:p>
        </p:txBody>
      </p:sp>
      <p:pic>
        <p:nvPicPr>
          <p:cNvPr descr="Document outline" id="1737" name="Google Shape;1737;p34">
            <a:hlinkClick r:id="rId5"/>
          </p:cNvPr>
          <p:cNvPicPr preferRelativeResize="0"/>
          <p:nvPr/>
        </p:nvPicPr>
        <p:blipFill rotWithShape="1">
          <a:blip r:embed="rId6">
            <a:alphaModFix/>
          </a:blip>
          <a:srcRect b="0" l="0" r="0" t="0"/>
          <a:stretch/>
        </p:blipFill>
        <p:spPr>
          <a:xfrm>
            <a:off x="6434573" y="5651072"/>
            <a:ext cx="1048871" cy="1048871"/>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1" name="Shape 1741"/>
        <p:cNvGrpSpPr/>
        <p:nvPr/>
      </p:nvGrpSpPr>
      <p:grpSpPr>
        <a:xfrm>
          <a:off x="0" y="0"/>
          <a:ext cx="0" cy="0"/>
          <a:chOff x="0" y="0"/>
          <a:chExt cx="0" cy="0"/>
        </a:xfrm>
      </p:grpSpPr>
      <p:sp>
        <p:nvSpPr>
          <p:cNvPr id="1742" name="Google Shape;1742;p35"/>
          <p:cNvSpPr txBox="1"/>
          <p:nvPr>
            <p:ph idx="1" type="body"/>
          </p:nvPr>
        </p:nvSpPr>
        <p:spPr>
          <a:xfrm>
            <a:off x="0" y="0"/>
            <a:ext cx="12181236" cy="582221"/>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595A59"/>
              </a:buClr>
              <a:buSzPts val="2800"/>
              <a:buNone/>
            </a:pPr>
            <a:r>
              <a:rPr lang="es-ES" sz="2800"/>
              <a:t>Otras fuerzas estimulan una posible crisis futura</a:t>
            </a:r>
            <a:endParaRPr/>
          </a:p>
        </p:txBody>
      </p:sp>
      <p:sp>
        <p:nvSpPr>
          <p:cNvPr id="1743" name="Google Shape;1743;p35"/>
          <p:cNvSpPr txBox="1"/>
          <p:nvPr/>
        </p:nvSpPr>
        <p:spPr>
          <a:xfrm>
            <a:off x="274730" y="3061273"/>
            <a:ext cx="2637000" cy="2893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alibri"/>
                <a:ea typeface="Calibri"/>
                <a:cs typeface="Calibri"/>
                <a:sym typeface="Calibri"/>
              </a:rPr>
              <a:t>Las empresas y las regiones dependen más de proveedores y clientes/turistas lejos de sus lugares de origen y es más probable que tengan operaciones y empleados en múltiples lugares y, a veces, a través de las fronteras. Este tipo de dinámica expone a las regiones turísticas a riesgos y amenazas más complejos, y una crisis puede tener un efecto dominó magnificado.</a:t>
            </a:r>
            <a:endParaRPr b="0" i="0" sz="1200" u="none" cap="none" strike="noStrike">
              <a:solidFill>
                <a:srgbClr val="000000"/>
              </a:solidFill>
              <a:latin typeface="Arial"/>
              <a:ea typeface="Arial"/>
              <a:cs typeface="Arial"/>
              <a:sym typeface="Arial"/>
            </a:endParaRPr>
          </a:p>
        </p:txBody>
      </p:sp>
      <p:pic>
        <p:nvPicPr>
          <p:cNvPr descr="Earth globe: Americas with solid fill" id="1744" name="Google Shape;1744;p35"/>
          <p:cNvPicPr preferRelativeResize="0"/>
          <p:nvPr/>
        </p:nvPicPr>
        <p:blipFill rotWithShape="1">
          <a:blip r:embed="rId3">
            <a:alphaModFix/>
          </a:blip>
          <a:srcRect b="0" l="0" r="0" t="0"/>
          <a:stretch/>
        </p:blipFill>
        <p:spPr>
          <a:xfrm>
            <a:off x="1165454" y="391411"/>
            <a:ext cx="1004005" cy="1004005"/>
          </a:xfrm>
          <a:prstGeom prst="rect">
            <a:avLst/>
          </a:prstGeom>
          <a:noFill/>
          <a:ln>
            <a:noFill/>
          </a:ln>
        </p:spPr>
      </p:pic>
      <p:sp>
        <p:nvSpPr>
          <p:cNvPr id="1745" name="Google Shape;1745;p35"/>
          <p:cNvSpPr txBox="1"/>
          <p:nvPr/>
        </p:nvSpPr>
        <p:spPr>
          <a:xfrm>
            <a:off x="3449647" y="2943802"/>
            <a:ext cx="2754300" cy="3324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alibri"/>
                <a:ea typeface="Calibri"/>
                <a:cs typeface="Calibri"/>
                <a:sym typeface="Calibri"/>
              </a:rPr>
              <a:t>La información se difunde casi instantáneamente en un mundo conectado, especialmente a medida que las redes sociales se convierten en una fuente primaria para muchas personas. Las noticias y rumores negativos se difunden rápidamente, lo que da a las empresas turísticas y a las regiones muy poco tiempo para controlar los daños antes de que los turistas huyan, la reputación se resienta y las ventas caigan en picado. La ciberseguridad es una amenaza constante.</a:t>
            </a:r>
            <a:endParaRPr b="0" i="0" sz="1200" u="none" cap="none" strike="noStrike">
              <a:solidFill>
                <a:srgbClr val="000000"/>
              </a:solidFill>
              <a:latin typeface="Arial"/>
              <a:ea typeface="Arial"/>
              <a:cs typeface="Arial"/>
              <a:sym typeface="Arial"/>
            </a:endParaRPr>
          </a:p>
        </p:txBody>
      </p:sp>
      <p:sp>
        <p:nvSpPr>
          <p:cNvPr id="1746" name="Google Shape;1746;p35"/>
          <p:cNvSpPr txBox="1"/>
          <p:nvPr/>
        </p:nvSpPr>
        <p:spPr>
          <a:xfrm>
            <a:off x="6580094" y="2691941"/>
            <a:ext cx="2564700" cy="3540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alibri"/>
                <a:ea typeface="Calibri"/>
                <a:cs typeface="Calibri"/>
                <a:sym typeface="Calibri"/>
              </a:rPr>
              <a:t>El enorme ritmo de cambio y la creciente complejidad de los sistemas mundiales han provocado crisis nunca vistas o que se producen una vez por generación, como atentados terroristas, una pandemia mundial o incendios forestales. Estos acontecimientos exigen respuestas ágiles con soluciones innovadoras. Para prepararse ante una nueva crisis, las empresas turísticas y las regiones deben elaborar planes y establecer relaciones, y ambas cosas llevan tiempo.</a:t>
            </a:r>
            <a:endParaRPr b="0" i="0" sz="1200" u="none" cap="none" strike="noStrike">
              <a:solidFill>
                <a:srgbClr val="000000"/>
              </a:solidFill>
              <a:latin typeface="Arial"/>
              <a:ea typeface="Arial"/>
              <a:cs typeface="Arial"/>
              <a:sym typeface="Arial"/>
            </a:endParaRPr>
          </a:p>
        </p:txBody>
      </p:sp>
      <p:sp>
        <p:nvSpPr>
          <p:cNvPr id="1747" name="Google Shape;1747;p35"/>
          <p:cNvSpPr txBox="1"/>
          <p:nvPr/>
        </p:nvSpPr>
        <p:spPr>
          <a:xfrm>
            <a:off x="9355196" y="2943802"/>
            <a:ext cx="2695800" cy="3324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alibri"/>
                <a:ea typeface="Calibri"/>
                <a:cs typeface="Calibri"/>
                <a:sym typeface="Calibri"/>
              </a:rPr>
              <a:t>Los acontecimientos mundiales demuestran que escatimar en la preparación ante las crisis es un error. </a:t>
            </a:r>
            <a:r>
              <a:rPr b="1" i="0" lang="es-ES" sz="1400" u="none" cap="none" strike="noStrike">
                <a:solidFill>
                  <a:schemeClr val="lt1"/>
                </a:solidFill>
                <a:latin typeface="Calibri"/>
                <a:ea typeface="Calibri"/>
                <a:cs typeface="Calibri"/>
                <a:sym typeface="Calibri"/>
              </a:rPr>
              <a:t>Las razones son;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alibri"/>
                <a:ea typeface="Calibri"/>
                <a:cs typeface="Calibri"/>
                <a:sym typeface="Calibri"/>
              </a:rPr>
              <a:t>No habrá crisis.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alibri"/>
                <a:ea typeface="Calibri"/>
                <a:cs typeface="Calibri"/>
                <a:sym typeface="Calibri"/>
              </a:rPr>
              <a:t>Una empresa bien gestionada no necesita un plan de crisis.</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alibri"/>
                <a:ea typeface="Calibri"/>
                <a:cs typeface="Calibri"/>
                <a:sym typeface="Calibri"/>
              </a:rPr>
              <a:t>El seguro protegerá a la empresa frente a una crisis.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alibri"/>
                <a:ea typeface="Calibri"/>
                <a:cs typeface="Calibri"/>
                <a:sym typeface="Calibri"/>
              </a:rPr>
              <a:t>No disponemos de recursos, por lo que no podemos hacer planes de crisis. </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alibri"/>
                <a:ea typeface="Calibri"/>
                <a:cs typeface="Calibri"/>
                <a:sym typeface="Calibri"/>
              </a:rPr>
              <a:t>Los retos empresariales no merecen toda la atención de la empresa o la región. </a:t>
            </a:r>
            <a:endParaRPr b="0" i="0" sz="1200" u="none" cap="none" strike="noStrike">
              <a:solidFill>
                <a:srgbClr val="000000"/>
              </a:solidFill>
              <a:latin typeface="Arial"/>
              <a:ea typeface="Arial"/>
              <a:cs typeface="Arial"/>
              <a:sym typeface="Arial"/>
            </a:endParaRPr>
          </a:p>
        </p:txBody>
      </p:sp>
      <p:pic>
        <p:nvPicPr>
          <p:cNvPr descr="Cloud Computing with solid fill" id="1748" name="Google Shape;1748;p35"/>
          <p:cNvPicPr preferRelativeResize="0"/>
          <p:nvPr/>
        </p:nvPicPr>
        <p:blipFill rotWithShape="1">
          <a:blip r:embed="rId4">
            <a:alphaModFix/>
          </a:blip>
          <a:srcRect b="0" l="0" r="0" t="0"/>
          <a:stretch/>
        </p:blipFill>
        <p:spPr>
          <a:xfrm>
            <a:off x="4509247" y="473111"/>
            <a:ext cx="914400" cy="914400"/>
          </a:xfrm>
          <a:prstGeom prst="rect">
            <a:avLst/>
          </a:prstGeom>
          <a:noFill/>
          <a:ln>
            <a:noFill/>
          </a:ln>
        </p:spPr>
      </p:pic>
      <p:pic>
        <p:nvPicPr>
          <p:cNvPr descr="Cpr with solid fill" id="1749" name="Google Shape;1749;p35"/>
          <p:cNvPicPr preferRelativeResize="0"/>
          <p:nvPr/>
        </p:nvPicPr>
        <p:blipFill rotWithShape="1">
          <a:blip r:embed="rId5">
            <a:alphaModFix/>
          </a:blip>
          <a:srcRect b="0" l="0" r="0" t="0"/>
          <a:stretch/>
        </p:blipFill>
        <p:spPr>
          <a:xfrm>
            <a:off x="7306235" y="436213"/>
            <a:ext cx="914400" cy="914400"/>
          </a:xfrm>
          <a:prstGeom prst="rect">
            <a:avLst/>
          </a:prstGeom>
          <a:noFill/>
          <a:ln>
            <a:noFill/>
          </a:ln>
        </p:spPr>
      </p:pic>
      <p:pic>
        <p:nvPicPr>
          <p:cNvPr descr="Questions with solid fill" id="1750" name="Google Shape;1750;p35"/>
          <p:cNvPicPr preferRelativeResize="0"/>
          <p:nvPr/>
        </p:nvPicPr>
        <p:blipFill rotWithShape="1">
          <a:blip r:embed="rId6">
            <a:alphaModFix/>
          </a:blip>
          <a:srcRect b="0" l="0" r="0" t="0"/>
          <a:stretch/>
        </p:blipFill>
        <p:spPr>
          <a:xfrm>
            <a:off x="10245859" y="391411"/>
            <a:ext cx="914400" cy="914400"/>
          </a:xfrm>
          <a:prstGeom prst="rect">
            <a:avLst/>
          </a:prstGeom>
          <a:noFill/>
          <a:ln>
            <a:noFill/>
          </a:ln>
        </p:spPr>
      </p:pic>
      <p:sp>
        <p:nvSpPr>
          <p:cNvPr id="1751" name="Google Shape;1751;p35"/>
          <p:cNvSpPr txBox="1"/>
          <p:nvPr/>
        </p:nvSpPr>
        <p:spPr>
          <a:xfrm>
            <a:off x="274730" y="2524415"/>
            <a:ext cx="2695727" cy="335052"/>
          </a:xfrm>
          <a:prstGeom prst="rect">
            <a:avLst/>
          </a:prstGeom>
          <a:noFill/>
          <a:ln>
            <a:noFill/>
          </a:ln>
        </p:spPr>
        <p:txBody>
          <a:bodyPr anchorCtr="0" anchor="t" bIns="45700" lIns="91425" spcFirstLastPara="1" rIns="91425" wrap="square" tIns="45700">
            <a:noAutofit/>
          </a:bodyPr>
          <a:lstStyle/>
          <a:p>
            <a:pPr indent="-228600" lvl="0" marL="228600" marR="0" rtl="0" algn="ctr">
              <a:lnSpc>
                <a:spcPct val="90000"/>
              </a:lnSpc>
              <a:spcBef>
                <a:spcPts val="0"/>
              </a:spcBef>
              <a:spcAft>
                <a:spcPts val="0"/>
              </a:spcAft>
              <a:buClr>
                <a:schemeClr val="lt1"/>
              </a:buClr>
              <a:buSzPts val="2800"/>
              <a:buFont typeface="Arial"/>
              <a:buNone/>
            </a:pPr>
            <a:r>
              <a:rPr b="1" i="0" lang="es-ES" sz="2800" u="none" cap="none" strike="noStrike">
                <a:solidFill>
                  <a:schemeClr val="lt1"/>
                </a:solidFill>
                <a:latin typeface="Calibri"/>
                <a:ea typeface="Calibri"/>
                <a:cs typeface="Calibri"/>
                <a:sym typeface="Calibri"/>
              </a:rPr>
              <a:t>Globalización</a:t>
            </a:r>
            <a:endParaRPr b="0" i="0" sz="1400" u="none" cap="none" strike="noStrike">
              <a:solidFill>
                <a:srgbClr val="000000"/>
              </a:solidFill>
              <a:latin typeface="Arial"/>
              <a:ea typeface="Arial"/>
              <a:cs typeface="Arial"/>
              <a:sym typeface="Arial"/>
            </a:endParaRPr>
          </a:p>
        </p:txBody>
      </p:sp>
      <p:sp>
        <p:nvSpPr>
          <p:cNvPr id="1752" name="Google Shape;1752;p35"/>
          <p:cNvSpPr txBox="1"/>
          <p:nvPr/>
        </p:nvSpPr>
        <p:spPr>
          <a:xfrm>
            <a:off x="3508319" y="2498845"/>
            <a:ext cx="2695727" cy="444957"/>
          </a:xfrm>
          <a:prstGeom prst="rect">
            <a:avLst/>
          </a:prstGeom>
          <a:noFill/>
          <a:ln>
            <a:noFill/>
          </a:ln>
        </p:spPr>
        <p:txBody>
          <a:bodyPr anchorCtr="0" anchor="t" bIns="45700" lIns="91425" spcFirstLastPara="1" rIns="91425" wrap="square" tIns="45700">
            <a:noAutofit/>
          </a:bodyPr>
          <a:lstStyle/>
          <a:p>
            <a:pPr indent="-228600" lvl="0" marL="228600" marR="0" rtl="0" algn="ctr">
              <a:lnSpc>
                <a:spcPct val="90000"/>
              </a:lnSpc>
              <a:spcBef>
                <a:spcPts val="0"/>
              </a:spcBef>
              <a:spcAft>
                <a:spcPts val="0"/>
              </a:spcAft>
              <a:buClr>
                <a:schemeClr val="lt1"/>
              </a:buClr>
              <a:buSzPts val="2800"/>
              <a:buFont typeface="Arial"/>
              <a:buNone/>
            </a:pPr>
            <a:r>
              <a:rPr b="1" i="0" lang="es-ES" sz="2800" u="none" cap="none" strike="noStrike">
                <a:solidFill>
                  <a:schemeClr val="lt1"/>
                </a:solidFill>
                <a:latin typeface="Calibri"/>
                <a:ea typeface="Calibri"/>
                <a:cs typeface="Calibri"/>
                <a:sym typeface="Calibri"/>
              </a:rPr>
              <a:t>Tecnología</a:t>
            </a:r>
            <a:endParaRPr b="0" i="0" sz="1400" u="none" cap="none" strike="noStrike">
              <a:solidFill>
                <a:srgbClr val="000000"/>
              </a:solidFill>
              <a:latin typeface="Arial"/>
              <a:ea typeface="Arial"/>
              <a:cs typeface="Arial"/>
              <a:sym typeface="Arial"/>
            </a:endParaRPr>
          </a:p>
        </p:txBody>
      </p:sp>
      <p:sp>
        <p:nvSpPr>
          <p:cNvPr id="1753" name="Google Shape;1753;p35"/>
          <p:cNvSpPr txBox="1"/>
          <p:nvPr/>
        </p:nvSpPr>
        <p:spPr>
          <a:xfrm>
            <a:off x="6514510" y="2331319"/>
            <a:ext cx="2695727" cy="335052"/>
          </a:xfrm>
          <a:prstGeom prst="rect">
            <a:avLst/>
          </a:prstGeom>
          <a:noFill/>
          <a:ln>
            <a:noFill/>
          </a:ln>
        </p:spPr>
        <p:txBody>
          <a:bodyPr anchorCtr="0" anchor="t" bIns="45700" lIns="91425" spcFirstLastPara="1" rIns="91425" wrap="square" tIns="45700">
            <a:noAutofit/>
          </a:bodyPr>
          <a:lstStyle/>
          <a:p>
            <a:pPr indent="-228600" lvl="0" marL="228600" marR="0" rtl="0" algn="ctr">
              <a:lnSpc>
                <a:spcPct val="90000"/>
              </a:lnSpc>
              <a:spcBef>
                <a:spcPts val="0"/>
              </a:spcBef>
              <a:spcAft>
                <a:spcPts val="0"/>
              </a:spcAft>
              <a:buClr>
                <a:schemeClr val="lt1"/>
              </a:buClr>
              <a:buSzPts val="2400"/>
              <a:buFont typeface="Arial"/>
              <a:buNone/>
            </a:pPr>
            <a:r>
              <a:rPr b="1" i="0" lang="es-ES" sz="2400" u="none" cap="none" strike="noStrike">
                <a:solidFill>
                  <a:schemeClr val="lt1"/>
                </a:solidFill>
                <a:latin typeface="Calibri"/>
                <a:ea typeface="Calibri"/>
                <a:cs typeface="Calibri"/>
                <a:sym typeface="Calibri"/>
              </a:rPr>
              <a:t>Crisis de las novelas</a:t>
            </a:r>
            <a:endParaRPr b="0" i="0" sz="1400" u="none" cap="none" strike="noStrike">
              <a:solidFill>
                <a:srgbClr val="000000"/>
              </a:solidFill>
              <a:latin typeface="Arial"/>
              <a:ea typeface="Arial"/>
              <a:cs typeface="Arial"/>
              <a:sym typeface="Arial"/>
            </a:endParaRPr>
          </a:p>
        </p:txBody>
      </p:sp>
      <p:sp>
        <p:nvSpPr>
          <p:cNvPr id="1754" name="Google Shape;1754;p35"/>
          <p:cNvSpPr txBox="1"/>
          <p:nvPr/>
        </p:nvSpPr>
        <p:spPr>
          <a:xfrm>
            <a:off x="9355195" y="2331319"/>
            <a:ext cx="2695727" cy="335052"/>
          </a:xfrm>
          <a:prstGeom prst="rect">
            <a:avLst/>
          </a:prstGeom>
          <a:noFill/>
          <a:ln>
            <a:noFill/>
          </a:ln>
        </p:spPr>
        <p:txBody>
          <a:bodyPr anchorCtr="0" anchor="t" bIns="45700" lIns="91425" spcFirstLastPara="1" rIns="91425" wrap="square" tIns="45700">
            <a:noAutofit/>
          </a:bodyPr>
          <a:lstStyle/>
          <a:p>
            <a:pPr indent="-228600" lvl="0" marL="228600" marR="0" rtl="0" algn="ctr">
              <a:lnSpc>
                <a:spcPct val="90000"/>
              </a:lnSpc>
              <a:spcBef>
                <a:spcPts val="0"/>
              </a:spcBef>
              <a:spcAft>
                <a:spcPts val="0"/>
              </a:spcAft>
              <a:buClr>
                <a:schemeClr val="lt1"/>
              </a:buClr>
              <a:buSzPts val="2000"/>
              <a:buFont typeface="Arial"/>
              <a:buNone/>
            </a:pPr>
            <a:r>
              <a:rPr b="1" i="0" lang="es-ES" sz="2000" u="none" cap="none" strike="noStrike">
                <a:solidFill>
                  <a:schemeClr val="lt1"/>
                </a:solidFill>
                <a:latin typeface="Calibri"/>
                <a:ea typeface="Calibri"/>
                <a:cs typeface="Calibri"/>
                <a:sym typeface="Calibri"/>
              </a:rPr>
              <a:t>Falsas ideas preconcebidas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8" name="Shape 1758"/>
        <p:cNvGrpSpPr/>
        <p:nvPr/>
      </p:nvGrpSpPr>
      <p:grpSpPr>
        <a:xfrm>
          <a:off x="0" y="0"/>
          <a:ext cx="0" cy="0"/>
          <a:chOff x="0" y="0"/>
          <a:chExt cx="0" cy="0"/>
        </a:xfrm>
      </p:grpSpPr>
      <p:sp>
        <p:nvSpPr>
          <p:cNvPr id="1759" name="Google Shape;1759;p36"/>
          <p:cNvSpPr txBox="1"/>
          <p:nvPr>
            <p:ph idx="1" type="body"/>
          </p:nvPr>
        </p:nvSpPr>
        <p:spPr>
          <a:xfrm>
            <a:off x="4489457" y="2517436"/>
            <a:ext cx="3024300" cy="442800"/>
          </a:xfrm>
          <a:prstGeom prst="rect">
            <a:avLst/>
          </a:prstGeom>
          <a:noFill/>
          <a:ln>
            <a:noFill/>
          </a:ln>
        </p:spPr>
        <p:txBody>
          <a:bodyPr anchorCtr="0" anchor="t" bIns="45700" lIns="91425" spcFirstLastPara="1" rIns="91425" wrap="square" tIns="45700">
            <a:normAutofit/>
          </a:bodyPr>
          <a:lstStyle/>
          <a:p>
            <a:pPr indent="-228600" lvl="0" marL="228600" rtl="0" algn="ctr">
              <a:lnSpc>
                <a:spcPct val="90000"/>
              </a:lnSpc>
              <a:spcBef>
                <a:spcPts val="0"/>
              </a:spcBef>
              <a:spcAft>
                <a:spcPts val="0"/>
              </a:spcAft>
              <a:buClr>
                <a:schemeClr val="lt1"/>
              </a:buClr>
              <a:buSzPts val="2400"/>
              <a:buNone/>
            </a:pPr>
            <a:r>
              <a:rPr lang="es-ES" sz="2200"/>
              <a:t>Sin saberlo</a:t>
            </a:r>
            <a:endParaRPr sz="2200"/>
          </a:p>
        </p:txBody>
      </p:sp>
      <p:sp>
        <p:nvSpPr>
          <p:cNvPr id="1760" name="Google Shape;1760;p36"/>
          <p:cNvSpPr txBox="1"/>
          <p:nvPr>
            <p:ph idx="2" type="body"/>
          </p:nvPr>
        </p:nvSpPr>
        <p:spPr>
          <a:xfrm>
            <a:off x="4544689" y="1663896"/>
            <a:ext cx="3049353" cy="582221"/>
          </a:xfrm>
          <a:prstGeom prst="rect">
            <a:avLst/>
          </a:prstGeom>
          <a:noFill/>
          <a:ln>
            <a:noFill/>
          </a:ln>
        </p:spPr>
        <p:txBody>
          <a:bodyPr anchorCtr="0" anchor="t" bIns="45700" lIns="91425" spcFirstLastPara="1" rIns="91425" wrap="square" tIns="45700">
            <a:normAutofit/>
          </a:bodyPr>
          <a:lstStyle/>
          <a:p>
            <a:pPr indent="0" lvl="0" marL="0" rtl="0" algn="ctr">
              <a:lnSpc>
                <a:spcPct val="70000"/>
              </a:lnSpc>
              <a:spcBef>
                <a:spcPts val="0"/>
              </a:spcBef>
              <a:spcAft>
                <a:spcPts val="0"/>
              </a:spcAft>
              <a:buClr>
                <a:schemeClr val="lt1"/>
              </a:buClr>
              <a:buSzPts val="3100"/>
              <a:buNone/>
            </a:pPr>
            <a:r>
              <a:rPr lang="es-ES" sz="2900"/>
              <a:t>Crisis accidental</a:t>
            </a:r>
            <a:endParaRPr sz="2900"/>
          </a:p>
        </p:txBody>
      </p:sp>
      <p:sp>
        <p:nvSpPr>
          <p:cNvPr id="1761" name="Google Shape;1761;p36"/>
          <p:cNvSpPr txBox="1"/>
          <p:nvPr>
            <p:ph idx="3" type="body"/>
          </p:nvPr>
        </p:nvSpPr>
        <p:spPr>
          <a:xfrm>
            <a:off x="4544714" y="3339418"/>
            <a:ext cx="3024300" cy="1779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1800"/>
              <a:buNone/>
            </a:pPr>
            <a:r>
              <a:rPr lang="es-ES" sz="1600"/>
              <a:t>En una crisis accidental, la empresa o región es responsable pero no causó el problema a sabiendas ni intencionadamente. Los brotes de E. coli tras el consumo de carne contaminada con la bacteria en restaurantes de comida rápida son buenos ejemplos de crisis accidental. </a:t>
            </a:r>
            <a:endParaRPr sz="2200"/>
          </a:p>
        </p:txBody>
      </p:sp>
      <p:sp>
        <p:nvSpPr>
          <p:cNvPr id="1762" name="Google Shape;1762;p36"/>
          <p:cNvSpPr txBox="1"/>
          <p:nvPr>
            <p:ph idx="4" type="body"/>
          </p:nvPr>
        </p:nvSpPr>
        <p:spPr>
          <a:xfrm>
            <a:off x="292254" y="2517506"/>
            <a:ext cx="3024300" cy="442800"/>
          </a:xfrm>
          <a:prstGeom prst="rect">
            <a:avLst/>
          </a:prstGeom>
          <a:noFill/>
          <a:ln>
            <a:noFill/>
          </a:ln>
        </p:spPr>
        <p:txBody>
          <a:bodyPr anchorCtr="0" anchor="t" bIns="45700" lIns="91425" spcFirstLastPara="1" rIns="91425" wrap="square" tIns="45700">
            <a:normAutofit/>
          </a:bodyPr>
          <a:lstStyle/>
          <a:p>
            <a:pPr indent="-228600" lvl="0" marL="228600" rtl="0" algn="ctr">
              <a:lnSpc>
                <a:spcPct val="90000"/>
              </a:lnSpc>
              <a:spcBef>
                <a:spcPts val="0"/>
              </a:spcBef>
              <a:spcAft>
                <a:spcPts val="0"/>
              </a:spcAft>
              <a:buClr>
                <a:schemeClr val="lt1"/>
              </a:buClr>
              <a:buSzPts val="2400"/>
              <a:buNone/>
            </a:pPr>
            <a:r>
              <a:rPr lang="es-ES" sz="2200"/>
              <a:t>Incontrolable</a:t>
            </a:r>
            <a:endParaRPr sz="2200"/>
          </a:p>
        </p:txBody>
      </p:sp>
      <p:sp>
        <p:nvSpPr>
          <p:cNvPr id="1763" name="Google Shape;1763;p36"/>
          <p:cNvSpPr txBox="1"/>
          <p:nvPr>
            <p:ph idx="5" type="body"/>
          </p:nvPr>
        </p:nvSpPr>
        <p:spPr>
          <a:xfrm>
            <a:off x="348723" y="1572664"/>
            <a:ext cx="3049353" cy="582221"/>
          </a:xfrm>
          <a:prstGeom prst="rect">
            <a:avLst/>
          </a:prstGeom>
          <a:noFill/>
          <a:ln>
            <a:noFill/>
          </a:ln>
        </p:spPr>
        <p:txBody>
          <a:bodyPr anchorCtr="0" anchor="t" bIns="45700" lIns="91425" spcFirstLastPara="1" rIns="91425" wrap="square" tIns="45700">
            <a:noAutofit/>
          </a:bodyPr>
          <a:lstStyle/>
          <a:p>
            <a:pPr indent="0" lvl="0" marL="0" rtl="0" algn="ctr">
              <a:lnSpc>
                <a:spcPct val="80000"/>
              </a:lnSpc>
              <a:spcBef>
                <a:spcPts val="0"/>
              </a:spcBef>
              <a:spcAft>
                <a:spcPts val="0"/>
              </a:spcAft>
              <a:buClr>
                <a:schemeClr val="lt1"/>
              </a:buClr>
              <a:buSzPts val="3700"/>
              <a:buNone/>
            </a:pPr>
            <a:r>
              <a:rPr lang="es-ES" sz="3500"/>
              <a:t>Crisis de las víctimas</a:t>
            </a:r>
            <a:endParaRPr sz="3500"/>
          </a:p>
        </p:txBody>
      </p:sp>
      <p:sp>
        <p:nvSpPr>
          <p:cNvPr id="1764" name="Google Shape;1764;p36"/>
          <p:cNvSpPr txBox="1"/>
          <p:nvPr>
            <p:ph idx="6" type="body"/>
          </p:nvPr>
        </p:nvSpPr>
        <p:spPr>
          <a:xfrm>
            <a:off x="414016" y="3163399"/>
            <a:ext cx="3045600" cy="2178300"/>
          </a:xfrm>
          <a:prstGeom prst="rect">
            <a:avLst/>
          </a:prstGeom>
          <a:noFill/>
          <a:ln>
            <a:noFill/>
          </a:ln>
        </p:spPr>
        <p:txBody>
          <a:bodyPr anchorCtr="0" anchor="t" bIns="45700" lIns="91425" spcFirstLastPara="1" rIns="91425" wrap="square" tIns="45700">
            <a:noAutofit/>
          </a:bodyPr>
          <a:lstStyle/>
          <a:p>
            <a:pPr indent="-228600" lvl="0" marL="228600" rtl="0" algn="ctr">
              <a:lnSpc>
                <a:spcPct val="100000"/>
              </a:lnSpc>
              <a:spcBef>
                <a:spcPts val="0"/>
              </a:spcBef>
              <a:spcAft>
                <a:spcPts val="0"/>
              </a:spcAft>
              <a:buClr>
                <a:schemeClr val="lt1"/>
              </a:buClr>
              <a:buSzPts val="1600"/>
              <a:buNone/>
            </a:pPr>
            <a:r>
              <a:rPr b="0" i="0" lang="es-ES" sz="1400"/>
              <a:t>Esta categoría incluye las crisis que consideran a la región/empresa víctima de acontecimientos ajenos a su control. Por ejemplo, visitantes que consumen veneno (por ejemplo, </a:t>
            </a:r>
            <a:r>
              <a:rPr b="0" i="0" lang="es-ES" sz="1400" u="sng">
                <a:solidFill>
                  <a:schemeClr val="hlink"/>
                </a:solidFill>
                <a:hlinkClick r:id="rId3"/>
              </a:rPr>
              <a:t>Sergie y ULIA Skirpal</a:t>
            </a:r>
            <a:r>
              <a:rPr b="0" i="0" lang="es-ES" sz="1400"/>
              <a:t> fueron envenenados por un agente nervioso), catástrofes naturales, violencia laboral y rumores infundados.</a:t>
            </a:r>
            <a:endParaRPr sz="2200"/>
          </a:p>
        </p:txBody>
      </p:sp>
      <p:sp>
        <p:nvSpPr>
          <p:cNvPr id="1765" name="Google Shape;1765;p36"/>
          <p:cNvSpPr txBox="1"/>
          <p:nvPr>
            <p:ph idx="7" type="body"/>
          </p:nvPr>
        </p:nvSpPr>
        <p:spPr>
          <a:xfrm>
            <a:off x="8753156" y="2500336"/>
            <a:ext cx="3024300" cy="442800"/>
          </a:xfrm>
          <a:prstGeom prst="rect">
            <a:avLst/>
          </a:prstGeom>
          <a:noFill/>
          <a:ln>
            <a:noFill/>
          </a:ln>
        </p:spPr>
        <p:txBody>
          <a:bodyPr anchorCtr="0" anchor="t" bIns="45700" lIns="91425" spcFirstLastPara="1" rIns="91425" wrap="square" tIns="45700">
            <a:normAutofit/>
          </a:bodyPr>
          <a:lstStyle/>
          <a:p>
            <a:pPr indent="-228600" lvl="0" marL="228600" rtl="0" algn="ctr">
              <a:lnSpc>
                <a:spcPct val="90000"/>
              </a:lnSpc>
              <a:spcBef>
                <a:spcPts val="0"/>
              </a:spcBef>
              <a:spcAft>
                <a:spcPts val="0"/>
              </a:spcAft>
              <a:buClr>
                <a:schemeClr val="lt1"/>
              </a:buClr>
              <a:buSzPts val="2400"/>
              <a:buNone/>
            </a:pPr>
            <a:r>
              <a:rPr lang="es-ES" sz="2200"/>
              <a:t>A propósito</a:t>
            </a:r>
            <a:endParaRPr sz="2200"/>
          </a:p>
        </p:txBody>
      </p:sp>
      <p:sp>
        <p:nvSpPr>
          <p:cNvPr id="1766" name="Google Shape;1766;p36"/>
          <p:cNvSpPr txBox="1"/>
          <p:nvPr>
            <p:ph idx="8" type="body"/>
          </p:nvPr>
        </p:nvSpPr>
        <p:spPr>
          <a:xfrm>
            <a:off x="8740655" y="1668759"/>
            <a:ext cx="3049353" cy="582221"/>
          </a:xfrm>
          <a:prstGeom prst="rect">
            <a:avLst/>
          </a:prstGeom>
          <a:noFill/>
          <a:ln>
            <a:noFill/>
          </a:ln>
        </p:spPr>
        <p:txBody>
          <a:bodyPr anchorCtr="0" anchor="t" bIns="45700" lIns="91425" spcFirstLastPara="1" rIns="91425" wrap="square" tIns="45700">
            <a:noAutofit/>
          </a:bodyPr>
          <a:lstStyle/>
          <a:p>
            <a:pPr indent="0" lvl="0" marL="0" rtl="0" algn="ctr">
              <a:lnSpc>
                <a:spcPct val="70000"/>
              </a:lnSpc>
              <a:spcBef>
                <a:spcPts val="0"/>
              </a:spcBef>
              <a:spcAft>
                <a:spcPts val="0"/>
              </a:spcAft>
              <a:buClr>
                <a:schemeClr val="lt1"/>
              </a:buClr>
              <a:buSzPts val="3100"/>
              <a:buNone/>
            </a:pPr>
            <a:r>
              <a:rPr lang="es-ES" sz="2900"/>
              <a:t>Crisis intencionada</a:t>
            </a:r>
            <a:endParaRPr sz="2900"/>
          </a:p>
        </p:txBody>
      </p:sp>
      <p:sp>
        <p:nvSpPr>
          <p:cNvPr id="1767" name="Google Shape;1767;p36"/>
          <p:cNvSpPr txBox="1"/>
          <p:nvPr>
            <p:ph idx="9" type="body"/>
          </p:nvPr>
        </p:nvSpPr>
        <p:spPr>
          <a:xfrm>
            <a:off x="8610410" y="3192622"/>
            <a:ext cx="3024300" cy="17790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1600"/>
              <a:buNone/>
            </a:pPr>
            <a:r>
              <a:rPr lang="es-ES" sz="1400"/>
              <a:t>Estas crisis generan la peor imagen para una región o empresa porque son el resultado de acciones intencionadas. Los sucesos que implican daños físicos o ilegales a alguien y negligencia suelen entrar en esta categoría, como los atentados terroristas de París. A veces estas crisis pueden prevenirse porque se derivan de errores y equivocaciones, por ejemplo, los incidentes en parques de atracciones debidos a </a:t>
            </a:r>
            <a:r>
              <a:rPr lang="es-ES" sz="1400" u="sng">
                <a:solidFill>
                  <a:schemeClr val="hlink"/>
                </a:solidFill>
                <a:hlinkClick r:id="rId4"/>
              </a:rPr>
              <a:t>negligencias</a:t>
            </a:r>
            <a:endParaRPr sz="2200"/>
          </a:p>
        </p:txBody>
      </p:sp>
      <p:sp>
        <p:nvSpPr>
          <p:cNvPr id="1768" name="Google Shape;1768;p36"/>
          <p:cNvSpPr txBox="1"/>
          <p:nvPr/>
        </p:nvSpPr>
        <p:spPr>
          <a:xfrm>
            <a:off x="-33759" y="144885"/>
            <a:ext cx="12181236" cy="582221"/>
          </a:xfrm>
          <a:prstGeom prst="rect">
            <a:avLst/>
          </a:prstGeom>
          <a:noFill/>
          <a:ln>
            <a:noFill/>
          </a:ln>
        </p:spPr>
        <p:txBody>
          <a:bodyPr anchorCtr="0" anchor="t" bIns="45700" lIns="91425" spcFirstLastPara="1" rIns="91425" wrap="square" tIns="45700">
            <a:noAutofit/>
          </a:bodyPr>
          <a:lstStyle/>
          <a:p>
            <a:pPr indent="0" lvl="0" marL="0" marR="0" rtl="0" algn="ctr">
              <a:lnSpc>
                <a:spcPct val="80000"/>
              </a:lnSpc>
              <a:spcBef>
                <a:spcPts val="0"/>
              </a:spcBef>
              <a:spcAft>
                <a:spcPts val="0"/>
              </a:spcAft>
              <a:buClr>
                <a:srgbClr val="595A59"/>
              </a:buClr>
              <a:buSzPts val="3600"/>
              <a:buFont typeface="Arial"/>
              <a:buNone/>
            </a:pPr>
            <a:r>
              <a:rPr b="0" i="0" lang="es-ES" sz="3400" u="none" cap="none" strike="noStrike">
                <a:solidFill>
                  <a:srgbClr val="595A59"/>
                </a:solidFill>
                <a:latin typeface="Calibri"/>
                <a:ea typeface="Calibri"/>
                <a:cs typeface="Calibri"/>
                <a:sym typeface="Calibri"/>
              </a:rPr>
              <a:t>Las empresas o las regiones pueden carecer de responsabilidad</a:t>
            </a:r>
            <a:endParaRPr b="0" i="0" sz="1200" u="none" cap="none" strike="noStrike">
              <a:solidFill>
                <a:srgbClr val="000000"/>
              </a:solidFill>
              <a:latin typeface="Arial"/>
              <a:ea typeface="Arial"/>
              <a:cs typeface="Arial"/>
              <a:sym typeface="Arial"/>
            </a:endParaRPr>
          </a:p>
          <a:p>
            <a:pPr indent="0" lvl="0" marL="0" marR="0" rtl="0" algn="ctr">
              <a:lnSpc>
                <a:spcPct val="80000"/>
              </a:lnSpc>
              <a:spcBef>
                <a:spcPts val="1000"/>
              </a:spcBef>
              <a:spcAft>
                <a:spcPts val="0"/>
              </a:spcAft>
              <a:buClr>
                <a:srgbClr val="595A59"/>
              </a:buClr>
              <a:buSzPts val="3600"/>
              <a:buFont typeface="Arial"/>
              <a:buNone/>
            </a:pPr>
            <a:r>
              <a:t/>
            </a:r>
            <a:endParaRPr b="0" i="0" sz="3400" u="none" cap="none" strike="noStrike">
              <a:solidFill>
                <a:srgbClr val="595A59"/>
              </a:solidFill>
              <a:latin typeface="Calibri"/>
              <a:ea typeface="Calibri"/>
              <a:cs typeface="Calibri"/>
              <a:sym typeface="Calibri"/>
            </a:endParaRPr>
          </a:p>
        </p:txBody>
      </p:sp>
      <p:sp>
        <p:nvSpPr>
          <p:cNvPr id="1769" name="Google Shape;1769;p36"/>
          <p:cNvSpPr txBox="1"/>
          <p:nvPr/>
        </p:nvSpPr>
        <p:spPr>
          <a:xfrm>
            <a:off x="367553" y="655164"/>
            <a:ext cx="115464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s-ES" sz="1600" u="none" cap="none" strike="noStrike">
                <a:solidFill>
                  <a:srgbClr val="4D4D4D"/>
                </a:solidFill>
                <a:latin typeface="Calibri"/>
                <a:ea typeface="Calibri"/>
                <a:cs typeface="Calibri"/>
                <a:sym typeface="Calibri"/>
              </a:rPr>
              <a:t>Crisis basada en el grado de culpa de la organización:</a:t>
            </a:r>
            <a:r>
              <a:rPr b="0" i="0" lang="es-ES" sz="1600" u="none" cap="none" strike="noStrike">
                <a:solidFill>
                  <a:srgbClr val="4D4D4D"/>
                </a:solidFill>
                <a:latin typeface="Calibri"/>
                <a:ea typeface="Calibri"/>
                <a:cs typeface="Calibri"/>
                <a:sym typeface="Calibri"/>
              </a:rPr>
              <a:t> Becario </a:t>
            </a:r>
            <a:r>
              <a:rPr b="0" i="0" lang="es-ES" sz="1600" u="sng" cap="none" strike="noStrike">
                <a:solidFill>
                  <a:srgbClr val="F27954"/>
                </a:solidFill>
                <a:latin typeface="Calibri"/>
                <a:ea typeface="Calibri"/>
                <a:cs typeface="Calibri"/>
                <a:sym typeface="Calibri"/>
                <a:hlinkClick r:id="rId5">
                  <a:extLst>
                    <a:ext uri="{A12FA001-AC4F-418D-AE19-62706E023703}">
                      <ahyp:hlinkClr val="tx"/>
                    </a:ext>
                  </a:extLst>
                </a:hlinkClick>
              </a:rPr>
              <a:t>Timothy Coombs Coombs </a:t>
            </a:r>
            <a:r>
              <a:rPr b="0" i="0" lang="es-ES" sz="1600" u="none" cap="none" strike="noStrike">
                <a:solidFill>
                  <a:srgbClr val="4D4D4D"/>
                </a:solidFill>
                <a:latin typeface="Calibri"/>
                <a:ea typeface="Calibri"/>
                <a:cs typeface="Calibri"/>
                <a:sym typeface="Calibri"/>
              </a:rPr>
              <a:t>descubrió que el grado de daño a la reputación y los negocios de una empresa se corresponde con la percepción pública de la responsabilidad de la empresa en la crisis.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Calibri"/>
              <a:ea typeface="Calibri"/>
              <a:cs typeface="Calibri"/>
              <a:sym typeface="Calibri"/>
            </a:endParaRPr>
          </a:p>
        </p:txBody>
      </p:sp>
      <p:sp>
        <p:nvSpPr>
          <p:cNvPr id="1770" name="Google Shape;1770;p36"/>
          <p:cNvSpPr txBox="1"/>
          <p:nvPr/>
        </p:nvSpPr>
        <p:spPr>
          <a:xfrm>
            <a:off x="480691" y="6211706"/>
            <a:ext cx="10782774" cy="52322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s-ES" sz="1400" u="sng" cap="none" strike="noStrike">
                <a:solidFill>
                  <a:schemeClr val="dk1"/>
                </a:solidFill>
                <a:latin typeface="Calibri"/>
                <a:ea typeface="Calibri"/>
                <a:cs typeface="Calibri"/>
                <a:sym typeface="Calibri"/>
                <a:hlinkClick r:id="rId6">
                  <a:extLst>
                    <a:ext uri="{A12FA001-AC4F-418D-AE19-62706E023703}">
                      <ahyp:hlinkClr val="tx"/>
                    </a:ext>
                  </a:extLst>
                </a:hlinkClick>
              </a:rPr>
              <a:t>https://www.researchgate.net/publication/280232820_Coombs_WT_2007_Protecting_Organization_Reputations_During_a_Crisis_The_Development_and_Application_of_Situational_Crisis_Communication_Theory_Corporate_Reputation_Review_103_163-177</a:t>
            </a:r>
            <a:r>
              <a:rPr b="0" i="0" lang="es-ES" sz="14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4" name="Shape 1774"/>
        <p:cNvGrpSpPr/>
        <p:nvPr/>
      </p:nvGrpSpPr>
      <p:grpSpPr>
        <a:xfrm>
          <a:off x="0" y="0"/>
          <a:ext cx="0" cy="0"/>
          <a:chOff x="0" y="0"/>
          <a:chExt cx="0" cy="0"/>
        </a:xfrm>
      </p:grpSpPr>
      <p:sp>
        <p:nvSpPr>
          <p:cNvPr id="1775" name="Google Shape;1775;p37"/>
          <p:cNvSpPr txBox="1"/>
          <p:nvPr>
            <p:ph idx="1" type="body"/>
          </p:nvPr>
        </p:nvSpPr>
        <p:spPr>
          <a:xfrm>
            <a:off x="1205947" y="1438275"/>
            <a:ext cx="5960579" cy="5448299"/>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lt1"/>
              </a:buClr>
              <a:buSzPts val="1860"/>
              <a:buNone/>
            </a:pPr>
            <a:r>
              <a:rPr lang="es-ES" sz="1760"/>
              <a:t>Aunque los gobiernos y las agencias nacionales de turismo deberían proporcionar el marco y el liderazgo generales para la gestión de crisis, es muy recomendable que las regiones también cuenten con sus propias estrategias y planes de gestión de crisis. Estas estrategias y planes abordan las crisis que afectan a la región y al turismo regional en su conjunto.</a:t>
            </a:r>
            <a:endParaRPr sz="1760"/>
          </a:p>
          <a:p>
            <a:pPr indent="0" lvl="0" marL="0" rtl="0" algn="l">
              <a:lnSpc>
                <a:spcPct val="100000"/>
              </a:lnSpc>
              <a:spcBef>
                <a:spcPts val="0"/>
              </a:spcBef>
              <a:spcAft>
                <a:spcPts val="0"/>
              </a:spcAft>
              <a:buClr>
                <a:schemeClr val="lt1"/>
              </a:buClr>
              <a:buSzPts val="1860"/>
              <a:buNone/>
            </a:pPr>
            <a:r>
              <a:t/>
            </a:r>
            <a:endParaRPr sz="1760"/>
          </a:p>
          <a:p>
            <a:pPr indent="0" lvl="0" marL="0" rtl="0" algn="l">
              <a:lnSpc>
                <a:spcPct val="100000"/>
              </a:lnSpc>
              <a:spcBef>
                <a:spcPts val="0"/>
              </a:spcBef>
              <a:spcAft>
                <a:spcPts val="0"/>
              </a:spcAft>
              <a:buClr>
                <a:schemeClr val="lt1"/>
              </a:buClr>
              <a:buSzPts val="1860"/>
              <a:buNone/>
            </a:pPr>
            <a:r>
              <a:rPr lang="es-ES" sz="1760"/>
              <a:t>A la inversa, las empresas turísticas también deben comprender que la gestión de crisis empieza en casa. Que las estrategias y planes regionales de gestión de crisis no gestionan una crisis que se produce en una empresa turística a menos que afecte a la región. Por lo tanto, las empresas individuales de turismo, hostelería y ocio también deben contar con planes de contingencia, seguros, procedimientos de salud y seguridad y formación para hacer frente a crisis o emergencias empresariales. Las empresas individuales también deben planificar los riesgos específicos del lugar, como un incendio en las instalaciones o accidentes que afecten a turistas individuales. </a:t>
            </a:r>
            <a:endParaRPr sz="1760"/>
          </a:p>
        </p:txBody>
      </p:sp>
      <p:sp>
        <p:nvSpPr>
          <p:cNvPr id="1776" name="Google Shape;1776;p37"/>
          <p:cNvSpPr txBox="1"/>
          <p:nvPr>
            <p:ph idx="3" type="body"/>
          </p:nvPr>
        </p:nvSpPr>
        <p:spPr>
          <a:xfrm>
            <a:off x="1419225" y="104776"/>
            <a:ext cx="5534025" cy="1333499"/>
          </a:xfrm>
          <a:prstGeom prst="rect">
            <a:avLst/>
          </a:prstGeom>
          <a:noFill/>
          <a:ln>
            <a:noFill/>
          </a:ln>
        </p:spPr>
        <p:txBody>
          <a:bodyPr anchorCtr="0" anchor="t" bIns="45700" lIns="91425" spcFirstLastPara="1" rIns="91425" wrap="square" tIns="45700">
            <a:normAutofit/>
          </a:bodyPr>
          <a:lstStyle/>
          <a:p>
            <a:pPr indent="0" lvl="0" marL="0" rtl="0" algn="ctr">
              <a:lnSpc>
                <a:spcPct val="80000"/>
              </a:lnSpc>
              <a:spcBef>
                <a:spcPts val="0"/>
              </a:spcBef>
              <a:spcAft>
                <a:spcPts val="0"/>
              </a:spcAft>
              <a:buClr>
                <a:schemeClr val="lt1"/>
              </a:buClr>
              <a:buSzPts val="3330"/>
              <a:buNone/>
            </a:pPr>
            <a:r>
              <a:rPr lang="es-ES" sz="3030"/>
              <a:t>No todas las empresas turísticas entienden que la gestión de crisis empieza en casa</a:t>
            </a:r>
            <a:endParaRPr sz="3030"/>
          </a:p>
        </p:txBody>
      </p:sp>
      <p:pic>
        <p:nvPicPr>
          <p:cNvPr id="1777" name="Google Shape;1777;p37"/>
          <p:cNvPicPr preferRelativeResize="0"/>
          <p:nvPr>
            <p:ph idx="2" type="pic"/>
          </p:nvPr>
        </p:nvPicPr>
        <p:blipFill rotWithShape="1">
          <a:blip r:embed="rId3">
            <a:alphaModFix/>
          </a:blip>
          <a:srcRect b="4657" l="0" r="0" t="4655"/>
          <a:stretch/>
        </p:blipFill>
        <p:spPr>
          <a:xfrm>
            <a:off x="7298140" y="228600"/>
            <a:ext cx="4659043" cy="6362700"/>
          </a:xfrm>
          <a:prstGeom prst="rect">
            <a:avLst/>
          </a:prstGeom>
          <a:solidFill>
            <a:schemeClr val="lt1"/>
          </a:solid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1" name="Shape 1781"/>
        <p:cNvGrpSpPr/>
        <p:nvPr/>
      </p:nvGrpSpPr>
      <p:grpSpPr>
        <a:xfrm>
          <a:off x="0" y="0"/>
          <a:ext cx="0" cy="0"/>
          <a:chOff x="0" y="0"/>
          <a:chExt cx="0" cy="0"/>
        </a:xfrm>
      </p:grpSpPr>
      <p:sp>
        <p:nvSpPr>
          <p:cNvPr id="1782" name="Google Shape;1782;p38"/>
          <p:cNvSpPr txBox="1"/>
          <p:nvPr>
            <p:ph idx="2" type="body"/>
          </p:nvPr>
        </p:nvSpPr>
        <p:spPr>
          <a:xfrm>
            <a:off x="3758695" y="4248338"/>
            <a:ext cx="2163557" cy="2674281"/>
          </a:xfrm>
          <a:prstGeom prst="rect">
            <a:avLst/>
          </a:prstGeom>
          <a:noFill/>
          <a:ln>
            <a:noFill/>
          </a:ln>
        </p:spPr>
        <p:txBody>
          <a:bodyPr anchorCtr="0" anchor="t" bIns="45700" lIns="91425" spcFirstLastPara="1" rIns="91425" wrap="square" tIns="45700">
            <a:normAutofit/>
          </a:bodyPr>
          <a:lstStyle/>
          <a:p>
            <a:pPr indent="0" lvl="0" marL="0" rtl="0" algn="ctr">
              <a:lnSpc>
                <a:spcPct val="120000"/>
              </a:lnSpc>
              <a:spcBef>
                <a:spcPts val="0"/>
              </a:spcBef>
              <a:spcAft>
                <a:spcPts val="0"/>
              </a:spcAft>
              <a:buClr>
                <a:srgbClr val="F27954"/>
              </a:buClr>
              <a:buSzPts val="1400"/>
              <a:buNone/>
            </a:pPr>
            <a:r>
              <a:rPr b="1" lang="es-ES" sz="1200">
                <a:solidFill>
                  <a:srgbClr val="F27954"/>
                </a:solidFill>
              </a:rPr>
              <a:t>Indicadores a corto y largo </a:t>
            </a:r>
            <a:r>
              <a:rPr lang="es-ES" sz="1200"/>
              <a:t>plazo El impacto del atentado de Bali fue a corto plazo y el de COVID-19 a largo plazo.</a:t>
            </a:r>
            <a:endParaRPr sz="2200"/>
          </a:p>
          <a:p>
            <a:pPr indent="0" lvl="0" marL="0" rtl="0" algn="ctr">
              <a:lnSpc>
                <a:spcPct val="120000"/>
              </a:lnSpc>
              <a:spcBef>
                <a:spcPts val="0"/>
              </a:spcBef>
              <a:spcAft>
                <a:spcPts val="0"/>
              </a:spcAft>
              <a:buClr>
                <a:srgbClr val="595A59"/>
              </a:buClr>
              <a:buSzPts val="1400"/>
              <a:buNone/>
            </a:pPr>
            <a:r>
              <a:t/>
            </a:r>
            <a:endParaRPr sz="1200"/>
          </a:p>
        </p:txBody>
      </p:sp>
      <p:sp>
        <p:nvSpPr>
          <p:cNvPr id="1783" name="Google Shape;1783;p38"/>
          <p:cNvSpPr txBox="1"/>
          <p:nvPr>
            <p:ph idx="3" type="body"/>
          </p:nvPr>
        </p:nvSpPr>
        <p:spPr>
          <a:xfrm>
            <a:off x="3905244" y="785265"/>
            <a:ext cx="1906320" cy="1237497"/>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F27954"/>
              </a:buClr>
              <a:buSzPts val="1600"/>
              <a:buNone/>
            </a:pPr>
            <a:r>
              <a:rPr lang="es-ES" sz="1300">
                <a:solidFill>
                  <a:srgbClr val="F27954"/>
                </a:solidFill>
              </a:rPr>
              <a:t>El calendario de la crisis es esencialmente a corto, medio y largo plazo</a:t>
            </a:r>
            <a:endParaRPr sz="2100"/>
          </a:p>
        </p:txBody>
      </p:sp>
      <p:sp>
        <p:nvSpPr>
          <p:cNvPr id="1784" name="Google Shape;1784;p38"/>
          <p:cNvSpPr txBox="1"/>
          <p:nvPr>
            <p:ph idx="6" type="body"/>
          </p:nvPr>
        </p:nvSpPr>
        <p:spPr>
          <a:xfrm>
            <a:off x="0" y="137874"/>
            <a:ext cx="12181236" cy="582221"/>
          </a:xfrm>
          <a:prstGeom prst="rect">
            <a:avLst/>
          </a:prstGeom>
          <a:solidFill>
            <a:srgbClr val="916395"/>
          </a:solid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chemeClr val="lt1"/>
              </a:buClr>
              <a:buSzPts val="3600"/>
              <a:buNone/>
            </a:pPr>
            <a:r>
              <a:rPr lang="es-ES">
                <a:solidFill>
                  <a:schemeClr val="lt1"/>
                </a:solidFill>
              </a:rPr>
              <a:t>Evaluar la magnitud del impacto es complejo</a:t>
            </a:r>
            <a:endParaRPr/>
          </a:p>
          <a:p>
            <a:pPr indent="0" lvl="0" marL="0" rtl="0" algn="ctr">
              <a:lnSpc>
                <a:spcPct val="90000"/>
              </a:lnSpc>
              <a:spcBef>
                <a:spcPts val="1000"/>
              </a:spcBef>
              <a:spcAft>
                <a:spcPts val="0"/>
              </a:spcAft>
              <a:buClr>
                <a:srgbClr val="595A59"/>
              </a:buClr>
              <a:buSzPts val="3600"/>
              <a:buNone/>
            </a:pPr>
            <a:r>
              <a:t/>
            </a:r>
            <a:endParaRPr/>
          </a:p>
        </p:txBody>
      </p:sp>
      <p:sp>
        <p:nvSpPr>
          <p:cNvPr id="1785" name="Google Shape;1785;p38"/>
          <p:cNvSpPr txBox="1"/>
          <p:nvPr/>
        </p:nvSpPr>
        <p:spPr>
          <a:xfrm>
            <a:off x="2042855" y="2818249"/>
            <a:ext cx="8784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1" i="0" lang="es-ES" sz="2800" u="none" cap="none" strike="noStrike">
                <a:solidFill>
                  <a:srgbClr val="916395"/>
                </a:solidFill>
                <a:latin typeface="Calibri"/>
                <a:ea typeface="Calibri"/>
                <a:cs typeface="Calibri"/>
                <a:sym typeface="Calibri"/>
              </a:rPr>
              <a:t>Talla</a:t>
            </a:r>
            <a:endParaRPr b="0" i="0" sz="1000" u="none" cap="none" strike="noStrike">
              <a:solidFill>
                <a:srgbClr val="000000"/>
              </a:solidFill>
              <a:latin typeface="Arial"/>
              <a:ea typeface="Arial"/>
              <a:cs typeface="Arial"/>
              <a:sym typeface="Arial"/>
            </a:endParaRPr>
          </a:p>
        </p:txBody>
      </p:sp>
      <p:sp>
        <p:nvSpPr>
          <p:cNvPr id="1786" name="Google Shape;1786;p38"/>
          <p:cNvSpPr txBox="1"/>
          <p:nvPr/>
        </p:nvSpPr>
        <p:spPr>
          <a:xfrm>
            <a:off x="4216110" y="2841350"/>
            <a:ext cx="1284600" cy="477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500"/>
              <a:buFont typeface="Arial"/>
              <a:buNone/>
            </a:pPr>
            <a:r>
              <a:rPr b="1" i="0" lang="es-ES" sz="2500" u="none" cap="none" strike="noStrike">
                <a:solidFill>
                  <a:srgbClr val="F27954"/>
                </a:solidFill>
                <a:latin typeface="Calibri"/>
                <a:ea typeface="Calibri"/>
                <a:cs typeface="Calibri"/>
                <a:sym typeface="Calibri"/>
              </a:rPr>
              <a:t>Tiempo</a:t>
            </a:r>
            <a:endParaRPr b="0" i="0" sz="2500" u="none" cap="none" strike="noStrike">
              <a:solidFill>
                <a:srgbClr val="000000"/>
              </a:solidFill>
              <a:latin typeface="Arial"/>
              <a:ea typeface="Arial"/>
              <a:cs typeface="Arial"/>
              <a:sym typeface="Arial"/>
            </a:endParaRPr>
          </a:p>
        </p:txBody>
      </p:sp>
      <p:sp>
        <p:nvSpPr>
          <p:cNvPr id="1787" name="Google Shape;1787;p38"/>
          <p:cNvSpPr txBox="1"/>
          <p:nvPr/>
        </p:nvSpPr>
        <p:spPr>
          <a:xfrm>
            <a:off x="6399061" y="2709438"/>
            <a:ext cx="1688400" cy="861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500"/>
              <a:buFont typeface="Arial"/>
              <a:buNone/>
            </a:pPr>
            <a:r>
              <a:rPr b="1" i="0" lang="es-ES" sz="2500" u="none" cap="none" strike="noStrike">
                <a:solidFill>
                  <a:srgbClr val="3AA091"/>
                </a:solidFill>
                <a:latin typeface="Calibri"/>
                <a:ea typeface="Calibri"/>
                <a:cs typeface="Calibri"/>
                <a:sym typeface="Calibri"/>
              </a:rPr>
              <a:t>Zona geográfica</a:t>
            </a:r>
            <a:endParaRPr b="0" i="0" sz="2500" u="none" cap="none" strike="noStrike">
              <a:solidFill>
                <a:srgbClr val="000000"/>
              </a:solidFill>
              <a:latin typeface="Arial"/>
              <a:ea typeface="Arial"/>
              <a:cs typeface="Arial"/>
              <a:sym typeface="Arial"/>
            </a:endParaRPr>
          </a:p>
        </p:txBody>
      </p:sp>
      <p:sp>
        <p:nvSpPr>
          <p:cNvPr id="1788" name="Google Shape;1788;p38"/>
          <p:cNvSpPr txBox="1"/>
          <p:nvPr/>
        </p:nvSpPr>
        <p:spPr>
          <a:xfrm>
            <a:off x="8355813" y="2709438"/>
            <a:ext cx="2406000" cy="831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0" lang="es-ES" sz="2400" u="none" cap="none" strike="noStrike">
                <a:solidFill>
                  <a:srgbClr val="916395"/>
                </a:solidFill>
                <a:latin typeface="Calibri"/>
                <a:ea typeface="Calibri"/>
                <a:cs typeface="Calibri"/>
                <a:sym typeface="Calibri"/>
              </a:rPr>
              <a:t>Reconocimiento del peligro</a:t>
            </a:r>
            <a:endParaRPr b="0" i="0" sz="2400" u="none" cap="none" strike="noStrike">
              <a:solidFill>
                <a:srgbClr val="000000"/>
              </a:solidFill>
              <a:latin typeface="Arial"/>
              <a:ea typeface="Arial"/>
              <a:cs typeface="Arial"/>
              <a:sym typeface="Arial"/>
            </a:endParaRPr>
          </a:p>
        </p:txBody>
      </p:sp>
      <p:sp>
        <p:nvSpPr>
          <p:cNvPr id="1789" name="Google Shape;1789;p38"/>
          <p:cNvSpPr txBox="1"/>
          <p:nvPr/>
        </p:nvSpPr>
        <p:spPr>
          <a:xfrm>
            <a:off x="6032864" y="4248337"/>
            <a:ext cx="2661887" cy="2674281"/>
          </a:xfrm>
          <a:prstGeom prst="rect">
            <a:avLst/>
          </a:prstGeom>
          <a:noFill/>
          <a:ln>
            <a:noFill/>
          </a:ln>
        </p:spPr>
        <p:txBody>
          <a:bodyPr anchorCtr="0" anchor="t" bIns="45700" lIns="91425" spcFirstLastPara="1" rIns="91425" wrap="square" tIns="45700">
            <a:normAutofit/>
          </a:bodyPr>
          <a:lstStyle/>
          <a:p>
            <a:pPr indent="-273050" lvl="0" marL="285750" marR="0" rtl="0" algn="l">
              <a:lnSpc>
                <a:spcPct val="120000"/>
              </a:lnSpc>
              <a:spcBef>
                <a:spcPts val="0"/>
              </a:spcBef>
              <a:spcAft>
                <a:spcPts val="0"/>
              </a:spcAft>
              <a:buClr>
                <a:srgbClr val="3AA091"/>
              </a:buClr>
              <a:buSzPts val="1200"/>
              <a:buFont typeface="Arial"/>
              <a:buChar char="•"/>
            </a:pPr>
            <a:r>
              <a:rPr b="1" i="0" lang="es-ES" sz="1200" u="none" cap="none" strike="noStrike">
                <a:solidFill>
                  <a:srgbClr val="3AA091"/>
                </a:solidFill>
                <a:latin typeface="Calibri"/>
                <a:ea typeface="Calibri"/>
                <a:cs typeface="Calibri"/>
                <a:sym typeface="Calibri"/>
              </a:rPr>
              <a:t>Localizado </a:t>
            </a:r>
            <a:r>
              <a:rPr b="0" i="0" lang="es-ES" sz="1200" u="none" cap="none" strike="noStrike">
                <a:solidFill>
                  <a:srgbClr val="595A59"/>
                </a:solidFill>
                <a:latin typeface="Calibri"/>
                <a:ea typeface="Calibri"/>
                <a:cs typeface="Calibri"/>
                <a:sym typeface="Calibri"/>
              </a:rPr>
              <a:t>El huracán Katrin se localizó en Estados Unidos. </a:t>
            </a:r>
            <a:endParaRPr b="0" i="0" sz="1200" u="none" cap="none" strike="noStrike">
              <a:solidFill>
                <a:srgbClr val="000000"/>
              </a:solidFill>
              <a:latin typeface="Arial"/>
              <a:ea typeface="Arial"/>
              <a:cs typeface="Arial"/>
              <a:sym typeface="Arial"/>
            </a:endParaRPr>
          </a:p>
          <a:p>
            <a:pPr indent="-273050" lvl="0" marL="285750" marR="0" rtl="0" algn="l">
              <a:lnSpc>
                <a:spcPct val="120000"/>
              </a:lnSpc>
              <a:spcBef>
                <a:spcPts val="0"/>
              </a:spcBef>
              <a:spcAft>
                <a:spcPts val="0"/>
              </a:spcAft>
              <a:buClr>
                <a:srgbClr val="3AA091"/>
              </a:buClr>
              <a:buSzPts val="1200"/>
              <a:buFont typeface="Arial"/>
              <a:buChar char="•"/>
            </a:pPr>
            <a:r>
              <a:rPr b="1" i="0" lang="es-ES" sz="1200" u="none" cap="none" strike="noStrike">
                <a:solidFill>
                  <a:srgbClr val="3AA091"/>
                </a:solidFill>
                <a:latin typeface="Calibri"/>
                <a:ea typeface="Calibri"/>
                <a:cs typeface="Calibri"/>
                <a:sym typeface="Calibri"/>
              </a:rPr>
              <a:t>Regional</a:t>
            </a:r>
            <a:r>
              <a:rPr b="1" i="0" lang="es-ES" sz="1200" u="none" cap="none" strike="noStrike">
                <a:solidFill>
                  <a:srgbClr val="F27954"/>
                </a:solidFill>
                <a:latin typeface="Calibri"/>
                <a:ea typeface="Calibri"/>
                <a:cs typeface="Calibri"/>
                <a:sym typeface="Calibri"/>
              </a:rPr>
              <a:t> </a:t>
            </a:r>
            <a:r>
              <a:rPr b="0" i="0" lang="es-ES" sz="1200" u="none" cap="none" strike="noStrike">
                <a:solidFill>
                  <a:srgbClr val="595A59"/>
                </a:solidFill>
                <a:latin typeface="Calibri"/>
                <a:ea typeface="Calibri"/>
                <a:cs typeface="Calibri"/>
                <a:sym typeface="Calibri"/>
              </a:rPr>
              <a:t>fue la propagación de la fiebre aftosa en el Reino Unido.</a:t>
            </a:r>
            <a:endParaRPr b="0" i="0" sz="1200" u="none" cap="none" strike="noStrike">
              <a:solidFill>
                <a:srgbClr val="000000"/>
              </a:solidFill>
              <a:latin typeface="Arial"/>
              <a:ea typeface="Arial"/>
              <a:cs typeface="Arial"/>
              <a:sym typeface="Arial"/>
            </a:endParaRPr>
          </a:p>
          <a:p>
            <a:pPr indent="-273050" lvl="0" marL="285750" marR="0" rtl="0" algn="l">
              <a:lnSpc>
                <a:spcPct val="120000"/>
              </a:lnSpc>
              <a:spcBef>
                <a:spcPts val="0"/>
              </a:spcBef>
              <a:spcAft>
                <a:spcPts val="0"/>
              </a:spcAft>
              <a:buClr>
                <a:srgbClr val="3AA091"/>
              </a:buClr>
              <a:buSzPts val="1200"/>
              <a:buFont typeface="Arial"/>
              <a:buChar char="•"/>
            </a:pPr>
            <a:r>
              <a:rPr b="1" i="0" lang="es-ES" sz="1200" u="none" cap="none" strike="noStrike">
                <a:solidFill>
                  <a:srgbClr val="3AA091"/>
                </a:solidFill>
                <a:latin typeface="Calibri"/>
                <a:ea typeface="Calibri"/>
                <a:cs typeface="Calibri"/>
                <a:sym typeface="Calibri"/>
              </a:rPr>
              <a:t>Global</a:t>
            </a:r>
            <a:r>
              <a:rPr b="1" i="0" lang="es-ES" sz="1200" u="none" cap="none" strike="noStrike">
                <a:solidFill>
                  <a:srgbClr val="F27954"/>
                </a:solidFill>
                <a:latin typeface="Calibri"/>
                <a:ea typeface="Calibri"/>
                <a:cs typeface="Calibri"/>
                <a:sym typeface="Calibri"/>
              </a:rPr>
              <a:t> </a:t>
            </a:r>
            <a:r>
              <a:rPr b="0" i="0" lang="es-ES" sz="1200" u="none" cap="none" strike="noStrike">
                <a:solidFill>
                  <a:srgbClr val="595A59"/>
                </a:solidFill>
                <a:latin typeface="Calibri"/>
                <a:ea typeface="Calibri"/>
                <a:cs typeface="Calibri"/>
                <a:sym typeface="Calibri"/>
              </a:rPr>
              <a:t>COVID-19 (crisis a largo plazo que causa un impacto a largo plazo) y Atentados del 11 de septiembre (crisis a corto plazo que causa un impacto a largo plazo)</a:t>
            </a:r>
            <a:endParaRPr b="0" i="0" sz="1200" u="none" cap="none" strike="noStrike">
              <a:solidFill>
                <a:srgbClr val="000000"/>
              </a:solidFill>
              <a:latin typeface="Arial"/>
              <a:ea typeface="Arial"/>
              <a:cs typeface="Arial"/>
              <a:sym typeface="Arial"/>
            </a:endParaRPr>
          </a:p>
        </p:txBody>
      </p:sp>
      <p:sp>
        <p:nvSpPr>
          <p:cNvPr id="1790" name="Google Shape;1790;p38"/>
          <p:cNvSpPr txBox="1"/>
          <p:nvPr/>
        </p:nvSpPr>
        <p:spPr>
          <a:xfrm>
            <a:off x="1349188" y="792430"/>
            <a:ext cx="2178423" cy="123749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916395"/>
              </a:buClr>
              <a:buSzPts val="1600"/>
              <a:buFont typeface="Arial"/>
              <a:buNone/>
            </a:pPr>
            <a:r>
              <a:rPr b="0" i="0" lang="es-ES" sz="1300" u="none" cap="none" strike="noStrike">
                <a:solidFill>
                  <a:srgbClr val="916395"/>
                </a:solidFill>
                <a:latin typeface="Calibri"/>
                <a:ea typeface="Calibri"/>
                <a:cs typeface="Calibri"/>
                <a:sym typeface="Calibri"/>
              </a:rPr>
              <a:t>Evalúe la magnitud utilizando las cifras de visitantes en dinero (beneficios, ingresos), los recursos perdidos y el coste de la recuperación.</a:t>
            </a:r>
            <a:endParaRPr b="0" i="0" sz="1100" u="none" cap="none" strike="noStrike">
              <a:solidFill>
                <a:srgbClr val="000000"/>
              </a:solidFill>
              <a:latin typeface="Arial"/>
              <a:ea typeface="Arial"/>
              <a:cs typeface="Arial"/>
              <a:sym typeface="Arial"/>
            </a:endParaRPr>
          </a:p>
        </p:txBody>
      </p:sp>
      <p:pic>
        <p:nvPicPr>
          <p:cNvPr descr="Document outline" id="1791" name="Google Shape;1791;p38">
            <a:hlinkClick r:id="rId3"/>
          </p:cNvPr>
          <p:cNvPicPr preferRelativeResize="0"/>
          <p:nvPr/>
        </p:nvPicPr>
        <p:blipFill rotWithShape="1">
          <a:blip r:embed="rId4">
            <a:alphaModFix/>
          </a:blip>
          <a:srcRect b="0" l="0" r="0" t="0"/>
          <a:stretch/>
        </p:blipFill>
        <p:spPr>
          <a:xfrm>
            <a:off x="10799936" y="774756"/>
            <a:ext cx="1357737" cy="1357737"/>
          </a:xfrm>
          <a:prstGeom prst="rect">
            <a:avLst/>
          </a:prstGeom>
          <a:noFill/>
          <a:ln>
            <a:noFill/>
          </a:ln>
        </p:spPr>
      </p:pic>
      <p:pic>
        <p:nvPicPr>
          <p:cNvPr descr="Document outline" id="1792" name="Google Shape;1792;p38">
            <a:hlinkClick r:id="rId5"/>
          </p:cNvPr>
          <p:cNvPicPr preferRelativeResize="0"/>
          <p:nvPr/>
        </p:nvPicPr>
        <p:blipFill rotWithShape="1">
          <a:blip r:embed="rId6">
            <a:alphaModFix/>
          </a:blip>
          <a:srcRect b="0" l="0" r="0" t="0"/>
          <a:stretch/>
        </p:blipFill>
        <p:spPr>
          <a:xfrm>
            <a:off x="10823499" y="2272233"/>
            <a:ext cx="1357737" cy="1357737"/>
          </a:xfrm>
          <a:prstGeom prst="rect">
            <a:avLst/>
          </a:prstGeom>
          <a:noFill/>
          <a:ln>
            <a:noFill/>
          </a:ln>
        </p:spPr>
      </p:pic>
      <p:sp>
        <p:nvSpPr>
          <p:cNvPr id="1793" name="Google Shape;1793;p38"/>
          <p:cNvSpPr txBox="1"/>
          <p:nvPr/>
        </p:nvSpPr>
        <p:spPr>
          <a:xfrm>
            <a:off x="790517" y="4180922"/>
            <a:ext cx="3114727" cy="2674281"/>
          </a:xfrm>
          <a:prstGeom prst="rect">
            <a:avLst/>
          </a:prstGeom>
          <a:noFill/>
          <a:ln>
            <a:noFill/>
          </a:ln>
        </p:spPr>
        <p:txBody>
          <a:bodyPr anchorCtr="0" anchor="t" bIns="45700" lIns="91425" spcFirstLastPara="1" rIns="91425" wrap="square" tIns="45700">
            <a:noAutofit/>
          </a:bodyPr>
          <a:lstStyle/>
          <a:p>
            <a:pPr indent="-330200" lvl="0" marL="342900" marR="0" rtl="0" algn="l">
              <a:lnSpc>
                <a:spcPct val="120000"/>
              </a:lnSpc>
              <a:spcBef>
                <a:spcPts val="0"/>
              </a:spcBef>
              <a:spcAft>
                <a:spcPts val="0"/>
              </a:spcAft>
              <a:buClr>
                <a:srgbClr val="916395"/>
              </a:buClr>
              <a:buSzPts val="1200"/>
              <a:buFont typeface="Arial"/>
              <a:buChar char="•"/>
            </a:pPr>
            <a:r>
              <a:rPr b="1" i="0" lang="es-ES" sz="1200" u="none" cap="none" strike="noStrike">
                <a:solidFill>
                  <a:srgbClr val="916395"/>
                </a:solidFill>
                <a:latin typeface="Calibri"/>
                <a:ea typeface="Calibri"/>
                <a:cs typeface="Calibri"/>
                <a:sym typeface="Calibri"/>
              </a:rPr>
              <a:t>Indicadores de magnitud a corto plazo </a:t>
            </a:r>
            <a:r>
              <a:rPr b="0" i="0" lang="es-ES" sz="1200" u="none" cap="none" strike="noStrike">
                <a:solidFill>
                  <a:srgbClr val="595A59"/>
                </a:solidFill>
                <a:latin typeface="Calibri"/>
                <a:ea typeface="Calibri"/>
                <a:cs typeface="Calibri"/>
                <a:sym typeface="Calibri"/>
              </a:rPr>
              <a:t>La magnitud del atentado de Bali se midió por el número de muertos y heridos, el coste de las reparaciones materiales de los edificios, la asistencia médica prestada a las víctimas y el descenso del número de visitantes.</a:t>
            </a:r>
            <a:endParaRPr b="0" i="0" sz="1200" u="none" cap="none" strike="noStrike">
              <a:solidFill>
                <a:srgbClr val="000000"/>
              </a:solidFill>
              <a:latin typeface="Arial"/>
              <a:ea typeface="Arial"/>
              <a:cs typeface="Arial"/>
              <a:sym typeface="Arial"/>
            </a:endParaRPr>
          </a:p>
          <a:p>
            <a:pPr indent="-330200" lvl="0" marL="342900" marR="0" rtl="0" algn="l">
              <a:lnSpc>
                <a:spcPct val="120000"/>
              </a:lnSpc>
              <a:spcBef>
                <a:spcPts val="0"/>
              </a:spcBef>
              <a:spcAft>
                <a:spcPts val="0"/>
              </a:spcAft>
              <a:buClr>
                <a:srgbClr val="916395"/>
              </a:buClr>
              <a:buSzPts val="1200"/>
              <a:buFont typeface="Arial"/>
              <a:buChar char="•"/>
            </a:pPr>
            <a:r>
              <a:rPr b="1" i="0" lang="es-ES" sz="1200" u="none" cap="none" strike="noStrike">
                <a:solidFill>
                  <a:srgbClr val="916395"/>
                </a:solidFill>
                <a:latin typeface="Calibri"/>
                <a:ea typeface="Calibri"/>
                <a:cs typeface="Calibri"/>
                <a:sym typeface="Calibri"/>
              </a:rPr>
              <a:t>Indicadores de tamaño a largo </a:t>
            </a:r>
            <a:r>
              <a:rPr b="0" i="0" lang="es-ES" sz="1200" u="none" cap="none" strike="noStrike">
                <a:solidFill>
                  <a:srgbClr val="595A59"/>
                </a:solidFill>
                <a:latin typeface="Calibri"/>
                <a:ea typeface="Calibri"/>
                <a:cs typeface="Calibri"/>
                <a:sym typeface="Calibri"/>
              </a:rPr>
              <a:t>plazo Tiempo que tardan en volver los visitantes y evolución de la cuota de mercado.</a:t>
            </a:r>
            <a:endParaRPr b="0" i="0" sz="1200" u="none" cap="none" strike="noStrike">
              <a:solidFill>
                <a:srgbClr val="000000"/>
              </a:solidFill>
              <a:latin typeface="Arial"/>
              <a:ea typeface="Arial"/>
              <a:cs typeface="Arial"/>
              <a:sym typeface="Arial"/>
            </a:endParaRPr>
          </a:p>
        </p:txBody>
      </p:sp>
      <p:sp>
        <p:nvSpPr>
          <p:cNvPr id="1794" name="Google Shape;1794;p38"/>
          <p:cNvSpPr txBox="1"/>
          <p:nvPr/>
        </p:nvSpPr>
        <p:spPr>
          <a:xfrm>
            <a:off x="6290102" y="794964"/>
            <a:ext cx="1906320" cy="1237497"/>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3AA091"/>
              </a:buClr>
              <a:buSzPts val="1480"/>
              <a:buFont typeface="Arial"/>
              <a:buNone/>
            </a:pPr>
            <a:r>
              <a:rPr b="0" i="0" lang="es-ES" sz="1180" u="none" cap="none" strike="noStrike">
                <a:solidFill>
                  <a:srgbClr val="3AA091"/>
                </a:solidFill>
                <a:latin typeface="Calibri"/>
                <a:ea typeface="Calibri"/>
                <a:cs typeface="Calibri"/>
                <a:sym typeface="Calibri"/>
              </a:rPr>
              <a:t>El ámbito geográfico examina el alcance de la crisis a nivel local, regional, nacional y mundial.</a:t>
            </a:r>
            <a:endParaRPr b="0" i="0" sz="995" u="none" cap="none" strike="noStrike">
              <a:solidFill>
                <a:srgbClr val="000000"/>
              </a:solidFill>
              <a:latin typeface="Arial"/>
              <a:ea typeface="Arial"/>
              <a:cs typeface="Arial"/>
              <a:sym typeface="Arial"/>
            </a:endParaRPr>
          </a:p>
        </p:txBody>
      </p:sp>
      <p:sp>
        <p:nvSpPr>
          <p:cNvPr id="1795" name="Google Shape;1795;p38"/>
          <p:cNvSpPr txBox="1"/>
          <p:nvPr/>
        </p:nvSpPr>
        <p:spPr>
          <a:xfrm>
            <a:off x="8445870" y="794964"/>
            <a:ext cx="2225881" cy="1237497"/>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F27954"/>
              </a:buClr>
              <a:buSzPts val="1400"/>
              <a:buFont typeface="Arial"/>
              <a:buNone/>
            </a:pPr>
            <a:r>
              <a:rPr b="0" i="0" lang="es-ES" sz="1100" u="none" cap="none" strike="noStrike">
                <a:solidFill>
                  <a:srgbClr val="F27954"/>
                </a:solidFill>
                <a:latin typeface="Calibri"/>
                <a:ea typeface="Calibri"/>
                <a:cs typeface="Calibri"/>
                <a:sym typeface="Calibri"/>
              </a:rPr>
              <a:t>Una crisis puede ser ignorada porque se percibe que tiene poco efecto o riesgo para una región. O las regiones están bien concienciadas y preparadas.</a:t>
            </a:r>
            <a:endParaRPr b="0" i="0" sz="1100" u="none" cap="none" strike="noStrike">
              <a:solidFill>
                <a:srgbClr val="000000"/>
              </a:solidFill>
              <a:latin typeface="Arial"/>
              <a:ea typeface="Arial"/>
              <a:cs typeface="Arial"/>
              <a:sym typeface="Arial"/>
            </a:endParaRPr>
          </a:p>
        </p:txBody>
      </p:sp>
      <p:sp>
        <p:nvSpPr>
          <p:cNvPr id="1796" name="Google Shape;1796;p38"/>
          <p:cNvSpPr txBox="1"/>
          <p:nvPr/>
        </p:nvSpPr>
        <p:spPr>
          <a:xfrm>
            <a:off x="8694751" y="4192354"/>
            <a:ext cx="3462922" cy="2674281"/>
          </a:xfrm>
          <a:prstGeom prst="rect">
            <a:avLst/>
          </a:prstGeom>
          <a:noFill/>
          <a:ln>
            <a:noFill/>
          </a:ln>
        </p:spPr>
        <p:txBody>
          <a:bodyPr anchorCtr="0" anchor="t" bIns="45700" lIns="91425" spcFirstLastPara="1" rIns="91425" wrap="square" tIns="45700">
            <a:noAutofit/>
          </a:bodyPr>
          <a:lstStyle/>
          <a:p>
            <a:pPr indent="-273050" lvl="0" marL="285750" marR="0" rtl="0" algn="l">
              <a:lnSpc>
                <a:spcPct val="120000"/>
              </a:lnSpc>
              <a:spcBef>
                <a:spcPts val="0"/>
              </a:spcBef>
              <a:spcAft>
                <a:spcPts val="0"/>
              </a:spcAft>
              <a:buClr>
                <a:srgbClr val="595A59"/>
              </a:buClr>
              <a:buSzPts val="1100"/>
              <a:buFont typeface="Arial"/>
              <a:buChar char="•"/>
            </a:pPr>
            <a:r>
              <a:rPr b="0" i="0" lang="es-ES" sz="1100" u="none" cap="none" strike="noStrike">
                <a:solidFill>
                  <a:srgbClr val="595A59"/>
                </a:solidFill>
                <a:latin typeface="Calibri"/>
                <a:ea typeface="Calibri"/>
                <a:cs typeface="Calibri"/>
                <a:sym typeface="Calibri"/>
              </a:rPr>
              <a:t>Los países occidentales no pensaban que el COVID-19 se propagaría globalmente desde China</a:t>
            </a:r>
            <a:r>
              <a:rPr b="0" i="0" lang="es-ES" sz="1100" u="none" cap="none" strike="noStrike">
                <a:solidFill>
                  <a:srgbClr val="F27954"/>
                </a:solidFill>
                <a:latin typeface="Calibri"/>
                <a:ea typeface="Calibri"/>
                <a:cs typeface="Calibri"/>
                <a:sym typeface="Calibri"/>
              </a:rPr>
              <a:t>. </a:t>
            </a:r>
            <a:r>
              <a:rPr b="0" i="0" lang="es-ES" sz="1100" u="sng" cap="none" strike="noStrike">
                <a:solidFill>
                  <a:srgbClr val="F27954"/>
                </a:solidFill>
                <a:latin typeface="Calibri"/>
                <a:ea typeface="Calibri"/>
                <a:cs typeface="Calibri"/>
                <a:sym typeface="Calibri"/>
                <a:hlinkClick r:id="rId7">
                  <a:extLst>
                    <a:ext uri="{A12FA001-AC4F-418D-AE19-62706E023703}">
                      <ahyp:hlinkClr val="tx"/>
                    </a:ext>
                  </a:extLst>
                </a:hlinkClick>
              </a:rPr>
              <a:t>Sin embargo, 7,5 millones murieron en todo el mundo</a:t>
            </a:r>
            <a:r>
              <a:rPr b="0" i="0" lang="es-ES" sz="1100" u="none" cap="none" strike="noStrike">
                <a:solidFill>
                  <a:srgbClr val="F27954"/>
                </a:solidFill>
                <a:latin typeface="Calibri"/>
                <a:ea typeface="Calibri"/>
                <a:cs typeface="Calibri"/>
                <a:sym typeface="Calibri"/>
              </a:rPr>
              <a:t> (enero de 2023).</a:t>
            </a:r>
            <a:endParaRPr b="0" i="0" sz="1200" u="none" cap="none" strike="noStrike">
              <a:solidFill>
                <a:srgbClr val="000000"/>
              </a:solidFill>
              <a:latin typeface="Arial"/>
              <a:ea typeface="Arial"/>
              <a:cs typeface="Arial"/>
              <a:sym typeface="Arial"/>
            </a:endParaRPr>
          </a:p>
          <a:p>
            <a:pPr indent="-273050" lvl="0" marL="285750" marR="0" rtl="0" algn="l">
              <a:lnSpc>
                <a:spcPct val="120000"/>
              </a:lnSpc>
              <a:spcBef>
                <a:spcPts val="0"/>
              </a:spcBef>
              <a:spcAft>
                <a:spcPts val="0"/>
              </a:spcAft>
              <a:buClr>
                <a:srgbClr val="595A59"/>
              </a:buClr>
              <a:buSzPts val="1100"/>
              <a:buFont typeface="Arial"/>
              <a:buChar char="•"/>
            </a:pPr>
            <a:r>
              <a:rPr b="0" i="0" lang="es-ES" sz="1100" u="none" cap="none" strike="noStrike">
                <a:solidFill>
                  <a:srgbClr val="595A59"/>
                </a:solidFill>
                <a:latin typeface="Calibri"/>
                <a:ea typeface="Calibri"/>
                <a:cs typeface="Calibri"/>
                <a:sym typeface="Calibri"/>
              </a:rPr>
              <a:t>Los efectos del cambio climático podrían propagar enfermedades tropicales a destinos libres de paludismo. </a:t>
            </a:r>
            <a:endParaRPr b="0" i="0" sz="1200" u="none" cap="none" strike="noStrike">
              <a:solidFill>
                <a:srgbClr val="000000"/>
              </a:solidFill>
              <a:latin typeface="Arial"/>
              <a:ea typeface="Arial"/>
              <a:cs typeface="Arial"/>
              <a:sym typeface="Arial"/>
            </a:endParaRPr>
          </a:p>
          <a:p>
            <a:pPr indent="-285750" lvl="0" marL="285750" marR="0" rtl="0" algn="l">
              <a:lnSpc>
                <a:spcPct val="120000"/>
              </a:lnSpc>
              <a:spcBef>
                <a:spcPts val="0"/>
              </a:spcBef>
              <a:spcAft>
                <a:spcPts val="0"/>
              </a:spcAft>
              <a:buClr>
                <a:srgbClr val="595A59"/>
              </a:buClr>
              <a:buSzPts val="1300"/>
              <a:buFont typeface="Arial"/>
              <a:buChar char="•"/>
            </a:pPr>
            <a:r>
              <a:rPr b="0" i="0" lang="es-ES" sz="1100" u="none" cap="none" strike="noStrike">
                <a:solidFill>
                  <a:srgbClr val="595A59"/>
                </a:solidFill>
                <a:latin typeface="Calibri"/>
                <a:ea typeface="Calibri"/>
                <a:cs typeface="Calibri"/>
                <a:sym typeface="Calibri"/>
              </a:rPr>
              <a:t>Los lugares donde los terremotos son frecuentes, reconocen que necesitan protegerse de los daños, por ejemplo, </a:t>
            </a:r>
            <a:r>
              <a:rPr b="0" i="0" lang="es-ES" sz="1100" u="sng" cap="none" strike="noStrike">
                <a:solidFill>
                  <a:srgbClr val="F27954"/>
                </a:solidFill>
                <a:latin typeface="Calibri"/>
                <a:ea typeface="Calibri"/>
                <a:cs typeface="Calibri"/>
                <a:sym typeface="Calibri"/>
                <a:hlinkClick r:id="rId8">
                  <a:extLst>
                    <a:ext uri="{A12FA001-AC4F-418D-AE19-62706E023703}">
                      <ahyp:hlinkClr val="tx"/>
                    </a:ext>
                  </a:extLst>
                </a:hlinkClick>
              </a:rPr>
              <a:t>Nueva Zelanda Get Ready Earthquake Strategy</a:t>
            </a:r>
            <a:r>
              <a:rPr b="0" i="0" lang="es-ES" sz="1200" u="none" cap="none" strike="noStrike">
                <a:solidFill>
                  <a:srgbClr val="F27954"/>
                </a:solidFill>
                <a:latin typeface="Calibri"/>
                <a:ea typeface="Calibri"/>
                <a:cs typeface="Calibri"/>
                <a:sym typeface="Calibri"/>
              </a:rPr>
              <a:t>.</a:t>
            </a:r>
            <a:endParaRPr b="0" i="0" sz="1200" u="none" cap="none" strike="noStrike">
              <a:solidFill>
                <a:srgbClr val="000000"/>
              </a:solidFill>
              <a:latin typeface="Arial"/>
              <a:ea typeface="Arial"/>
              <a:cs typeface="Arial"/>
              <a:sym typeface="Arial"/>
            </a:endParaRPr>
          </a:p>
        </p:txBody>
      </p:sp>
      <p:pic>
        <p:nvPicPr>
          <p:cNvPr descr="Touchscreen with solid fill" id="1797" name="Google Shape;1797;p38"/>
          <p:cNvPicPr preferRelativeResize="0"/>
          <p:nvPr/>
        </p:nvPicPr>
        <p:blipFill rotWithShape="1">
          <a:blip r:embed="rId9">
            <a:alphaModFix/>
          </a:blip>
          <a:srcRect b="0" l="0" r="0" t="0"/>
          <a:stretch/>
        </p:blipFill>
        <p:spPr>
          <a:xfrm>
            <a:off x="11151653" y="3172770"/>
            <a:ext cx="914400" cy="914400"/>
          </a:xfrm>
          <a:prstGeom prst="rect">
            <a:avLst/>
          </a:prstGeom>
          <a:noFill/>
          <a:ln>
            <a:noFill/>
          </a:ln>
        </p:spPr>
      </p:pic>
      <p:pic>
        <p:nvPicPr>
          <p:cNvPr descr="Touchscreen with solid fill" id="1798" name="Google Shape;1798;p38"/>
          <p:cNvPicPr preferRelativeResize="0"/>
          <p:nvPr/>
        </p:nvPicPr>
        <p:blipFill rotWithShape="1">
          <a:blip r:embed="rId9">
            <a:alphaModFix/>
          </a:blip>
          <a:srcRect b="0" l="0" r="0" t="0"/>
          <a:stretch/>
        </p:blipFill>
        <p:spPr>
          <a:xfrm>
            <a:off x="11021604" y="1372494"/>
            <a:ext cx="914400" cy="9144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2" name="Shape 1802"/>
        <p:cNvGrpSpPr/>
        <p:nvPr/>
      </p:nvGrpSpPr>
      <p:grpSpPr>
        <a:xfrm>
          <a:off x="0" y="0"/>
          <a:ext cx="0" cy="0"/>
          <a:chOff x="0" y="0"/>
          <a:chExt cx="0" cy="0"/>
        </a:xfrm>
      </p:grpSpPr>
      <p:sp>
        <p:nvSpPr>
          <p:cNvPr id="1803" name="Google Shape;1803;p39"/>
          <p:cNvSpPr txBox="1"/>
          <p:nvPr>
            <p:ph idx="1" type="body"/>
          </p:nvPr>
        </p:nvSpPr>
        <p:spPr>
          <a:xfrm>
            <a:off x="389965" y="1222873"/>
            <a:ext cx="5992906" cy="5500655"/>
          </a:xfrm>
          <a:prstGeom prst="rect">
            <a:avLst/>
          </a:prstGeom>
          <a:solidFill>
            <a:schemeClr val="lt1"/>
          </a:solidFill>
          <a:ln>
            <a:noFill/>
          </a:ln>
        </p:spPr>
        <p:txBody>
          <a:bodyPr anchorCtr="0" anchor="t" bIns="45700" lIns="91425" spcFirstLastPara="1" rIns="91425" wrap="square" tIns="45700">
            <a:normAutofit fontScale="77500" lnSpcReduction="20000"/>
          </a:bodyPr>
          <a:lstStyle/>
          <a:p>
            <a:pPr indent="0" lvl="0" marL="0" rtl="0" algn="l">
              <a:lnSpc>
                <a:spcPct val="120000"/>
              </a:lnSpc>
              <a:spcBef>
                <a:spcPts val="0"/>
              </a:spcBef>
              <a:spcAft>
                <a:spcPts val="0"/>
              </a:spcAft>
              <a:buClr>
                <a:srgbClr val="4D4D4D"/>
              </a:buClr>
              <a:buSzPct val="100000"/>
              <a:buNone/>
            </a:pPr>
            <a:r>
              <a:rPr lang="es-ES">
                <a:solidFill>
                  <a:srgbClr val="4D4D4D"/>
                </a:solidFill>
              </a:rPr>
              <a:t>El modelo push-pull ilustra los factores que </a:t>
            </a:r>
            <a:r>
              <a:rPr lang="es-ES">
                <a:solidFill>
                  <a:srgbClr val="916395"/>
                </a:solidFill>
              </a:rPr>
              <a:t>perturban los flujos entre un origen y un destino </a:t>
            </a:r>
            <a:r>
              <a:rPr lang="es-ES">
                <a:solidFill>
                  <a:srgbClr val="4D4D4D"/>
                </a:solidFill>
              </a:rPr>
              <a:t>y se clasifican en </a:t>
            </a:r>
            <a:r>
              <a:rPr lang="es-ES">
                <a:solidFill>
                  <a:srgbClr val="916395"/>
                </a:solidFill>
              </a:rPr>
              <a:t>factores inhibidores y repelentes</a:t>
            </a:r>
            <a:r>
              <a:rPr lang="es-ES">
                <a:solidFill>
                  <a:srgbClr val="4D4D4D"/>
                </a:solidFill>
              </a:rPr>
              <a:t>. Los factores competidores, como otros destinos y actividades que pueden hacer un llamamiento al tiempo libre y al ahorro de los consumidores, también pueden afectar a la magnitud de los factores de atracción y expulsión que operan entre los destinos y las regiones generadoras. </a:t>
            </a:r>
            <a:endParaRPr/>
          </a:p>
          <a:p>
            <a:pPr indent="0" lvl="0" marL="0" rtl="0" algn="l">
              <a:lnSpc>
                <a:spcPct val="120000"/>
              </a:lnSpc>
              <a:spcBef>
                <a:spcPts val="0"/>
              </a:spcBef>
              <a:spcAft>
                <a:spcPts val="0"/>
              </a:spcAft>
              <a:buClr>
                <a:srgbClr val="595A59"/>
              </a:buClr>
              <a:buSzPct val="100000"/>
              <a:buNone/>
            </a:pPr>
            <a:r>
              <a:t/>
            </a:r>
            <a:endParaRPr>
              <a:solidFill>
                <a:srgbClr val="4D4D4D"/>
              </a:solidFill>
            </a:endParaRPr>
          </a:p>
          <a:p>
            <a:pPr indent="0" lvl="0" marL="0" rtl="0" algn="l">
              <a:lnSpc>
                <a:spcPct val="120000"/>
              </a:lnSpc>
              <a:spcBef>
                <a:spcPts val="0"/>
              </a:spcBef>
              <a:spcAft>
                <a:spcPts val="0"/>
              </a:spcAft>
              <a:buClr>
                <a:srgbClr val="4D4D4D"/>
              </a:buClr>
              <a:buSzPct val="100000"/>
              <a:buNone/>
            </a:pPr>
            <a:r>
              <a:rPr lang="es-ES">
                <a:solidFill>
                  <a:srgbClr val="4D4D4D"/>
                </a:solidFill>
              </a:rPr>
              <a:t>Cuando los flujos entre un par específico de origen y destino se interrumpen a causa de una crisis, </a:t>
            </a:r>
            <a:r>
              <a:rPr lang="es-ES">
                <a:solidFill>
                  <a:srgbClr val="916395"/>
                </a:solidFill>
              </a:rPr>
              <a:t>los turistas son repelidos del destino específico y los factores de atracción que operan en los destinos competidores pueden provocar un efecto de sustitución. </a:t>
            </a:r>
            <a:r>
              <a:rPr lang="es-ES">
                <a:solidFill>
                  <a:srgbClr val="4D4D4D"/>
                </a:solidFill>
              </a:rPr>
              <a:t>Si el destino quiere recuperar más adelante su cuota de mercado, tendrá que aumentar su </a:t>
            </a:r>
            <a:r>
              <a:rPr lang="es-ES">
                <a:solidFill>
                  <a:srgbClr val="916395"/>
                </a:solidFill>
              </a:rPr>
              <a:t>poder de atracción. </a:t>
            </a:r>
            <a:r>
              <a:rPr lang="es-ES">
                <a:solidFill>
                  <a:srgbClr val="4D4D4D"/>
                </a:solidFill>
              </a:rPr>
              <a:t>Esto podría ocurrir mediante </a:t>
            </a:r>
            <a:r>
              <a:rPr lang="es-ES">
                <a:solidFill>
                  <a:srgbClr val="916395"/>
                </a:solidFill>
              </a:rPr>
              <a:t>marketing post-crisis </a:t>
            </a:r>
            <a:r>
              <a:rPr lang="es-ES">
                <a:solidFill>
                  <a:srgbClr val="4D4D4D"/>
                </a:solidFill>
              </a:rPr>
              <a:t>como paso inicial y, posteriormente </a:t>
            </a:r>
            <a:r>
              <a:rPr lang="es-ES">
                <a:solidFill>
                  <a:srgbClr val="916395"/>
                </a:solidFill>
              </a:rPr>
              <a:t>invertir en nuevas atracciones </a:t>
            </a:r>
            <a:r>
              <a:rPr lang="es-ES">
                <a:solidFill>
                  <a:srgbClr val="4D4D4D"/>
                </a:solidFill>
              </a:rPr>
              <a:t>y </a:t>
            </a:r>
            <a:r>
              <a:rPr lang="es-ES">
                <a:solidFill>
                  <a:srgbClr val="916395"/>
                </a:solidFill>
              </a:rPr>
              <a:t>nuevos mercados. </a:t>
            </a:r>
            <a:endParaRPr/>
          </a:p>
        </p:txBody>
      </p:sp>
      <p:sp>
        <p:nvSpPr>
          <p:cNvPr id="1804" name="Google Shape;1804;p39"/>
          <p:cNvSpPr txBox="1"/>
          <p:nvPr>
            <p:ph idx="2" type="body"/>
          </p:nvPr>
        </p:nvSpPr>
        <p:spPr>
          <a:xfrm>
            <a:off x="389965" y="286872"/>
            <a:ext cx="11470341" cy="705996"/>
          </a:xfrm>
          <a:prstGeom prst="rect">
            <a:avLst/>
          </a:prstGeom>
          <a:solidFill>
            <a:srgbClr val="91639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lang="es-ES">
                <a:solidFill>
                  <a:schemeClr val="lt1"/>
                </a:solidFill>
              </a:rPr>
              <a:t>Complejidad de los modelos push o pull de crisis</a:t>
            </a:r>
            <a:endParaRPr/>
          </a:p>
        </p:txBody>
      </p:sp>
      <p:pic>
        <p:nvPicPr>
          <p:cNvPr id="1805" name="Google Shape;1805;p39"/>
          <p:cNvPicPr preferRelativeResize="0"/>
          <p:nvPr/>
        </p:nvPicPr>
        <p:blipFill rotWithShape="1">
          <a:blip r:embed="rId3">
            <a:alphaModFix/>
          </a:blip>
          <a:srcRect b="0" l="0" r="0" t="0"/>
          <a:stretch/>
        </p:blipFill>
        <p:spPr>
          <a:xfrm>
            <a:off x="7446244" y="2621535"/>
            <a:ext cx="3487608" cy="2482209"/>
          </a:xfrm>
          <a:prstGeom prst="rect">
            <a:avLst/>
          </a:prstGeom>
          <a:noFill/>
          <a:ln>
            <a:noFill/>
          </a:ln>
        </p:spPr>
      </p:pic>
      <p:grpSp>
        <p:nvGrpSpPr>
          <p:cNvPr id="1806" name="Google Shape;1806;p39"/>
          <p:cNvGrpSpPr/>
          <p:nvPr/>
        </p:nvGrpSpPr>
        <p:grpSpPr>
          <a:xfrm>
            <a:off x="6208224" y="5336869"/>
            <a:ext cx="1228895" cy="1257272"/>
            <a:chOff x="6208224" y="5336869"/>
            <a:chExt cx="1228895" cy="1257272"/>
          </a:xfrm>
        </p:grpSpPr>
        <p:pic>
          <p:nvPicPr>
            <p:cNvPr descr="Document outline" id="1807" name="Google Shape;1807;p39">
              <a:hlinkClick r:id="rId4"/>
            </p:cNvPr>
            <p:cNvPicPr preferRelativeResize="0"/>
            <p:nvPr/>
          </p:nvPicPr>
          <p:blipFill rotWithShape="1">
            <a:blip r:embed="rId5">
              <a:alphaModFix/>
            </a:blip>
            <a:srcRect b="0" l="0" r="0" t="0"/>
            <a:stretch/>
          </p:blipFill>
          <p:spPr>
            <a:xfrm>
              <a:off x="6861349" y="5336869"/>
              <a:ext cx="363472" cy="363472"/>
            </a:xfrm>
            <a:prstGeom prst="rect">
              <a:avLst/>
            </a:prstGeom>
            <a:noFill/>
            <a:ln>
              <a:noFill/>
            </a:ln>
          </p:spPr>
        </p:pic>
        <p:grpSp>
          <p:nvGrpSpPr>
            <p:cNvPr id="1808" name="Google Shape;1808;p39"/>
            <p:cNvGrpSpPr/>
            <p:nvPr/>
          </p:nvGrpSpPr>
          <p:grpSpPr>
            <a:xfrm>
              <a:off x="6208224" y="5402725"/>
              <a:ext cx="1228895" cy="1191416"/>
              <a:chOff x="3831891" y="5307134"/>
              <a:chExt cx="1228895" cy="1191416"/>
            </a:xfrm>
          </p:grpSpPr>
          <p:pic>
            <p:nvPicPr>
              <p:cNvPr descr="Touchscreen with solid fill" id="1809" name="Google Shape;1809;p39"/>
              <p:cNvPicPr preferRelativeResize="0"/>
              <p:nvPr/>
            </p:nvPicPr>
            <p:blipFill rotWithShape="1">
              <a:blip r:embed="rId6">
                <a:alphaModFix/>
              </a:blip>
              <a:srcRect b="0" l="0" r="0" t="0"/>
              <a:stretch/>
            </p:blipFill>
            <p:spPr>
              <a:xfrm>
                <a:off x="3937061" y="5307134"/>
                <a:ext cx="914400" cy="914400"/>
              </a:xfrm>
              <a:prstGeom prst="rect">
                <a:avLst/>
              </a:prstGeom>
              <a:noFill/>
              <a:ln>
                <a:noFill/>
              </a:ln>
            </p:spPr>
          </p:pic>
          <p:sp>
            <p:nvSpPr>
              <p:cNvPr id="1810" name="Google Shape;1810;p39">
                <a:hlinkClick r:id="rId7"/>
              </p:cNvPr>
              <p:cNvSpPr txBox="1"/>
              <p:nvPr/>
            </p:nvSpPr>
            <p:spPr>
              <a:xfrm>
                <a:off x="3831891" y="6154526"/>
                <a:ext cx="1228895" cy="34402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37C57"/>
                  </a:buClr>
                  <a:buSzPts val="1000"/>
                  <a:buFont typeface="Arial"/>
                  <a:buNone/>
                </a:pPr>
                <a:r>
                  <a:rPr b="1" i="0" lang="es-ES" sz="1000" u="sng" cap="none" strike="noStrike">
                    <a:solidFill>
                      <a:srgbClr val="F37C57"/>
                    </a:solidFill>
                    <a:latin typeface="Calibri"/>
                    <a:ea typeface="Calibri"/>
                    <a:cs typeface="Calibri"/>
                    <a:sym typeface="Calibri"/>
                    <a:hlinkClick r:id="rId8">
                      <a:extLst>
                        <a:ext uri="{A12FA001-AC4F-418D-AE19-62706E023703}">
                          <ahyp:hlinkClr val="tx"/>
                        </a:ext>
                      </a:extLst>
                    </a:hlinkClick>
                  </a:rPr>
                  <a:t>Fuente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37C57"/>
                  </a:buClr>
                  <a:buSzPts val="1000"/>
                  <a:buFont typeface="Arial"/>
                  <a:buNone/>
                </a:pPr>
                <a:r>
                  <a:rPr b="1" i="0" lang="es-ES" sz="1000" u="none" cap="none" strike="noStrike">
                    <a:solidFill>
                      <a:srgbClr val="F37C57"/>
                    </a:solidFill>
                    <a:latin typeface="Calibri"/>
                    <a:ea typeface="Calibri"/>
                    <a:cs typeface="Calibri"/>
                    <a:sym typeface="Calibri"/>
                  </a:rPr>
                  <a:t>Después de las leyes (1995)</a:t>
                </a:r>
                <a:endParaRPr b="0" i="0" sz="1400" u="none" cap="none" strike="noStrike">
                  <a:solidFill>
                    <a:srgbClr val="000000"/>
                  </a:solidFill>
                  <a:latin typeface="Arial"/>
                  <a:ea typeface="Arial"/>
                  <a:cs typeface="Arial"/>
                  <a:sym typeface="Arial"/>
                </a:endParaRPr>
              </a:p>
            </p:txBody>
          </p:sp>
        </p:grpSp>
      </p:grpSp>
      <p:sp>
        <p:nvSpPr>
          <p:cNvPr id="1811" name="Google Shape;1811;p39"/>
          <p:cNvSpPr txBox="1"/>
          <p:nvPr/>
        </p:nvSpPr>
        <p:spPr>
          <a:xfrm>
            <a:off x="10775323" y="3429000"/>
            <a:ext cx="1386860" cy="423701"/>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F37C57"/>
              </a:buClr>
              <a:buSzPts val="1400"/>
              <a:buFont typeface="Arial"/>
              <a:buNone/>
            </a:pPr>
            <a:r>
              <a:rPr b="1" i="0" lang="es-ES" sz="1400" u="none" cap="none" strike="noStrike">
                <a:solidFill>
                  <a:srgbClr val="F37C57"/>
                </a:solidFill>
                <a:latin typeface="Calibri"/>
                <a:ea typeface="Calibri"/>
                <a:cs typeface="Calibri"/>
                <a:sym typeface="Calibri"/>
              </a:rPr>
              <a:t>Destino Tire</a:t>
            </a:r>
            <a:endParaRPr b="0" i="0" sz="1400" u="none" cap="none" strike="noStrike">
              <a:solidFill>
                <a:srgbClr val="000000"/>
              </a:solidFill>
              <a:latin typeface="Arial"/>
              <a:ea typeface="Arial"/>
              <a:cs typeface="Arial"/>
              <a:sym typeface="Arial"/>
            </a:endParaRPr>
          </a:p>
        </p:txBody>
      </p:sp>
      <p:sp>
        <p:nvSpPr>
          <p:cNvPr id="1812" name="Google Shape;1812;p39"/>
          <p:cNvSpPr txBox="1"/>
          <p:nvPr/>
        </p:nvSpPr>
        <p:spPr>
          <a:xfrm>
            <a:off x="10775323" y="3694814"/>
            <a:ext cx="1386860" cy="423701"/>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F37C57"/>
              </a:buClr>
              <a:buSzPts val="1100"/>
              <a:buFont typeface="Arial"/>
              <a:buNone/>
            </a:pPr>
            <a:r>
              <a:rPr b="1" i="0" lang="es-ES" sz="1100" u="none" cap="none" strike="noStrike">
                <a:solidFill>
                  <a:srgbClr val="F37C57"/>
                </a:solidFill>
                <a:latin typeface="Calibri"/>
                <a:ea typeface="Calibri"/>
                <a:cs typeface="Calibri"/>
                <a:sym typeface="Calibri"/>
              </a:rPr>
              <a:t>Atributos del destino, incluidos</a:t>
            </a:r>
            <a:endParaRPr b="0" i="0" sz="1400" u="none" cap="none" strike="noStrike">
              <a:solidFill>
                <a:srgbClr val="000000"/>
              </a:solidFill>
              <a:latin typeface="Arial"/>
              <a:ea typeface="Arial"/>
              <a:cs typeface="Arial"/>
              <a:sym typeface="Arial"/>
            </a:endParaRPr>
          </a:p>
        </p:txBody>
      </p:sp>
      <p:sp>
        <p:nvSpPr>
          <p:cNvPr id="1813" name="Google Shape;1813;p39"/>
          <p:cNvSpPr txBox="1"/>
          <p:nvPr/>
        </p:nvSpPr>
        <p:spPr>
          <a:xfrm>
            <a:off x="10766934" y="4021984"/>
            <a:ext cx="1386860" cy="818464"/>
          </a:xfrm>
          <a:prstGeom prst="rect">
            <a:avLst/>
          </a:prstGeom>
          <a:noFill/>
          <a:ln>
            <a:noFill/>
          </a:ln>
        </p:spPr>
        <p:txBody>
          <a:bodyPr anchorCtr="0" anchor="t" bIns="45700" lIns="91425" spcFirstLastPara="1" rIns="91425" wrap="square" tIns="45700">
            <a:noAutofit/>
          </a:bodyPr>
          <a:lstStyle/>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Cultura</a:t>
            </a:r>
            <a:endParaRPr b="0" i="0" sz="1400" u="none" cap="none" strike="noStrike">
              <a:solidFill>
                <a:srgbClr val="000000"/>
              </a:solidFill>
              <a:latin typeface="Arial"/>
              <a:ea typeface="Arial"/>
              <a:cs typeface="Arial"/>
              <a:sym typeface="Arial"/>
            </a:endParaRPr>
          </a:p>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Clima</a:t>
            </a:r>
            <a:endParaRPr b="0" i="0" sz="1400" u="none" cap="none" strike="noStrike">
              <a:solidFill>
                <a:srgbClr val="000000"/>
              </a:solidFill>
              <a:latin typeface="Arial"/>
              <a:ea typeface="Arial"/>
              <a:cs typeface="Arial"/>
              <a:sym typeface="Arial"/>
            </a:endParaRPr>
          </a:p>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Atracciones emblemáticas</a:t>
            </a:r>
            <a:endParaRPr b="0" i="0" sz="1400" u="none" cap="none" strike="noStrike">
              <a:solidFill>
                <a:srgbClr val="000000"/>
              </a:solidFill>
              <a:latin typeface="Arial"/>
              <a:ea typeface="Arial"/>
              <a:cs typeface="Arial"/>
              <a:sym typeface="Arial"/>
            </a:endParaRPr>
          </a:p>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Bajo coste</a:t>
            </a:r>
            <a:endParaRPr b="0" i="0" sz="1400" u="none" cap="none" strike="noStrike">
              <a:solidFill>
                <a:srgbClr val="000000"/>
              </a:solidFill>
              <a:latin typeface="Arial"/>
              <a:ea typeface="Arial"/>
              <a:cs typeface="Arial"/>
              <a:sym typeface="Arial"/>
            </a:endParaRPr>
          </a:p>
        </p:txBody>
      </p:sp>
      <p:sp>
        <p:nvSpPr>
          <p:cNvPr id="1814" name="Google Shape;1814;p39"/>
          <p:cNvSpPr txBox="1"/>
          <p:nvPr/>
        </p:nvSpPr>
        <p:spPr>
          <a:xfrm>
            <a:off x="6531312" y="3419061"/>
            <a:ext cx="1386860" cy="423701"/>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F37C57"/>
              </a:buClr>
              <a:buSzPts val="1400"/>
              <a:buFont typeface="Arial"/>
              <a:buNone/>
            </a:pPr>
            <a:r>
              <a:rPr b="1" i="0" lang="es-ES" sz="1400" u="none" cap="none" strike="noStrike">
                <a:solidFill>
                  <a:srgbClr val="F37C57"/>
                </a:solidFill>
                <a:latin typeface="Calibri"/>
                <a:ea typeface="Calibri"/>
                <a:cs typeface="Calibri"/>
                <a:sym typeface="Calibri"/>
              </a:rPr>
              <a:t>Empuje de origen</a:t>
            </a:r>
            <a:endParaRPr b="0" i="0" sz="1400" u="none" cap="none" strike="noStrike">
              <a:solidFill>
                <a:srgbClr val="000000"/>
              </a:solidFill>
              <a:latin typeface="Arial"/>
              <a:ea typeface="Arial"/>
              <a:cs typeface="Arial"/>
              <a:sym typeface="Arial"/>
            </a:endParaRPr>
          </a:p>
        </p:txBody>
      </p:sp>
      <p:sp>
        <p:nvSpPr>
          <p:cNvPr id="1815" name="Google Shape;1815;p39"/>
          <p:cNvSpPr txBox="1"/>
          <p:nvPr/>
        </p:nvSpPr>
        <p:spPr>
          <a:xfrm>
            <a:off x="6522923" y="3713874"/>
            <a:ext cx="1386860" cy="1126574"/>
          </a:xfrm>
          <a:prstGeom prst="rect">
            <a:avLst/>
          </a:prstGeom>
          <a:noFill/>
          <a:ln>
            <a:noFill/>
          </a:ln>
        </p:spPr>
        <p:txBody>
          <a:bodyPr anchorCtr="0" anchor="t" bIns="45700" lIns="91425" spcFirstLastPara="1" rIns="91425" wrap="square" tIns="45700">
            <a:noAutofit/>
          </a:bodyPr>
          <a:lstStyle/>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Tiempo libre</a:t>
            </a:r>
            <a:endParaRPr b="0" i="0" sz="1400" u="none" cap="none" strike="noStrike">
              <a:solidFill>
                <a:srgbClr val="000000"/>
              </a:solidFill>
              <a:latin typeface="Arial"/>
              <a:ea typeface="Arial"/>
              <a:cs typeface="Arial"/>
              <a:sym typeface="Arial"/>
            </a:endParaRPr>
          </a:p>
          <a:p>
            <a:pPr indent="-177800" lvl="0" marL="17780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Ingresos discrecionales</a:t>
            </a:r>
            <a:endParaRPr b="0" i="0" sz="1400" u="none" cap="none" strike="noStrike">
              <a:solidFill>
                <a:srgbClr val="000000"/>
              </a:solidFill>
              <a:latin typeface="Arial"/>
              <a:ea typeface="Arial"/>
              <a:cs typeface="Arial"/>
              <a:sym typeface="Arial"/>
            </a:endParaRPr>
          </a:p>
          <a:p>
            <a:pPr indent="-177800" lvl="0" marL="17780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Motivos sociopsicológicos</a:t>
            </a:r>
            <a:endParaRPr b="0" i="0" sz="1400" u="none" cap="none" strike="noStrike">
              <a:solidFill>
                <a:srgbClr val="000000"/>
              </a:solidFill>
              <a:latin typeface="Arial"/>
              <a:ea typeface="Arial"/>
              <a:cs typeface="Arial"/>
              <a:sym typeface="Arial"/>
            </a:endParaRPr>
          </a:p>
        </p:txBody>
      </p:sp>
      <p:sp>
        <p:nvSpPr>
          <p:cNvPr id="1816" name="Google Shape;1816;p39"/>
          <p:cNvSpPr txBox="1"/>
          <p:nvPr/>
        </p:nvSpPr>
        <p:spPr>
          <a:xfrm>
            <a:off x="8529078" y="2474842"/>
            <a:ext cx="1386860" cy="423701"/>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F37C57"/>
              </a:buClr>
              <a:buSzPts val="1400"/>
              <a:buFont typeface="Arial"/>
              <a:buNone/>
            </a:pPr>
            <a:r>
              <a:rPr b="1" i="0" lang="es-ES" sz="1400" u="none" cap="none" strike="noStrike">
                <a:solidFill>
                  <a:srgbClr val="F37C57"/>
                </a:solidFill>
                <a:latin typeface="Calibri"/>
                <a:ea typeface="Calibri"/>
                <a:cs typeface="Calibri"/>
                <a:sym typeface="Calibri"/>
              </a:rPr>
              <a:t>Factores inhibidores</a:t>
            </a:r>
            <a:endParaRPr b="0" i="0" sz="1400" u="none" cap="none" strike="noStrike">
              <a:solidFill>
                <a:srgbClr val="000000"/>
              </a:solidFill>
              <a:latin typeface="Arial"/>
              <a:ea typeface="Arial"/>
              <a:cs typeface="Arial"/>
              <a:sym typeface="Arial"/>
            </a:endParaRPr>
          </a:p>
        </p:txBody>
      </p:sp>
      <p:sp>
        <p:nvSpPr>
          <p:cNvPr id="1817" name="Google Shape;1817;p39"/>
          <p:cNvSpPr txBox="1"/>
          <p:nvPr/>
        </p:nvSpPr>
        <p:spPr>
          <a:xfrm>
            <a:off x="8520689" y="2869045"/>
            <a:ext cx="1386860" cy="1126574"/>
          </a:xfrm>
          <a:prstGeom prst="rect">
            <a:avLst/>
          </a:prstGeom>
          <a:noFill/>
          <a:ln>
            <a:noFill/>
          </a:ln>
        </p:spPr>
        <p:txBody>
          <a:bodyPr anchorCtr="0" anchor="t" bIns="45700" lIns="91425" spcFirstLastPara="1" rIns="91425" wrap="square" tIns="45700">
            <a:noAutofit/>
          </a:bodyPr>
          <a:lstStyle/>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Gastos</a:t>
            </a:r>
            <a:endParaRPr b="0" i="0" sz="1400" u="none" cap="none" strike="noStrike">
              <a:solidFill>
                <a:srgbClr val="000000"/>
              </a:solidFill>
              <a:latin typeface="Arial"/>
              <a:ea typeface="Arial"/>
              <a:cs typeface="Arial"/>
              <a:sym typeface="Arial"/>
            </a:endParaRPr>
          </a:p>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Acceda a</a:t>
            </a:r>
            <a:endParaRPr b="0" i="0" sz="1400" u="none" cap="none" strike="noStrike">
              <a:solidFill>
                <a:srgbClr val="000000"/>
              </a:solidFill>
              <a:latin typeface="Arial"/>
              <a:ea typeface="Arial"/>
              <a:cs typeface="Arial"/>
              <a:sym typeface="Arial"/>
            </a:endParaRPr>
          </a:p>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Barrera lingüística</a:t>
            </a:r>
            <a:endParaRPr b="0" i="0" sz="1400" u="none" cap="none" strike="noStrike">
              <a:solidFill>
                <a:srgbClr val="000000"/>
              </a:solidFill>
              <a:latin typeface="Arial"/>
              <a:ea typeface="Arial"/>
              <a:cs typeface="Arial"/>
              <a:sym typeface="Arial"/>
            </a:endParaRPr>
          </a:p>
        </p:txBody>
      </p:sp>
      <p:sp>
        <p:nvSpPr>
          <p:cNvPr id="1818" name="Google Shape;1818;p39"/>
          <p:cNvSpPr txBox="1"/>
          <p:nvPr/>
        </p:nvSpPr>
        <p:spPr>
          <a:xfrm>
            <a:off x="9920556" y="2484781"/>
            <a:ext cx="1386860" cy="423701"/>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F37C57"/>
              </a:buClr>
              <a:buSzPts val="1400"/>
              <a:buFont typeface="Arial"/>
              <a:buNone/>
            </a:pPr>
            <a:r>
              <a:rPr b="1" i="0" lang="es-ES" sz="1400" u="none" cap="none" strike="noStrike">
                <a:solidFill>
                  <a:srgbClr val="F37C57"/>
                </a:solidFill>
                <a:latin typeface="Calibri"/>
                <a:ea typeface="Calibri"/>
                <a:cs typeface="Calibri"/>
                <a:sym typeface="Calibri"/>
              </a:rPr>
              <a:t>Factores de repulsión</a:t>
            </a:r>
            <a:endParaRPr b="0" i="0" sz="1400" u="none" cap="none" strike="noStrike">
              <a:solidFill>
                <a:srgbClr val="000000"/>
              </a:solidFill>
              <a:latin typeface="Arial"/>
              <a:ea typeface="Arial"/>
              <a:cs typeface="Arial"/>
              <a:sym typeface="Arial"/>
            </a:endParaRPr>
          </a:p>
        </p:txBody>
      </p:sp>
      <p:sp>
        <p:nvSpPr>
          <p:cNvPr id="1819" name="Google Shape;1819;p39"/>
          <p:cNvSpPr txBox="1"/>
          <p:nvPr/>
        </p:nvSpPr>
        <p:spPr>
          <a:xfrm>
            <a:off x="9912167" y="2878984"/>
            <a:ext cx="1386860" cy="1126574"/>
          </a:xfrm>
          <a:prstGeom prst="rect">
            <a:avLst/>
          </a:prstGeom>
          <a:noFill/>
          <a:ln>
            <a:noFill/>
          </a:ln>
        </p:spPr>
        <p:txBody>
          <a:bodyPr anchorCtr="0" anchor="t" bIns="45700" lIns="91425" spcFirstLastPara="1" rIns="91425" wrap="square" tIns="45700">
            <a:noAutofit/>
          </a:bodyPr>
          <a:lstStyle/>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Crisis</a:t>
            </a:r>
            <a:endParaRPr b="0" i="0" sz="1400" u="none" cap="none" strike="noStrike">
              <a:solidFill>
                <a:srgbClr val="000000"/>
              </a:solidFill>
              <a:latin typeface="Arial"/>
              <a:ea typeface="Arial"/>
              <a:cs typeface="Arial"/>
              <a:sym typeface="Arial"/>
            </a:endParaRPr>
          </a:p>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Violencia</a:t>
            </a:r>
            <a:endParaRPr b="0" i="0" sz="1400" u="none" cap="none" strike="noStrike">
              <a:solidFill>
                <a:srgbClr val="000000"/>
              </a:solidFill>
              <a:latin typeface="Arial"/>
              <a:ea typeface="Arial"/>
              <a:cs typeface="Arial"/>
              <a:sym typeface="Arial"/>
            </a:endParaRPr>
          </a:p>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Guerra</a:t>
            </a:r>
            <a:endParaRPr b="0" i="0" sz="1400" u="none" cap="none" strike="noStrike">
              <a:solidFill>
                <a:srgbClr val="000000"/>
              </a:solidFill>
              <a:latin typeface="Arial"/>
              <a:ea typeface="Arial"/>
              <a:cs typeface="Arial"/>
              <a:sym typeface="Arial"/>
            </a:endParaRPr>
          </a:p>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Política</a:t>
            </a:r>
            <a:endParaRPr b="0" i="0" sz="1400" u="none" cap="none" strike="noStrike">
              <a:solidFill>
                <a:srgbClr val="000000"/>
              </a:solidFill>
              <a:latin typeface="Arial"/>
              <a:ea typeface="Arial"/>
              <a:cs typeface="Arial"/>
              <a:sym typeface="Arial"/>
            </a:endParaRPr>
          </a:p>
        </p:txBody>
      </p:sp>
      <p:sp>
        <p:nvSpPr>
          <p:cNvPr id="1820" name="Google Shape;1820;p39"/>
          <p:cNvSpPr txBox="1"/>
          <p:nvPr/>
        </p:nvSpPr>
        <p:spPr>
          <a:xfrm>
            <a:off x="9244695" y="4134676"/>
            <a:ext cx="1386860" cy="423701"/>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F37C57"/>
              </a:buClr>
              <a:buSzPts val="1400"/>
              <a:buFont typeface="Arial"/>
              <a:buNone/>
            </a:pPr>
            <a:r>
              <a:rPr b="1" i="0" lang="es-ES" sz="1400" u="none" cap="none" strike="noStrike">
                <a:solidFill>
                  <a:srgbClr val="F37C57"/>
                </a:solidFill>
                <a:latin typeface="Calibri"/>
                <a:ea typeface="Calibri"/>
                <a:cs typeface="Calibri"/>
                <a:sym typeface="Calibri"/>
              </a:rPr>
              <a:t>Factores de competencia</a:t>
            </a:r>
            <a:endParaRPr b="0" i="0" sz="1400" u="none" cap="none" strike="noStrike">
              <a:solidFill>
                <a:srgbClr val="000000"/>
              </a:solidFill>
              <a:latin typeface="Arial"/>
              <a:ea typeface="Arial"/>
              <a:cs typeface="Arial"/>
              <a:sym typeface="Arial"/>
            </a:endParaRPr>
          </a:p>
        </p:txBody>
      </p:sp>
      <p:sp>
        <p:nvSpPr>
          <p:cNvPr id="1821" name="Google Shape;1821;p39"/>
          <p:cNvSpPr txBox="1"/>
          <p:nvPr/>
        </p:nvSpPr>
        <p:spPr>
          <a:xfrm>
            <a:off x="9236305" y="4528879"/>
            <a:ext cx="1539017" cy="1126574"/>
          </a:xfrm>
          <a:prstGeom prst="rect">
            <a:avLst/>
          </a:prstGeom>
          <a:noFill/>
          <a:ln>
            <a:noFill/>
          </a:ln>
        </p:spPr>
        <p:txBody>
          <a:bodyPr anchorCtr="0" anchor="t" bIns="45700" lIns="91425" spcFirstLastPara="1" rIns="91425" wrap="square" tIns="45700">
            <a:noAutofit/>
          </a:bodyPr>
          <a:lstStyle/>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Otros destinos</a:t>
            </a:r>
            <a:endParaRPr b="0" i="0" sz="1400" u="none" cap="none" strike="noStrike">
              <a:solidFill>
                <a:srgbClr val="000000"/>
              </a:solidFill>
              <a:latin typeface="Arial"/>
              <a:ea typeface="Arial"/>
              <a:cs typeface="Arial"/>
              <a:sym typeface="Arial"/>
            </a:endParaRPr>
          </a:p>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Otras actividades</a:t>
            </a:r>
            <a:endParaRPr b="0" i="0" sz="1400" u="none" cap="none" strike="noStrike">
              <a:solidFill>
                <a:srgbClr val="000000"/>
              </a:solidFill>
              <a:latin typeface="Arial"/>
              <a:ea typeface="Arial"/>
              <a:cs typeface="Arial"/>
              <a:sym typeface="Arial"/>
            </a:endParaRPr>
          </a:p>
          <a:p>
            <a:pPr indent="-76835" lvl="0" marL="0" marR="0" rtl="0" algn="l">
              <a:lnSpc>
                <a:spcPct val="100000"/>
              </a:lnSpc>
              <a:spcBef>
                <a:spcPts val="0"/>
              </a:spcBef>
              <a:spcAft>
                <a:spcPts val="0"/>
              </a:spcAft>
              <a:buClr>
                <a:srgbClr val="79527B"/>
              </a:buClr>
              <a:buSzPts val="1210"/>
              <a:buFont typeface="Arial"/>
              <a:buChar char="•"/>
            </a:pPr>
            <a:r>
              <a:rPr b="0" i="0" lang="es-ES" sz="1100" u="none" cap="none" strike="noStrike">
                <a:solidFill>
                  <a:srgbClr val="79527B"/>
                </a:solidFill>
                <a:latin typeface="Calibri"/>
                <a:ea typeface="Calibri"/>
                <a:cs typeface="Calibri"/>
                <a:sym typeface="Calibri"/>
              </a:rPr>
              <a:t>Bienes de consumo</a:t>
            </a:r>
            <a:endParaRPr b="0" i="0" sz="1400" u="none" cap="none" strike="noStrike">
              <a:solidFill>
                <a:srgbClr val="000000"/>
              </a:solidFill>
              <a:latin typeface="Arial"/>
              <a:ea typeface="Arial"/>
              <a:cs typeface="Arial"/>
              <a:sym typeface="Arial"/>
            </a:endParaRPr>
          </a:p>
        </p:txBody>
      </p:sp>
      <p:sp>
        <p:nvSpPr>
          <p:cNvPr id="1822" name="Google Shape;1822;p39"/>
          <p:cNvSpPr txBox="1"/>
          <p:nvPr/>
        </p:nvSpPr>
        <p:spPr>
          <a:xfrm>
            <a:off x="8423890" y="5675259"/>
            <a:ext cx="2967317"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ES" sz="1800" u="sng" cap="none" strike="noStrike">
                <a:solidFill>
                  <a:srgbClr val="916395"/>
                </a:solidFill>
                <a:latin typeface="Calibri"/>
                <a:ea typeface="Calibri"/>
                <a:cs typeface="Calibri"/>
                <a:sym typeface="Calibri"/>
                <a:hlinkClick r:id="rId9">
                  <a:extLst>
                    <a:ext uri="{A12FA001-AC4F-418D-AE19-62706E023703}">
                      <ahyp:hlinkClr val="tx"/>
                    </a:ext>
                  </a:extLst>
                </a:hlinkClick>
              </a:rPr>
              <a:t>Fuente Después de Laws (1995)</a:t>
            </a:r>
            <a:endParaRPr b="0" i="0" sz="1400" u="none" cap="none" strike="noStrike">
              <a:solidFill>
                <a:srgbClr val="000000"/>
              </a:solidFill>
              <a:latin typeface="Arial"/>
              <a:ea typeface="Arial"/>
              <a:cs typeface="Arial"/>
              <a:sym typeface="Arial"/>
            </a:endParaRPr>
          </a:p>
        </p:txBody>
      </p:sp>
      <p:pic>
        <p:nvPicPr>
          <p:cNvPr descr="Document outline" id="1823" name="Google Shape;1823;p39">
            <a:hlinkClick r:id="rId10"/>
          </p:cNvPr>
          <p:cNvPicPr preferRelativeResize="0"/>
          <p:nvPr/>
        </p:nvPicPr>
        <p:blipFill rotWithShape="1">
          <a:blip r:embed="rId5">
            <a:alphaModFix/>
          </a:blip>
          <a:srcRect b="0" l="0" r="0" t="0"/>
          <a:stretch/>
        </p:blipFill>
        <p:spPr>
          <a:xfrm>
            <a:off x="10825298" y="1115910"/>
            <a:ext cx="1357737" cy="1357737"/>
          </a:xfrm>
          <a:prstGeom prst="rect">
            <a:avLst/>
          </a:prstGeom>
          <a:noFill/>
          <a:ln>
            <a:noFill/>
          </a:ln>
        </p:spPr>
      </p:pic>
      <p:pic>
        <p:nvPicPr>
          <p:cNvPr descr="Touchscreen with solid fill" id="1824" name="Google Shape;1824;p39"/>
          <p:cNvPicPr preferRelativeResize="0"/>
          <p:nvPr/>
        </p:nvPicPr>
        <p:blipFill rotWithShape="1">
          <a:blip r:embed="rId6">
            <a:alphaModFix/>
          </a:blip>
          <a:srcRect b="0" l="0" r="0" t="0"/>
          <a:stretch/>
        </p:blipFill>
        <p:spPr>
          <a:xfrm>
            <a:off x="11046966" y="2016447"/>
            <a:ext cx="914400" cy="914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9" name="Shape 1229"/>
        <p:cNvGrpSpPr/>
        <p:nvPr/>
      </p:nvGrpSpPr>
      <p:grpSpPr>
        <a:xfrm>
          <a:off x="0" y="0"/>
          <a:ext cx="0" cy="0"/>
          <a:chOff x="0" y="0"/>
          <a:chExt cx="0" cy="0"/>
        </a:xfrm>
      </p:grpSpPr>
      <p:graphicFrame>
        <p:nvGraphicFramePr>
          <p:cNvPr id="1230" name="Google Shape;1230;p4"/>
          <p:cNvGraphicFramePr/>
          <p:nvPr/>
        </p:nvGraphicFramePr>
        <p:xfrm>
          <a:off x="30956" y="1163949"/>
          <a:ext cx="3000000" cy="3000000"/>
        </p:xfrm>
        <a:graphic>
          <a:graphicData uri="http://schemas.openxmlformats.org/drawingml/2006/table">
            <a:tbl>
              <a:tblPr bandRow="1" firstRow="1">
                <a:noFill/>
                <a:tableStyleId>{9B642619-C562-45E7-8025-CDC4D9BC6D70}</a:tableStyleId>
              </a:tblPr>
              <a:tblGrid>
                <a:gridCol w="3857625"/>
                <a:gridCol w="4314825"/>
                <a:gridCol w="4019550"/>
              </a:tblGrid>
              <a:tr h="1369725">
                <a:tc>
                  <a:txBody>
                    <a:bodyPr/>
                    <a:lstStyle/>
                    <a:p>
                      <a:pPr indent="0" lvl="0" marL="0" marR="0" rtl="0" algn="l">
                        <a:lnSpc>
                          <a:spcPct val="100000"/>
                        </a:lnSpc>
                        <a:spcBef>
                          <a:spcPts val="0"/>
                        </a:spcBef>
                        <a:spcAft>
                          <a:spcPts val="0"/>
                        </a:spcAft>
                        <a:buClr>
                          <a:schemeClr val="dk1"/>
                        </a:buClr>
                        <a:buSzPts val="3200"/>
                        <a:buFont typeface="Calibri"/>
                        <a:buNone/>
                      </a:pPr>
                      <a:r>
                        <a:t/>
                      </a:r>
                      <a:endParaRPr b="1" sz="3200" u="none" cap="none" strike="noStrike">
                        <a:solidFill>
                          <a:srgbClr val="FF5353"/>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chemeClr val="dk1"/>
                        </a:buClr>
                        <a:buSzPts val="1600"/>
                        <a:buFont typeface="Calibri"/>
                        <a:buNone/>
                      </a:pPr>
                      <a:r>
                        <a:t/>
                      </a:r>
                      <a:endParaRPr b="0" sz="1600" u="none" cap="none" strike="noStrike">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000000"/>
                        </a:buClr>
                        <a:buSzPts val="1600"/>
                        <a:buFont typeface="Arial"/>
                        <a:buNone/>
                      </a:pPr>
                      <a:r>
                        <a:t/>
                      </a:r>
                      <a:endParaRPr b="0"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sz="1600" u="none" cap="none" strike="noStrike">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r>
              <a:tr h="1624550">
                <a:tc>
                  <a:txBody>
                    <a:bodyPr/>
                    <a:lstStyle/>
                    <a:p>
                      <a:pPr indent="0" lvl="0" marL="0" marR="0" rtl="0" algn="l">
                        <a:lnSpc>
                          <a:spcPct val="100000"/>
                        </a:lnSpc>
                        <a:spcBef>
                          <a:spcPts val="0"/>
                        </a:spcBef>
                        <a:spcAft>
                          <a:spcPts val="0"/>
                        </a:spcAft>
                        <a:buClr>
                          <a:srgbClr val="000000"/>
                        </a:buClr>
                        <a:buSzPts val="1600"/>
                        <a:buFont typeface="Arial"/>
                        <a:buNone/>
                      </a:pPr>
                      <a:r>
                        <a:t/>
                      </a:r>
                      <a:endParaRPr i="1" sz="1600" u="none" cap="none" strike="noStrike">
                        <a:solidFill>
                          <a:schemeClr val="lt1"/>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7A547C"/>
                    </a:solidFill>
                  </a:tcPr>
                </a:tc>
                <a:tc>
                  <a:txBody>
                    <a:bodyPr/>
                    <a:lstStyle/>
                    <a:p>
                      <a:pPr indent="0" lvl="0" marL="0" marR="0" rtl="0" algn="l">
                        <a:lnSpc>
                          <a:spcPct val="100000"/>
                        </a:lnSpc>
                        <a:spcBef>
                          <a:spcPts val="0"/>
                        </a:spcBef>
                        <a:spcAft>
                          <a:spcPts val="0"/>
                        </a:spcAft>
                        <a:buClr>
                          <a:srgbClr val="000000"/>
                        </a:buClr>
                        <a:buSzPts val="1600"/>
                        <a:buFont typeface="Arial"/>
                        <a:buNone/>
                      </a:pPr>
                      <a:r>
                        <a:t/>
                      </a:r>
                      <a:endParaRPr b="0" sz="1600" u="none" cap="none" strike="noStrike">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77B55"/>
                    </a:solidFill>
                  </a:tcPr>
                </a:tc>
                <a:tc>
                  <a:txBody>
                    <a:bodyPr/>
                    <a:lstStyle/>
                    <a:p>
                      <a:pPr indent="0" lvl="0" marL="0" marR="0" rtl="0" algn="l">
                        <a:lnSpc>
                          <a:spcPct val="100000"/>
                        </a:lnSpc>
                        <a:spcBef>
                          <a:spcPts val="0"/>
                        </a:spcBef>
                        <a:spcAft>
                          <a:spcPts val="0"/>
                        </a:spcAft>
                        <a:buClr>
                          <a:srgbClr val="FF5353"/>
                        </a:buClr>
                        <a:buSzPts val="3200"/>
                        <a:buFont typeface="Calibri"/>
                        <a:buNone/>
                      </a:pPr>
                      <a:r>
                        <a:rPr b="1" lang="es-ES" sz="3200" u="none" cap="none" strike="noStrike">
                          <a:solidFill>
                            <a:srgbClr val="FF5353"/>
                          </a:solidFill>
                          <a:latin typeface="Calibri"/>
                          <a:ea typeface="Calibri"/>
                          <a:cs typeface="Calibri"/>
                          <a:sym typeface="Calibri"/>
                        </a:rPr>
                        <a:t> </a:t>
                      </a:r>
                      <a:endParaRPr sz="1400" u="none" cap="none" strike="noStrike"/>
                    </a:p>
                    <a:p>
                      <a:pPr indent="0" lvl="0" marL="0" marR="0" rtl="0" algn="l">
                        <a:lnSpc>
                          <a:spcPct val="100000"/>
                        </a:lnSpc>
                        <a:spcBef>
                          <a:spcPts val="0"/>
                        </a:spcBef>
                        <a:spcAft>
                          <a:spcPts val="0"/>
                        </a:spcAft>
                        <a:buClr>
                          <a:schemeClr val="dk1"/>
                        </a:buClr>
                        <a:buSzPts val="3200"/>
                        <a:buFont typeface="Calibri"/>
                        <a:buNone/>
                      </a:pPr>
                      <a:r>
                        <a:t/>
                      </a:r>
                      <a:endParaRPr b="1" sz="3200" u="none" cap="none" strike="noStrike">
                        <a:solidFill>
                          <a:srgbClr val="FF5353"/>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800"/>
                        <a:buFont typeface="Calibri"/>
                        <a:buNone/>
                      </a:pPr>
                      <a:r>
                        <a:t/>
                      </a:r>
                      <a:endParaRPr b="1" sz="1800" u="none" cap="none" strike="noStrike">
                        <a:solidFill>
                          <a:srgbClr val="FF5353"/>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t/>
                      </a:r>
                      <a:endParaRPr sz="1400" u="none" cap="none" strike="noStrike">
                        <a:solidFill>
                          <a:schemeClr val="lt1"/>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77B55"/>
                    </a:solidFill>
                  </a:tcPr>
                </a:tc>
              </a:tr>
              <a:tr h="2643875">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3AA091"/>
                    </a:solidFill>
                  </a:tcPr>
                </a:tc>
                <a:tc>
                  <a:txBody>
                    <a:bodyPr/>
                    <a:lstStyle/>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3AA091"/>
                    </a:solidFill>
                  </a:tcPr>
                </a:tc>
                <a:tc>
                  <a:txBody>
                    <a:bodyPr/>
                    <a:lstStyle/>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chemeClr val="lt1"/>
                        </a:solidFill>
                        <a:latin typeface="Calibri"/>
                        <a:ea typeface="Calibri"/>
                        <a:cs typeface="Calibri"/>
                        <a:sym typeface="Calibri"/>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3AA091"/>
                    </a:solidFill>
                  </a:tcPr>
                </a:tc>
              </a:tr>
            </a:tbl>
          </a:graphicData>
        </a:graphic>
      </p:graphicFrame>
      <p:sp>
        <p:nvSpPr>
          <p:cNvPr id="1231" name="Google Shape;1231;p4"/>
          <p:cNvSpPr txBox="1"/>
          <p:nvPr/>
        </p:nvSpPr>
        <p:spPr>
          <a:xfrm>
            <a:off x="4926343" y="1202638"/>
            <a:ext cx="3390900" cy="1108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Análisis regional de riesgos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s-ES" sz="1600" u="none" cap="none" strike="noStrike">
                <a:solidFill>
                  <a:schemeClr val="lt1"/>
                </a:solidFill>
                <a:latin typeface="Calibri"/>
                <a:ea typeface="Calibri"/>
                <a:cs typeface="Calibri"/>
                <a:sym typeface="Calibri"/>
              </a:rPr>
              <a:t>Evaluar la crisis más probable a la que se enfrentará una región y las acciones prioritarias para mitigar el riesgo.</a:t>
            </a:r>
            <a:endParaRPr b="0" i="0" sz="1200" u="none" cap="none" strike="noStrike">
              <a:solidFill>
                <a:srgbClr val="000000"/>
              </a:solidFill>
              <a:latin typeface="Arial"/>
              <a:ea typeface="Arial"/>
              <a:cs typeface="Arial"/>
              <a:sym typeface="Arial"/>
            </a:endParaRPr>
          </a:p>
        </p:txBody>
      </p:sp>
      <p:sp>
        <p:nvSpPr>
          <p:cNvPr id="1232" name="Google Shape;1232;p4"/>
          <p:cNvSpPr/>
          <p:nvPr/>
        </p:nvSpPr>
        <p:spPr>
          <a:xfrm>
            <a:off x="81950" y="1258166"/>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7A547C"/>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1233" name="Google Shape;1233;p4"/>
          <p:cNvSpPr txBox="1"/>
          <p:nvPr/>
        </p:nvSpPr>
        <p:spPr>
          <a:xfrm>
            <a:off x="9074270" y="1188669"/>
            <a:ext cx="3505200" cy="1354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lt1"/>
              </a:buClr>
              <a:buSzPts val="2000"/>
              <a:buFont typeface="Calibri"/>
              <a:buNone/>
            </a:pPr>
            <a:r>
              <a:rPr b="1" i="0" lang="es-ES" sz="1800" u="none" cap="none" strike="noStrike">
                <a:solidFill>
                  <a:schemeClr val="lt1"/>
                </a:solidFill>
                <a:latin typeface="Calibri"/>
                <a:ea typeface="Calibri"/>
                <a:cs typeface="Calibri"/>
                <a:sym typeface="Calibri"/>
              </a:rPr>
              <a:t>Análisis DAFO</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1800"/>
              <a:buFont typeface="Calibri"/>
              <a:buNone/>
            </a:pPr>
            <a:r>
              <a:rPr b="0" i="0" lang="es-ES" sz="1600" u="none" cap="none" strike="noStrike">
                <a:solidFill>
                  <a:schemeClr val="lt1"/>
                </a:solidFill>
                <a:latin typeface="Calibri"/>
                <a:ea typeface="Calibri"/>
                <a:cs typeface="Calibri"/>
                <a:sym typeface="Calibri"/>
              </a:rPr>
              <a:t>Analizar</a:t>
            </a:r>
            <a:r>
              <a:rPr b="1" i="0" lang="es-ES" sz="1600" u="none" cap="none" strike="noStrike">
                <a:solidFill>
                  <a:schemeClr val="lt1"/>
                </a:solidFill>
                <a:latin typeface="Calibri"/>
                <a:ea typeface="Calibri"/>
                <a:cs typeface="Calibri"/>
                <a:sym typeface="Calibri"/>
              </a:rPr>
              <a:t> </a:t>
            </a:r>
            <a:r>
              <a:rPr b="0" i="0" lang="es-ES" sz="1600" u="none" cap="none" strike="noStrike">
                <a:solidFill>
                  <a:schemeClr val="lt1"/>
                </a:solidFill>
                <a:latin typeface="Calibri"/>
                <a:ea typeface="Calibri"/>
                <a:cs typeface="Calibri"/>
                <a:sym typeface="Calibri"/>
              </a:rPr>
              <a:t>puntos fuertes, oportunidades y amenazas para revisar y reforzar una región turística.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Calibri"/>
              <a:ea typeface="Calibri"/>
              <a:cs typeface="Calibri"/>
              <a:sym typeface="Calibri"/>
            </a:endParaRPr>
          </a:p>
        </p:txBody>
      </p:sp>
      <p:sp>
        <p:nvSpPr>
          <p:cNvPr id="1234" name="Google Shape;1234;p4"/>
          <p:cNvSpPr txBox="1"/>
          <p:nvPr/>
        </p:nvSpPr>
        <p:spPr>
          <a:xfrm>
            <a:off x="933615" y="2667636"/>
            <a:ext cx="3045600" cy="1354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Auditoría regional de crisis</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s-ES" sz="1600" u="none" cap="none" strike="noStrike">
                <a:solidFill>
                  <a:schemeClr val="lt1"/>
                </a:solidFill>
                <a:latin typeface="Calibri"/>
                <a:ea typeface="Calibri"/>
                <a:cs typeface="Calibri"/>
                <a:sym typeface="Calibri"/>
              </a:rPr>
              <a:t>Auditoría de las carencias y necesidades regionales para aplicar las Prioridades y Acciones de Riesgo y DAFO</a:t>
            </a:r>
            <a:endParaRPr b="0" i="0" sz="1200" u="none" cap="none" strike="noStrike">
              <a:solidFill>
                <a:srgbClr val="000000"/>
              </a:solidFill>
              <a:latin typeface="Arial"/>
              <a:ea typeface="Arial"/>
              <a:cs typeface="Arial"/>
              <a:sym typeface="Arial"/>
            </a:endParaRPr>
          </a:p>
        </p:txBody>
      </p:sp>
      <p:sp>
        <p:nvSpPr>
          <p:cNvPr id="1235" name="Google Shape;1235;p4"/>
          <p:cNvSpPr txBox="1"/>
          <p:nvPr/>
        </p:nvSpPr>
        <p:spPr>
          <a:xfrm>
            <a:off x="922694" y="1157891"/>
            <a:ext cx="3174900" cy="1169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 Equipo Regional  de Gestión de Crisis Turísticas</a:t>
            </a:r>
            <a:r>
              <a:rPr b="0" i="0" lang="es-ES" sz="1800" u="none" cap="none" strike="noStrike">
                <a:solidFill>
                  <a:schemeClr val="lt1"/>
                </a:solidFill>
                <a:latin typeface="Calibri"/>
                <a:ea typeface="Calibri"/>
                <a:cs typeface="Calibri"/>
                <a:sym typeface="Calibri"/>
              </a:rPr>
              <a:t>(TCMT) </a:t>
            </a:r>
            <a:r>
              <a:rPr b="0" i="0" lang="es-ES" sz="1600" u="none" cap="none" strike="noStrike">
                <a:solidFill>
                  <a:schemeClr val="lt1"/>
                </a:solidFill>
                <a:latin typeface="Calibri"/>
                <a:ea typeface="Calibri"/>
                <a:cs typeface="Calibri"/>
                <a:sym typeface="Calibri"/>
              </a:rPr>
              <a:t>Crear para</a:t>
            </a:r>
            <a:r>
              <a:rPr b="1" i="0" lang="es-ES" sz="1800" u="none" cap="none" strike="noStrike">
                <a:solidFill>
                  <a:schemeClr val="lt1"/>
                </a:solidFill>
                <a:latin typeface="Calibri"/>
                <a:ea typeface="Calibri"/>
                <a:cs typeface="Calibri"/>
                <a:sym typeface="Calibri"/>
              </a:rPr>
              <a:t> </a:t>
            </a:r>
            <a:r>
              <a:rPr b="0" i="0" lang="es-ES" sz="1600" u="none" cap="none" strike="noStrike">
                <a:solidFill>
                  <a:schemeClr val="lt1"/>
                </a:solidFill>
                <a:latin typeface="Calibri"/>
                <a:ea typeface="Calibri"/>
                <a:cs typeface="Calibri"/>
                <a:sym typeface="Calibri"/>
              </a:rPr>
              <a:t>una respuesta colaborada y coordinada a una crisis</a:t>
            </a:r>
            <a:endParaRPr b="0" i="0" sz="1200" u="none" cap="none" strike="noStrike">
              <a:solidFill>
                <a:srgbClr val="000000"/>
              </a:solidFill>
              <a:latin typeface="Arial"/>
              <a:ea typeface="Arial"/>
              <a:cs typeface="Arial"/>
              <a:sym typeface="Arial"/>
            </a:endParaRPr>
          </a:p>
        </p:txBody>
      </p:sp>
      <p:sp>
        <p:nvSpPr>
          <p:cNvPr id="1236" name="Google Shape;1236;p4"/>
          <p:cNvSpPr txBox="1"/>
          <p:nvPr/>
        </p:nvSpPr>
        <p:spPr>
          <a:xfrm>
            <a:off x="4815893" y="2601215"/>
            <a:ext cx="3571800" cy="1354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Estrategia de gestión de crisis</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s-ES" sz="1600" u="none" cap="none" strike="noStrike">
                <a:solidFill>
                  <a:schemeClr val="lt1"/>
                </a:solidFill>
                <a:latin typeface="Calibri"/>
                <a:ea typeface="Calibri"/>
                <a:cs typeface="Calibri"/>
                <a:sym typeface="Calibri"/>
              </a:rPr>
              <a:t>Desarrollar un CMS para que una región turística pueda seguir un plan a largo plazo para mitigar y prevenir el impacto de una crisis</a:t>
            </a:r>
            <a:endParaRPr b="0" i="0" sz="1200" u="none" cap="none" strike="noStrike">
              <a:solidFill>
                <a:srgbClr val="000000"/>
              </a:solidFill>
              <a:latin typeface="Arial"/>
              <a:ea typeface="Arial"/>
              <a:cs typeface="Arial"/>
              <a:sym typeface="Arial"/>
            </a:endParaRPr>
          </a:p>
        </p:txBody>
      </p:sp>
      <p:sp>
        <p:nvSpPr>
          <p:cNvPr id="1237" name="Google Shape;1237;p4"/>
          <p:cNvSpPr txBox="1"/>
          <p:nvPr/>
        </p:nvSpPr>
        <p:spPr>
          <a:xfrm>
            <a:off x="9074270" y="2619746"/>
            <a:ext cx="3302100" cy="1600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Plan de gestión de crisis</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s-ES" sz="1600" u="none" cap="none" strike="noStrike">
                <a:solidFill>
                  <a:schemeClr val="lt1"/>
                </a:solidFill>
                <a:latin typeface="Calibri"/>
                <a:ea typeface="Calibri"/>
                <a:cs typeface="Calibri"/>
                <a:sym typeface="Calibri"/>
              </a:rPr>
              <a:t>Desarrollar un CMP para que una región turística pueda seguir un plan a corto plazo para responder y recuperarse de una crisis</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Calibri"/>
              <a:ea typeface="Calibri"/>
              <a:cs typeface="Calibri"/>
              <a:sym typeface="Calibri"/>
            </a:endParaRPr>
          </a:p>
        </p:txBody>
      </p:sp>
      <p:sp>
        <p:nvSpPr>
          <p:cNvPr id="1238" name="Google Shape;1238;p4"/>
          <p:cNvSpPr txBox="1"/>
          <p:nvPr/>
        </p:nvSpPr>
        <p:spPr>
          <a:xfrm>
            <a:off x="965275" y="4311926"/>
            <a:ext cx="3045600" cy="2370300"/>
          </a:xfrm>
          <a:prstGeom prst="rect">
            <a:avLst/>
          </a:prstGeom>
          <a:solidFill>
            <a:srgbClr val="3AA09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Activación de una respuesta a una crisis regional</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s-ES" sz="1600" u="none" cap="none" strike="noStrike">
                <a:solidFill>
                  <a:schemeClr val="lt1"/>
                </a:solidFill>
                <a:latin typeface="Calibri"/>
                <a:ea typeface="Calibri"/>
                <a:cs typeface="Calibri"/>
                <a:sym typeface="Calibri"/>
              </a:rPr>
              <a:t>Medidas de activación de respuesta a crisis, protocolos, sistemas de comunicación e intercambio de información con las partes interesadas internas de la industria para garantizar una respuesta alineada.</a:t>
            </a:r>
            <a:endParaRPr b="0" i="0" sz="1200" u="none" cap="none" strike="noStrike">
              <a:solidFill>
                <a:srgbClr val="000000"/>
              </a:solidFill>
              <a:latin typeface="Arial"/>
              <a:ea typeface="Arial"/>
              <a:cs typeface="Arial"/>
              <a:sym typeface="Arial"/>
            </a:endParaRPr>
          </a:p>
        </p:txBody>
      </p:sp>
      <p:sp>
        <p:nvSpPr>
          <p:cNvPr id="1239" name="Google Shape;1239;p4"/>
          <p:cNvSpPr txBox="1"/>
          <p:nvPr/>
        </p:nvSpPr>
        <p:spPr>
          <a:xfrm>
            <a:off x="4815588" y="4296538"/>
            <a:ext cx="3302100" cy="2401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Comunicación externa con relaciones públicas, medios de comunicación y marketing </a:t>
            </a:r>
            <a:r>
              <a:rPr b="0" i="0" lang="es-ES" sz="1600" u="none" cap="none" strike="noStrike">
                <a:solidFill>
                  <a:schemeClr val="lt1"/>
                </a:solidFill>
                <a:latin typeface="Calibri"/>
                <a:ea typeface="Calibri"/>
                <a:cs typeface="Calibri"/>
                <a:sym typeface="Calibri"/>
              </a:rPr>
              <a:t>turístico Enfoques regionales de respuesta y comunicación con distintos agentes externos. Cómo se aborda cada uno de ellos de forma diferente en términos de mensajería, enfoque y calendario.</a:t>
            </a:r>
            <a:endParaRPr b="0" i="0" sz="1200" u="none" cap="none" strike="noStrike">
              <a:solidFill>
                <a:srgbClr val="000000"/>
              </a:solidFill>
              <a:latin typeface="Arial"/>
              <a:ea typeface="Arial"/>
              <a:cs typeface="Arial"/>
              <a:sym typeface="Arial"/>
            </a:endParaRPr>
          </a:p>
        </p:txBody>
      </p:sp>
      <p:sp>
        <p:nvSpPr>
          <p:cNvPr id="1240" name="Google Shape;1240;p4"/>
          <p:cNvSpPr txBox="1"/>
          <p:nvPr/>
        </p:nvSpPr>
        <p:spPr>
          <a:xfrm>
            <a:off x="9044825" y="4298668"/>
            <a:ext cx="3080700" cy="2370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chemeClr val="lt1"/>
                </a:solidFill>
                <a:latin typeface="Calibri"/>
                <a:ea typeface="Calibri"/>
                <a:cs typeface="Calibri"/>
                <a:sym typeface="Calibri"/>
              </a:rPr>
              <a:t>Reconstrucción, recuperación y res </a:t>
            </a:r>
            <a:r>
              <a:rPr b="0" i="0" lang="es-ES" sz="1600" u="none" cap="none" strike="noStrike">
                <a:solidFill>
                  <a:schemeClr val="lt1"/>
                </a:solidFill>
                <a:latin typeface="Calibri"/>
                <a:ea typeface="Calibri"/>
                <a:cs typeface="Calibri"/>
                <a:sym typeface="Calibri"/>
              </a:rPr>
              <a:t>iliencia Reconstruir las regiones turísticas a una "nueva normalidad" utilizando enfoques de continuidad empresarial y resiliencia, descubriendo la necesidad de priorizar el cambio y adaptándose a la "nueva normalidad".</a:t>
            </a:r>
            <a:endParaRPr b="0" i="0" sz="1200" u="none" cap="none" strike="noStrike">
              <a:solidFill>
                <a:srgbClr val="000000"/>
              </a:solidFill>
              <a:latin typeface="Arial"/>
              <a:ea typeface="Arial"/>
              <a:cs typeface="Arial"/>
              <a:sym typeface="Arial"/>
            </a:endParaRPr>
          </a:p>
        </p:txBody>
      </p:sp>
      <p:sp>
        <p:nvSpPr>
          <p:cNvPr id="1241" name="Google Shape;1241;p4"/>
          <p:cNvSpPr txBox="1"/>
          <p:nvPr/>
        </p:nvSpPr>
        <p:spPr>
          <a:xfrm>
            <a:off x="0" y="171587"/>
            <a:ext cx="12192000" cy="769441"/>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0" lang="es-ES" sz="2400" u="none" cap="none" strike="noStrike">
                <a:solidFill>
                  <a:srgbClr val="086D6E"/>
                </a:solidFill>
                <a:latin typeface="Calibri"/>
                <a:ea typeface="Calibri"/>
                <a:cs typeface="Calibri"/>
                <a:sym typeface="Calibri"/>
              </a:rPr>
              <a:t>Hoja de ruta del turismo regional para gestionar una crisis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0" i="1" lang="es-ES" sz="2000" u="none" cap="none" strike="noStrike">
                <a:solidFill>
                  <a:srgbClr val="086D6E"/>
                </a:solidFill>
                <a:latin typeface="Calibri"/>
                <a:ea typeface="Calibri"/>
                <a:cs typeface="Calibri"/>
                <a:sym typeface="Calibri"/>
              </a:rPr>
              <a:t>(Preparar, Prevenir, Mitigar, Planificar, Responder, Recuperar y Reconstruir)</a:t>
            </a:r>
            <a:endParaRPr b="0" i="0" sz="1400" u="none" cap="none" strike="noStrike">
              <a:solidFill>
                <a:srgbClr val="000000"/>
              </a:solidFill>
              <a:latin typeface="Arial"/>
              <a:ea typeface="Arial"/>
              <a:cs typeface="Arial"/>
              <a:sym typeface="Arial"/>
            </a:endParaRPr>
          </a:p>
        </p:txBody>
      </p:sp>
      <p:sp>
        <p:nvSpPr>
          <p:cNvPr id="1242" name="Google Shape;1242;p4"/>
          <p:cNvSpPr/>
          <p:nvPr/>
        </p:nvSpPr>
        <p:spPr>
          <a:xfrm>
            <a:off x="4014372" y="1238868"/>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7A547C"/>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1243" name="Google Shape;1243;p4"/>
          <p:cNvSpPr/>
          <p:nvPr/>
        </p:nvSpPr>
        <p:spPr>
          <a:xfrm>
            <a:off x="8233526" y="1254657"/>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7A547C"/>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sp>
        <p:nvSpPr>
          <p:cNvPr id="1244" name="Google Shape;1244;p4"/>
          <p:cNvSpPr/>
          <p:nvPr/>
        </p:nvSpPr>
        <p:spPr>
          <a:xfrm>
            <a:off x="109683" y="2667636"/>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7A547C"/>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sp>
        <p:nvSpPr>
          <p:cNvPr id="1245" name="Google Shape;1245;p4"/>
          <p:cNvSpPr/>
          <p:nvPr/>
        </p:nvSpPr>
        <p:spPr>
          <a:xfrm>
            <a:off x="3975149" y="2695263"/>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F77B55"/>
                </a:solidFill>
                <a:latin typeface="Calibri"/>
                <a:ea typeface="Calibri"/>
                <a:cs typeface="Calibri"/>
                <a:sym typeface="Calibri"/>
              </a:rPr>
              <a:t>5</a:t>
            </a:r>
            <a:endParaRPr b="0" i="0" sz="1400" u="none" cap="none" strike="noStrike">
              <a:solidFill>
                <a:srgbClr val="000000"/>
              </a:solidFill>
              <a:latin typeface="Arial"/>
              <a:ea typeface="Arial"/>
              <a:cs typeface="Arial"/>
              <a:sym typeface="Arial"/>
            </a:endParaRPr>
          </a:p>
        </p:txBody>
      </p:sp>
      <p:sp>
        <p:nvSpPr>
          <p:cNvPr id="1246" name="Google Shape;1246;p4"/>
          <p:cNvSpPr/>
          <p:nvPr/>
        </p:nvSpPr>
        <p:spPr>
          <a:xfrm>
            <a:off x="8249422" y="2695263"/>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F77B55"/>
                </a:solidFill>
                <a:latin typeface="Calibri"/>
                <a:ea typeface="Calibri"/>
                <a:cs typeface="Calibri"/>
                <a:sym typeface="Calibri"/>
              </a:rPr>
              <a:t>6</a:t>
            </a:r>
            <a:endParaRPr b="0" i="0" sz="1400" u="none" cap="none" strike="noStrike">
              <a:solidFill>
                <a:srgbClr val="000000"/>
              </a:solidFill>
              <a:latin typeface="Arial"/>
              <a:ea typeface="Arial"/>
              <a:cs typeface="Arial"/>
              <a:sym typeface="Arial"/>
            </a:endParaRPr>
          </a:p>
        </p:txBody>
      </p:sp>
      <p:sp>
        <p:nvSpPr>
          <p:cNvPr id="1247" name="Google Shape;1247;p4"/>
          <p:cNvSpPr/>
          <p:nvPr/>
        </p:nvSpPr>
        <p:spPr>
          <a:xfrm>
            <a:off x="118370" y="4404850"/>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3AA091"/>
                </a:solidFill>
                <a:latin typeface="Calibri"/>
                <a:ea typeface="Calibri"/>
                <a:cs typeface="Calibri"/>
                <a:sym typeface="Calibri"/>
              </a:rPr>
              <a:t>7</a:t>
            </a:r>
            <a:endParaRPr b="0" i="0" sz="1400" u="none" cap="none" strike="noStrike">
              <a:solidFill>
                <a:srgbClr val="000000"/>
              </a:solidFill>
              <a:latin typeface="Arial"/>
              <a:ea typeface="Arial"/>
              <a:cs typeface="Arial"/>
              <a:sym typeface="Arial"/>
            </a:endParaRPr>
          </a:p>
        </p:txBody>
      </p:sp>
      <p:sp>
        <p:nvSpPr>
          <p:cNvPr id="1248" name="Google Shape;1248;p4"/>
          <p:cNvSpPr/>
          <p:nvPr/>
        </p:nvSpPr>
        <p:spPr>
          <a:xfrm>
            <a:off x="4046515" y="4341957"/>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3AA091"/>
                </a:solidFill>
                <a:latin typeface="Calibri"/>
                <a:ea typeface="Calibri"/>
                <a:cs typeface="Calibri"/>
                <a:sym typeface="Calibri"/>
              </a:rPr>
              <a:t>8</a:t>
            </a:r>
            <a:endParaRPr b="0" i="0" sz="1400" u="none" cap="none" strike="noStrike">
              <a:solidFill>
                <a:srgbClr val="000000"/>
              </a:solidFill>
              <a:latin typeface="Arial"/>
              <a:ea typeface="Arial"/>
              <a:cs typeface="Arial"/>
              <a:sym typeface="Arial"/>
            </a:endParaRPr>
          </a:p>
        </p:txBody>
      </p:sp>
      <p:sp>
        <p:nvSpPr>
          <p:cNvPr id="1249" name="Google Shape;1249;p4"/>
          <p:cNvSpPr/>
          <p:nvPr/>
        </p:nvSpPr>
        <p:spPr>
          <a:xfrm>
            <a:off x="8301103" y="4388105"/>
            <a:ext cx="718294" cy="660005"/>
          </a:xfrm>
          <a:prstGeom prst="flowChartConnector">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s-ES" sz="4000" u="none" cap="none" strike="noStrike">
                <a:solidFill>
                  <a:srgbClr val="3AA091"/>
                </a:solidFill>
                <a:latin typeface="Calibri"/>
                <a:ea typeface="Calibri"/>
                <a:cs typeface="Calibri"/>
                <a:sym typeface="Calibri"/>
              </a:rPr>
              <a:t>9</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8" name="Shape 1828"/>
        <p:cNvGrpSpPr/>
        <p:nvPr/>
      </p:nvGrpSpPr>
      <p:grpSpPr>
        <a:xfrm>
          <a:off x="0" y="0"/>
          <a:ext cx="0" cy="0"/>
          <a:chOff x="0" y="0"/>
          <a:chExt cx="0" cy="0"/>
        </a:xfrm>
      </p:grpSpPr>
      <p:sp>
        <p:nvSpPr>
          <p:cNvPr id="1829" name="Google Shape;1829;p40"/>
          <p:cNvSpPr txBox="1"/>
          <p:nvPr>
            <p:ph idx="3" type="body"/>
          </p:nvPr>
        </p:nvSpPr>
        <p:spPr>
          <a:xfrm>
            <a:off x="259672" y="1623220"/>
            <a:ext cx="4956699" cy="5234780"/>
          </a:xfrm>
          <a:prstGeom prst="rect">
            <a:avLst/>
          </a:prstGeom>
          <a:solidFill>
            <a:schemeClr val="lt1"/>
          </a:solid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4D4D4D"/>
              </a:buClr>
              <a:buSzPts val="2200"/>
              <a:buNone/>
            </a:pPr>
            <a:r>
              <a:rPr lang="es-ES" sz="2000">
                <a:solidFill>
                  <a:srgbClr val="4D4D4D"/>
                </a:solidFill>
              </a:rPr>
              <a:t>Las regiones turísticas deben anticiparse a los acontecimientos, y conocer los principales tipos de crisis es un buen precursor para elaborar una lista de amenazas. </a:t>
            </a:r>
            <a:endParaRPr sz="3400"/>
          </a:p>
          <a:p>
            <a:pPr indent="0" lvl="0" marL="0" rtl="0" algn="l">
              <a:lnSpc>
                <a:spcPct val="90000"/>
              </a:lnSpc>
              <a:spcBef>
                <a:spcPts val="1000"/>
              </a:spcBef>
              <a:spcAft>
                <a:spcPts val="0"/>
              </a:spcAft>
              <a:buClr>
                <a:srgbClr val="3AA091"/>
              </a:buClr>
              <a:buSzPts val="2000"/>
              <a:buNone/>
            </a:pPr>
            <a:r>
              <a:rPr b="1" lang="es-ES" sz="1800" u="sng">
                <a:solidFill>
                  <a:srgbClr val="3AA091"/>
                </a:solidFill>
                <a:hlinkClick r:id="rId3">
                  <a:extLst>
                    <a:ext uri="{A12FA001-AC4F-418D-AE19-62706E023703}">
                      <ahyp:hlinkClr val="tx"/>
                    </a:ext>
                  </a:extLst>
                </a:hlinkClick>
              </a:rPr>
              <a:t>Otto Lerbinger </a:t>
            </a:r>
            <a:r>
              <a:rPr lang="es-ES" sz="1800">
                <a:solidFill>
                  <a:srgbClr val="4D4D4D"/>
                </a:solidFill>
              </a:rPr>
              <a:t>en su libro de 1997, Afrontar el riesgo y la responsabilidad, dividió las crisis en </a:t>
            </a:r>
            <a:r>
              <a:rPr b="1" lang="es-ES" sz="1800">
                <a:solidFill>
                  <a:srgbClr val="3AA091"/>
                </a:solidFill>
              </a:rPr>
              <a:t>ocho categorías </a:t>
            </a:r>
            <a:endParaRPr sz="3400"/>
          </a:p>
          <a:p>
            <a:pPr indent="-444500" lvl="0" marL="457200" rtl="0" algn="l">
              <a:lnSpc>
                <a:spcPct val="100000"/>
              </a:lnSpc>
              <a:spcBef>
                <a:spcPts val="0"/>
              </a:spcBef>
              <a:spcAft>
                <a:spcPts val="0"/>
              </a:spcAft>
              <a:buClr>
                <a:srgbClr val="4D4D4D"/>
              </a:buClr>
              <a:buSzPts val="1800"/>
              <a:buFont typeface="Calibri"/>
              <a:buAutoNum type="arabicPeriod"/>
            </a:pPr>
            <a:r>
              <a:rPr lang="es-ES" sz="1800">
                <a:solidFill>
                  <a:srgbClr val="4D4D4D"/>
                </a:solidFill>
              </a:rPr>
              <a:t>Catástrofe natural</a:t>
            </a:r>
            <a:endParaRPr sz="3400"/>
          </a:p>
          <a:p>
            <a:pPr indent="-444500" lvl="0" marL="457200" rtl="0" algn="l">
              <a:lnSpc>
                <a:spcPct val="100000"/>
              </a:lnSpc>
              <a:spcBef>
                <a:spcPts val="0"/>
              </a:spcBef>
              <a:spcAft>
                <a:spcPts val="0"/>
              </a:spcAft>
              <a:buClr>
                <a:srgbClr val="4D4D4D"/>
              </a:buClr>
              <a:buSzPts val="1800"/>
              <a:buFont typeface="Calibri"/>
              <a:buAutoNum type="arabicPeriod"/>
            </a:pPr>
            <a:r>
              <a:rPr lang="es-ES" sz="1800">
                <a:solidFill>
                  <a:srgbClr val="4D4D4D"/>
                </a:solidFill>
              </a:rPr>
              <a:t>Tecnología</a:t>
            </a:r>
            <a:endParaRPr sz="3400"/>
          </a:p>
          <a:p>
            <a:pPr indent="-444500" lvl="0" marL="457200" rtl="0" algn="l">
              <a:lnSpc>
                <a:spcPct val="100000"/>
              </a:lnSpc>
              <a:spcBef>
                <a:spcPts val="0"/>
              </a:spcBef>
              <a:spcAft>
                <a:spcPts val="0"/>
              </a:spcAft>
              <a:buClr>
                <a:srgbClr val="4D4D4D"/>
              </a:buClr>
              <a:buSzPts val="1800"/>
              <a:buFont typeface="Calibri"/>
              <a:buAutoNum type="arabicPeriod"/>
            </a:pPr>
            <a:r>
              <a:rPr lang="es-ES" sz="1800">
                <a:solidFill>
                  <a:srgbClr val="4D4D4D"/>
                </a:solidFill>
              </a:rPr>
              <a:t>Confrontación</a:t>
            </a:r>
            <a:endParaRPr sz="3400"/>
          </a:p>
          <a:p>
            <a:pPr indent="-444500" lvl="0" marL="457200" rtl="0" algn="l">
              <a:lnSpc>
                <a:spcPct val="100000"/>
              </a:lnSpc>
              <a:spcBef>
                <a:spcPts val="0"/>
              </a:spcBef>
              <a:spcAft>
                <a:spcPts val="0"/>
              </a:spcAft>
              <a:buClr>
                <a:srgbClr val="4D4D4D"/>
              </a:buClr>
              <a:buSzPts val="1800"/>
              <a:buFont typeface="Calibri"/>
              <a:buAutoNum type="arabicPeriod"/>
            </a:pPr>
            <a:r>
              <a:rPr lang="es-ES" sz="1800">
                <a:solidFill>
                  <a:srgbClr val="4D4D4D"/>
                </a:solidFill>
              </a:rPr>
              <a:t>Malevolence</a:t>
            </a:r>
            <a:endParaRPr sz="3400"/>
          </a:p>
          <a:p>
            <a:pPr indent="-444500" lvl="0" marL="457200" rtl="0" algn="l">
              <a:lnSpc>
                <a:spcPct val="100000"/>
              </a:lnSpc>
              <a:spcBef>
                <a:spcPts val="0"/>
              </a:spcBef>
              <a:spcAft>
                <a:spcPts val="0"/>
              </a:spcAft>
              <a:buClr>
                <a:srgbClr val="4D4D4D"/>
              </a:buClr>
              <a:buSzPts val="1800"/>
              <a:buFont typeface="Calibri"/>
              <a:buAutoNum type="arabicPeriod"/>
            </a:pPr>
            <a:r>
              <a:rPr lang="es-ES" sz="1800">
                <a:solidFill>
                  <a:srgbClr val="4D4D4D"/>
                </a:solidFill>
              </a:rPr>
              <a:t>Fechorías empresariales o regionales</a:t>
            </a:r>
            <a:endParaRPr sz="3400"/>
          </a:p>
          <a:p>
            <a:pPr indent="-444500" lvl="0" marL="457200" rtl="0" algn="l">
              <a:lnSpc>
                <a:spcPct val="100000"/>
              </a:lnSpc>
              <a:spcBef>
                <a:spcPts val="0"/>
              </a:spcBef>
              <a:spcAft>
                <a:spcPts val="0"/>
              </a:spcAft>
              <a:buClr>
                <a:srgbClr val="4D4D4D"/>
              </a:buClr>
              <a:buSzPts val="1800"/>
              <a:buFont typeface="Calibri"/>
              <a:buAutoNum type="arabicPeriod"/>
            </a:pPr>
            <a:r>
              <a:rPr lang="es-ES" sz="1800">
                <a:solidFill>
                  <a:srgbClr val="4D4D4D"/>
                </a:solidFill>
              </a:rPr>
              <a:t>Finanzas</a:t>
            </a:r>
            <a:endParaRPr sz="3400"/>
          </a:p>
          <a:p>
            <a:pPr indent="-444500" lvl="0" marL="457200" rtl="0" algn="l">
              <a:lnSpc>
                <a:spcPct val="100000"/>
              </a:lnSpc>
              <a:spcBef>
                <a:spcPts val="0"/>
              </a:spcBef>
              <a:spcAft>
                <a:spcPts val="0"/>
              </a:spcAft>
              <a:buClr>
                <a:srgbClr val="4D4D4D"/>
              </a:buClr>
              <a:buSzPts val="1800"/>
              <a:buFont typeface="Calibri"/>
              <a:buAutoNum type="arabicPeriod"/>
            </a:pPr>
            <a:r>
              <a:rPr lang="es-ES" sz="1800">
                <a:solidFill>
                  <a:srgbClr val="4D4D4D"/>
                </a:solidFill>
              </a:rPr>
              <a:t>Violencia regional, rumores y atentados terroristas/catástrofes provocadas por el hombre. </a:t>
            </a:r>
            <a:endParaRPr sz="3400"/>
          </a:p>
          <a:p>
            <a:pPr indent="-444500" lvl="0" marL="457200" rtl="0" algn="l">
              <a:lnSpc>
                <a:spcPct val="100000"/>
              </a:lnSpc>
              <a:spcBef>
                <a:spcPts val="0"/>
              </a:spcBef>
              <a:spcAft>
                <a:spcPts val="0"/>
              </a:spcAft>
              <a:buClr>
                <a:srgbClr val="4D4D4D"/>
              </a:buClr>
              <a:buSzPts val="1800"/>
              <a:buFont typeface="Calibri"/>
              <a:buAutoNum type="arabicPeriod"/>
            </a:pPr>
            <a:r>
              <a:rPr lang="es-ES" sz="1800">
                <a:solidFill>
                  <a:srgbClr val="4D4D4D"/>
                </a:solidFill>
              </a:rPr>
              <a:t>Personal</a:t>
            </a:r>
            <a:endParaRPr sz="3400"/>
          </a:p>
        </p:txBody>
      </p:sp>
      <p:sp>
        <p:nvSpPr>
          <p:cNvPr id="1830" name="Google Shape;1830;p40"/>
          <p:cNvSpPr txBox="1"/>
          <p:nvPr>
            <p:ph idx="2" type="body"/>
          </p:nvPr>
        </p:nvSpPr>
        <p:spPr>
          <a:xfrm>
            <a:off x="3874" y="0"/>
            <a:ext cx="5301842" cy="1549792"/>
          </a:xfrm>
          <a:prstGeom prst="rect">
            <a:avLst/>
          </a:prstGeom>
          <a:solidFill>
            <a:srgbClr val="7A547C"/>
          </a:solid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2800"/>
              <a:buNone/>
            </a:pPr>
            <a:r>
              <a:rPr i="0" lang="es-ES" sz="2800">
                <a:solidFill>
                  <a:schemeClr val="lt1"/>
                </a:solidFill>
              </a:rPr>
              <a:t>Las empresas turísticas regionales no suelen saber anticiparse a los distintos tipos de crisis</a:t>
            </a:r>
            <a:endParaRPr/>
          </a:p>
        </p:txBody>
      </p:sp>
      <p:sp>
        <p:nvSpPr>
          <p:cNvPr id="1831" name="Google Shape;1831;p40"/>
          <p:cNvSpPr txBox="1"/>
          <p:nvPr>
            <p:ph idx="1" type="body"/>
          </p:nvPr>
        </p:nvSpPr>
        <p:spPr>
          <a:xfrm>
            <a:off x="6280543" y="225490"/>
            <a:ext cx="5911457" cy="1159220"/>
          </a:xfrm>
          <a:prstGeom prst="rect">
            <a:avLst/>
          </a:prstGeom>
          <a:solidFill>
            <a:srgbClr val="3AA091"/>
          </a:solid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EA1D76"/>
              </a:buClr>
              <a:buSzPts val="2400"/>
              <a:buFont typeface="Arial"/>
              <a:buNone/>
            </a:pPr>
            <a:r>
              <a:rPr b="1" lang="es-ES" sz="2100">
                <a:solidFill>
                  <a:schemeClr val="lt1"/>
                </a:solidFill>
              </a:rPr>
              <a:t>Natural </a:t>
            </a:r>
            <a:r>
              <a:rPr lang="es-ES" sz="1900">
                <a:solidFill>
                  <a:schemeClr val="lt1"/>
                </a:solidFill>
              </a:rPr>
              <a:t>crisis provocadas por condiciones meteorológicas y medioambientales, como tormentas, sequías, inundaciones e incendios forestales. Por ejemplo, el huracán Katrina en 2005</a:t>
            </a:r>
            <a:endParaRPr sz="2100"/>
          </a:p>
        </p:txBody>
      </p:sp>
      <p:sp>
        <p:nvSpPr>
          <p:cNvPr id="1832" name="Google Shape;1832;p40"/>
          <p:cNvSpPr txBox="1"/>
          <p:nvPr/>
        </p:nvSpPr>
        <p:spPr>
          <a:xfrm>
            <a:off x="6280543" y="1539236"/>
            <a:ext cx="5911457" cy="1087819"/>
          </a:xfrm>
          <a:prstGeom prst="rect">
            <a:avLst/>
          </a:prstGeom>
          <a:solidFill>
            <a:srgbClr val="F27954"/>
          </a:solid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EA1D76"/>
              </a:buClr>
              <a:buSzPts val="2400"/>
              <a:buFont typeface="Arial"/>
              <a:buNone/>
            </a:pPr>
            <a:r>
              <a:rPr b="1" i="0" lang="es-ES" sz="2100" u="none" cap="none" strike="noStrike">
                <a:solidFill>
                  <a:schemeClr val="lt1"/>
                </a:solidFill>
                <a:latin typeface="Calibri"/>
                <a:ea typeface="Calibri"/>
                <a:cs typeface="Calibri"/>
                <a:sym typeface="Calibri"/>
              </a:rPr>
              <a:t>Tecnología </a:t>
            </a:r>
            <a:r>
              <a:rPr b="0" i="0" lang="es-ES" sz="1900" u="none" cap="none" strike="noStrike">
                <a:solidFill>
                  <a:schemeClr val="lt1"/>
                </a:solidFill>
                <a:latin typeface="Calibri"/>
                <a:ea typeface="Calibri"/>
                <a:cs typeface="Calibri"/>
                <a:sym typeface="Calibri"/>
              </a:rPr>
              <a:t>crisis debidas a averías de hardware, fallos de software, problemas de red, pérdida y violación de datos y sabotaje informático.</a:t>
            </a:r>
            <a:endParaRPr b="0" i="0" sz="1100" u="none" cap="none" strike="noStrike">
              <a:solidFill>
                <a:srgbClr val="000000"/>
              </a:solidFill>
              <a:latin typeface="Arial"/>
              <a:ea typeface="Arial"/>
              <a:cs typeface="Arial"/>
              <a:sym typeface="Arial"/>
            </a:endParaRPr>
          </a:p>
        </p:txBody>
      </p:sp>
      <p:sp>
        <p:nvSpPr>
          <p:cNvPr id="1833" name="Google Shape;1833;p40"/>
          <p:cNvSpPr txBox="1"/>
          <p:nvPr/>
        </p:nvSpPr>
        <p:spPr>
          <a:xfrm>
            <a:off x="6280541" y="2758927"/>
            <a:ext cx="5911457" cy="1159221"/>
          </a:xfrm>
          <a:prstGeom prst="rect">
            <a:avLst/>
          </a:prstGeom>
          <a:solidFill>
            <a:srgbClr val="79527B"/>
          </a:solid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EA1D76"/>
              </a:buClr>
              <a:buSzPts val="2800"/>
              <a:buFont typeface="Arial"/>
              <a:buNone/>
            </a:pPr>
            <a:r>
              <a:rPr b="1" i="0" lang="es-ES" sz="2500" u="none" cap="none" strike="noStrike">
                <a:solidFill>
                  <a:schemeClr val="lt1"/>
                </a:solidFill>
                <a:latin typeface="Calibri"/>
                <a:ea typeface="Calibri"/>
                <a:cs typeface="Calibri"/>
                <a:sym typeface="Calibri"/>
              </a:rPr>
              <a:t>Confrontación </a:t>
            </a:r>
            <a:r>
              <a:rPr b="0" i="0" lang="es-ES" sz="1900" u="none" cap="none" strike="noStrike">
                <a:solidFill>
                  <a:schemeClr val="lt1"/>
                </a:solidFill>
                <a:latin typeface="Calibri"/>
                <a:ea typeface="Calibri"/>
                <a:cs typeface="Calibri"/>
                <a:sym typeface="Calibri"/>
              </a:rPr>
              <a:t>crisis por acciones hostiles o delictivas desde la ciberdelincuencia, la manipulación de productos, el espionaje industrial y el secuestro de ejecutivos. </a:t>
            </a:r>
            <a:endParaRPr b="0" i="0" sz="1100" u="none" cap="none" strike="noStrike">
              <a:solidFill>
                <a:srgbClr val="000000"/>
              </a:solidFill>
              <a:latin typeface="Arial"/>
              <a:ea typeface="Arial"/>
              <a:cs typeface="Arial"/>
              <a:sym typeface="Arial"/>
            </a:endParaRPr>
          </a:p>
        </p:txBody>
      </p:sp>
      <p:sp>
        <p:nvSpPr>
          <p:cNvPr id="1834" name="Google Shape;1834;p40"/>
          <p:cNvSpPr txBox="1"/>
          <p:nvPr/>
        </p:nvSpPr>
        <p:spPr>
          <a:xfrm>
            <a:off x="6280543" y="4095327"/>
            <a:ext cx="5911457" cy="2652924"/>
          </a:xfrm>
          <a:prstGeom prst="rect">
            <a:avLst/>
          </a:prstGeom>
          <a:solidFill>
            <a:srgbClr val="87A66E"/>
          </a:solid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EA1D76"/>
              </a:buClr>
              <a:buSzPts val="2400"/>
              <a:buFont typeface="Arial"/>
              <a:buNone/>
            </a:pPr>
            <a:r>
              <a:rPr b="1" i="0" lang="es-ES" sz="2100" u="none" cap="none" strike="noStrike">
                <a:solidFill>
                  <a:schemeClr val="lt1"/>
                </a:solidFill>
                <a:latin typeface="Calibri"/>
                <a:ea typeface="Calibri"/>
                <a:cs typeface="Calibri"/>
                <a:sym typeface="Calibri"/>
              </a:rPr>
              <a:t>Fechorías de la empresa o la región </a:t>
            </a:r>
            <a:r>
              <a:rPr b="0" i="0" lang="es-ES" sz="1900" u="none" cap="none" strike="noStrike">
                <a:solidFill>
                  <a:schemeClr val="lt1"/>
                </a:solidFill>
                <a:latin typeface="Calibri"/>
                <a:ea typeface="Calibri"/>
                <a:cs typeface="Calibri"/>
                <a:sym typeface="Calibri"/>
              </a:rPr>
              <a:t>La dirección puede provocar una crisis cuando toma a sabiendas medidas que perjudican a las partes interesadas o a terceros importantes. Estas acciones incluyen el engaño, la mala conducta y los movimientos impulsados por valores poco éticos o miopes. Un ejemplo de este tipo de crisis se produce cuando un ejecutivo acepta un soborno para dirigir un contrato a un contratista no cualificado.</a:t>
            </a:r>
            <a:endParaRPr b="0" i="0" sz="1100" u="none" cap="none" strike="noStrike">
              <a:solidFill>
                <a:srgbClr val="000000"/>
              </a:solidFill>
              <a:latin typeface="Arial"/>
              <a:ea typeface="Arial"/>
              <a:cs typeface="Arial"/>
              <a:sym typeface="Arial"/>
            </a:endParaRPr>
          </a:p>
        </p:txBody>
      </p:sp>
      <p:sp>
        <p:nvSpPr>
          <p:cNvPr id="1835" name="Google Shape;1835;p40"/>
          <p:cNvSpPr/>
          <p:nvPr/>
        </p:nvSpPr>
        <p:spPr>
          <a:xfrm>
            <a:off x="5391191" y="419672"/>
            <a:ext cx="800004" cy="762000"/>
          </a:xfrm>
          <a:prstGeom prst="flowChartConnector">
            <a:avLst/>
          </a:prstGeom>
          <a:solidFill>
            <a:srgbClr val="3AA09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s-ES" sz="36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1836" name="Google Shape;1836;p40"/>
          <p:cNvSpPr/>
          <p:nvPr/>
        </p:nvSpPr>
        <p:spPr>
          <a:xfrm>
            <a:off x="5409771" y="1702145"/>
            <a:ext cx="800004" cy="762000"/>
          </a:xfrm>
          <a:prstGeom prst="flowChartConnector">
            <a:avLst/>
          </a:prstGeom>
          <a:solidFill>
            <a:srgbClr val="F27954"/>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s-ES" sz="3600" u="none" cap="none" strike="noStrike">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1837" name="Google Shape;1837;p40"/>
          <p:cNvSpPr/>
          <p:nvPr/>
        </p:nvSpPr>
        <p:spPr>
          <a:xfrm>
            <a:off x="5427700" y="2957537"/>
            <a:ext cx="800004" cy="762000"/>
          </a:xfrm>
          <a:prstGeom prst="flowChartConnector">
            <a:avLst/>
          </a:prstGeom>
          <a:solidFill>
            <a:srgbClr val="79527B"/>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s-ES" sz="3600" u="none" cap="none" strike="noStrike">
                <a:solidFill>
                  <a:schemeClr val="lt1"/>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sp>
        <p:nvSpPr>
          <p:cNvPr id="1838" name="Google Shape;1838;p40"/>
          <p:cNvSpPr/>
          <p:nvPr/>
        </p:nvSpPr>
        <p:spPr>
          <a:xfrm>
            <a:off x="5391191" y="5040789"/>
            <a:ext cx="800004" cy="762000"/>
          </a:xfrm>
          <a:prstGeom prst="flowChartConnector">
            <a:avLst/>
          </a:prstGeom>
          <a:solidFill>
            <a:srgbClr val="87A66E"/>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s-ES" sz="3600" u="none" cap="none" strike="noStrike">
                <a:solidFill>
                  <a:schemeClr val="lt1"/>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2" name="Shape 1842"/>
        <p:cNvGrpSpPr/>
        <p:nvPr/>
      </p:nvGrpSpPr>
      <p:grpSpPr>
        <a:xfrm>
          <a:off x="0" y="0"/>
          <a:ext cx="0" cy="0"/>
          <a:chOff x="0" y="0"/>
          <a:chExt cx="0" cy="0"/>
        </a:xfrm>
      </p:grpSpPr>
      <p:sp>
        <p:nvSpPr>
          <p:cNvPr id="1843" name="Google Shape;1843;p41"/>
          <p:cNvSpPr txBox="1"/>
          <p:nvPr/>
        </p:nvSpPr>
        <p:spPr>
          <a:xfrm>
            <a:off x="6483217" y="282674"/>
            <a:ext cx="5708783" cy="3146326"/>
          </a:xfrm>
          <a:prstGeom prst="rect">
            <a:avLst/>
          </a:prstGeom>
          <a:solidFill>
            <a:srgbClr val="87A66E"/>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EA1D76"/>
              </a:buClr>
              <a:buSzPts val="2400"/>
              <a:buFont typeface="Arial"/>
              <a:buNone/>
            </a:pPr>
            <a:r>
              <a:rPr b="1" i="0" lang="es-ES" sz="2400" u="none" cap="none" strike="noStrike">
                <a:solidFill>
                  <a:schemeClr val="lt1"/>
                </a:solidFill>
                <a:latin typeface="Calibri"/>
                <a:ea typeface="Calibri"/>
                <a:cs typeface="Calibri"/>
                <a:sym typeface="Calibri"/>
              </a:rPr>
              <a:t>Crisis de personal</a:t>
            </a:r>
            <a:r>
              <a:rPr b="0" i="0" lang="es-ES" sz="2400" u="none" cap="none" strike="noStrike">
                <a:solidFill>
                  <a:schemeClr val="lt1"/>
                </a:solidFill>
                <a:latin typeface="Calibri"/>
                <a:ea typeface="Calibri"/>
                <a:cs typeface="Calibri"/>
                <a:sym typeface="Calibri"/>
              </a:rPr>
              <a:t> </a:t>
            </a:r>
            <a:r>
              <a:rPr b="0" i="0" lang="es-ES" sz="2000" u="none" cap="none" strike="noStrike">
                <a:solidFill>
                  <a:schemeClr val="lt1"/>
                </a:solidFill>
                <a:latin typeface="Calibri"/>
                <a:ea typeface="Calibri"/>
                <a:cs typeface="Calibri"/>
                <a:sym typeface="Calibri"/>
              </a:rPr>
              <a:t>Estas crisis suelen desencadenarse por la pérdida de miembros clave del personal, como un vendedor o guía turístico estrella o un genio del marketing. Estas personas clave pueden ser cazadas por sus rivales o cortejadas por cazatalentos, perder la moral o ser despedidas. Por supuesto, la muerte y la jubilación también son factores. </a:t>
            </a:r>
            <a:endParaRPr b="0" i="0" sz="1400" u="none" cap="none" strike="noStrike">
              <a:solidFill>
                <a:srgbClr val="000000"/>
              </a:solidFill>
              <a:latin typeface="Arial"/>
              <a:ea typeface="Arial"/>
              <a:cs typeface="Arial"/>
              <a:sym typeface="Arial"/>
            </a:endParaRPr>
          </a:p>
        </p:txBody>
      </p:sp>
      <p:sp>
        <p:nvSpPr>
          <p:cNvPr id="1844" name="Google Shape;1844;p41"/>
          <p:cNvSpPr txBox="1"/>
          <p:nvPr/>
        </p:nvSpPr>
        <p:spPr>
          <a:xfrm>
            <a:off x="6483217" y="3823651"/>
            <a:ext cx="5697817" cy="2573461"/>
          </a:xfrm>
          <a:prstGeom prst="rect">
            <a:avLst/>
          </a:prstGeom>
          <a:solidFill>
            <a:srgbClr val="79527B"/>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EA1D76"/>
              </a:buClr>
              <a:buSzPts val="2400"/>
              <a:buFont typeface="Arial"/>
              <a:buNone/>
            </a:pPr>
            <a:r>
              <a:rPr b="1" i="0" lang="es-ES" sz="2400" u="none" cap="none" strike="noStrike">
                <a:solidFill>
                  <a:schemeClr val="lt1"/>
                </a:solidFill>
                <a:latin typeface="Calibri"/>
                <a:ea typeface="Calibri"/>
                <a:cs typeface="Calibri"/>
                <a:sym typeface="Calibri"/>
              </a:rPr>
              <a:t>Crisis financiera </a:t>
            </a:r>
            <a:r>
              <a:rPr b="0" i="0" lang="es-ES" sz="2000" u="none" cap="none" strike="noStrike">
                <a:solidFill>
                  <a:schemeClr val="lt1"/>
                </a:solidFill>
                <a:latin typeface="Calibri"/>
                <a:ea typeface="Calibri"/>
                <a:cs typeface="Calibri"/>
                <a:sym typeface="Calibri"/>
              </a:rPr>
              <a:t>puede ser específica de una región, empresa o varias empresas, por ejemplo, un flujo de caja negativo que merme su capacidad de funcionamiento o una recesión económica que deprima las cifras del turismo. Las empresas responden a las crisis financieras con medidas a corto plazo, como líneas de crédito de emergencia, y a largo plazo, como reestructuración empresarial, despidos y otros recortes de gastos. </a:t>
            </a:r>
            <a:endParaRPr b="0" i="0" sz="1400" u="none" cap="none" strike="noStrike">
              <a:solidFill>
                <a:srgbClr val="000000"/>
              </a:solidFill>
              <a:latin typeface="Arial"/>
              <a:ea typeface="Arial"/>
              <a:cs typeface="Arial"/>
              <a:sym typeface="Arial"/>
            </a:endParaRPr>
          </a:p>
        </p:txBody>
      </p:sp>
      <p:sp>
        <p:nvSpPr>
          <p:cNvPr id="1845" name="Google Shape;1845;p41"/>
          <p:cNvSpPr txBox="1"/>
          <p:nvPr/>
        </p:nvSpPr>
        <p:spPr>
          <a:xfrm>
            <a:off x="1120586" y="3998018"/>
            <a:ext cx="4203303" cy="2399095"/>
          </a:xfrm>
          <a:prstGeom prst="rect">
            <a:avLst/>
          </a:prstGeom>
          <a:solidFill>
            <a:srgbClr val="3AA091"/>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EA1D76"/>
              </a:buClr>
              <a:buSzPts val="2400"/>
              <a:buFont typeface="Arial"/>
              <a:buNone/>
            </a:pPr>
            <a:r>
              <a:rPr b="1" i="0" lang="es-ES" sz="2400" u="none" cap="none" strike="noStrike">
                <a:solidFill>
                  <a:schemeClr val="lt1"/>
                </a:solidFill>
                <a:latin typeface="Calibri"/>
                <a:ea typeface="Calibri"/>
                <a:cs typeface="Calibri"/>
                <a:sym typeface="Calibri"/>
              </a:rPr>
              <a:t>Violencia laboral o regional </a:t>
            </a:r>
            <a:r>
              <a:rPr b="0" i="0" lang="es-ES" sz="2000" u="none" cap="none" strike="noStrike">
                <a:solidFill>
                  <a:schemeClr val="lt1"/>
                </a:solidFill>
                <a:latin typeface="Calibri"/>
                <a:ea typeface="Calibri"/>
                <a:cs typeface="Calibri"/>
                <a:sym typeface="Calibri"/>
              </a:rPr>
              <a:t>Estas crisis son ataques de un individuo o grupo a un empleado, ciudadano o turista.</a:t>
            </a:r>
            <a:endParaRPr b="0" i="0" sz="1400" u="none" cap="none" strike="noStrike">
              <a:solidFill>
                <a:srgbClr val="000000"/>
              </a:solidFill>
              <a:latin typeface="Arial"/>
              <a:ea typeface="Arial"/>
              <a:cs typeface="Arial"/>
              <a:sym typeface="Arial"/>
            </a:endParaRPr>
          </a:p>
        </p:txBody>
      </p:sp>
      <p:sp>
        <p:nvSpPr>
          <p:cNvPr id="1846" name="Google Shape;1846;p41"/>
          <p:cNvSpPr txBox="1"/>
          <p:nvPr/>
        </p:nvSpPr>
        <p:spPr>
          <a:xfrm>
            <a:off x="1120588" y="331687"/>
            <a:ext cx="4203302" cy="3193668"/>
          </a:xfrm>
          <a:prstGeom prst="rect">
            <a:avLst/>
          </a:prstGeom>
          <a:solidFill>
            <a:srgbClr val="F27954"/>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EA1D76"/>
              </a:buClr>
              <a:buSzPts val="2400"/>
              <a:buFont typeface="Arial"/>
              <a:buNone/>
            </a:pPr>
            <a:r>
              <a:rPr b="1" i="0" lang="es-ES" sz="2400" u="none" cap="none" strike="noStrike">
                <a:solidFill>
                  <a:schemeClr val="lt1"/>
                </a:solidFill>
                <a:latin typeface="Calibri"/>
                <a:ea typeface="Calibri"/>
                <a:cs typeface="Calibri"/>
                <a:sym typeface="Calibri"/>
              </a:rPr>
              <a:t>Malevolencia</a:t>
            </a:r>
            <a:r>
              <a:rPr b="0" i="0" lang="es-ES" sz="2000" u="none" cap="none" strike="noStrike">
                <a:solidFill>
                  <a:schemeClr val="lt1"/>
                </a:solidFill>
                <a:latin typeface="Calibri"/>
                <a:ea typeface="Calibri"/>
                <a:cs typeface="Calibri"/>
                <a:sym typeface="Calibri"/>
              </a:rPr>
              <a:t> Este tipo de crisis se origina con acciones hostiles o criminales contra una empresa turística, región o individuo(s) y a veces tiene el objetivo de destruirla. Algunos ejemplos son la seguridad de empleados, visitantes y turistas, la ciberdelincuencia, la manipulación de productos o atracciones, el vandalismo, la destrucción del medio ambiente y los secuestros. </a:t>
            </a:r>
            <a:endParaRPr b="0" i="0" sz="1400" u="none" cap="none" strike="noStrike">
              <a:solidFill>
                <a:srgbClr val="000000"/>
              </a:solidFill>
              <a:latin typeface="Arial"/>
              <a:ea typeface="Arial"/>
              <a:cs typeface="Arial"/>
              <a:sym typeface="Arial"/>
            </a:endParaRPr>
          </a:p>
        </p:txBody>
      </p:sp>
      <p:sp>
        <p:nvSpPr>
          <p:cNvPr id="1847" name="Google Shape;1847;p41"/>
          <p:cNvSpPr/>
          <p:nvPr/>
        </p:nvSpPr>
        <p:spPr>
          <a:xfrm>
            <a:off x="5478896" y="1570510"/>
            <a:ext cx="800004" cy="762000"/>
          </a:xfrm>
          <a:prstGeom prst="flowChartConnector">
            <a:avLst/>
          </a:prstGeom>
          <a:solidFill>
            <a:srgbClr val="87A66E"/>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s-ES" sz="3600" u="none" cap="none" strike="noStrike">
                <a:solidFill>
                  <a:schemeClr val="lt1"/>
                </a:solidFill>
                <a:latin typeface="Calibri"/>
                <a:ea typeface="Calibri"/>
                <a:cs typeface="Calibri"/>
                <a:sym typeface="Calibri"/>
              </a:rPr>
              <a:t>7</a:t>
            </a:r>
            <a:endParaRPr b="0" i="0" sz="1400" u="none" cap="none" strike="noStrike">
              <a:solidFill>
                <a:srgbClr val="000000"/>
              </a:solidFill>
              <a:latin typeface="Arial"/>
              <a:ea typeface="Arial"/>
              <a:cs typeface="Arial"/>
              <a:sym typeface="Arial"/>
            </a:endParaRPr>
          </a:p>
        </p:txBody>
      </p:sp>
      <p:sp>
        <p:nvSpPr>
          <p:cNvPr id="1848" name="Google Shape;1848;p41"/>
          <p:cNvSpPr/>
          <p:nvPr/>
        </p:nvSpPr>
        <p:spPr>
          <a:xfrm>
            <a:off x="5543016" y="4729381"/>
            <a:ext cx="800004" cy="762000"/>
          </a:xfrm>
          <a:prstGeom prst="flowChartConnector">
            <a:avLst/>
          </a:prstGeom>
          <a:solidFill>
            <a:srgbClr val="79527B"/>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s-ES" sz="3600" u="none" cap="none" strike="noStrike">
                <a:solidFill>
                  <a:schemeClr val="lt1"/>
                </a:solidFill>
                <a:latin typeface="Calibri"/>
                <a:ea typeface="Calibri"/>
                <a:cs typeface="Calibri"/>
                <a:sym typeface="Calibri"/>
              </a:rPr>
              <a:t>8</a:t>
            </a:r>
            <a:endParaRPr b="0" i="0" sz="1400" u="none" cap="none" strike="noStrike">
              <a:solidFill>
                <a:srgbClr val="000000"/>
              </a:solidFill>
              <a:latin typeface="Arial"/>
              <a:ea typeface="Arial"/>
              <a:cs typeface="Arial"/>
              <a:sym typeface="Arial"/>
            </a:endParaRPr>
          </a:p>
        </p:txBody>
      </p:sp>
      <p:sp>
        <p:nvSpPr>
          <p:cNvPr id="1849" name="Google Shape;1849;p41"/>
          <p:cNvSpPr/>
          <p:nvPr/>
        </p:nvSpPr>
        <p:spPr>
          <a:xfrm>
            <a:off x="175396" y="4816565"/>
            <a:ext cx="800004" cy="762000"/>
          </a:xfrm>
          <a:prstGeom prst="flowChartConnector">
            <a:avLst/>
          </a:prstGeom>
          <a:solidFill>
            <a:srgbClr val="3AA09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s-ES" sz="3600" u="none" cap="none" strike="noStrike">
                <a:solidFill>
                  <a:schemeClr val="lt1"/>
                </a:solidFill>
                <a:latin typeface="Calibri"/>
                <a:ea typeface="Calibri"/>
                <a:cs typeface="Calibri"/>
                <a:sym typeface="Calibri"/>
              </a:rPr>
              <a:t>6</a:t>
            </a:r>
            <a:endParaRPr b="0" i="0" sz="1400" u="none" cap="none" strike="noStrike">
              <a:solidFill>
                <a:srgbClr val="000000"/>
              </a:solidFill>
              <a:latin typeface="Arial"/>
              <a:ea typeface="Arial"/>
              <a:cs typeface="Arial"/>
              <a:sym typeface="Arial"/>
            </a:endParaRPr>
          </a:p>
        </p:txBody>
      </p:sp>
      <p:sp>
        <p:nvSpPr>
          <p:cNvPr id="1850" name="Google Shape;1850;p41"/>
          <p:cNvSpPr/>
          <p:nvPr/>
        </p:nvSpPr>
        <p:spPr>
          <a:xfrm>
            <a:off x="175396" y="1570510"/>
            <a:ext cx="800004" cy="762000"/>
          </a:xfrm>
          <a:prstGeom prst="flowChartConnector">
            <a:avLst/>
          </a:prstGeom>
          <a:solidFill>
            <a:srgbClr val="F27954"/>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s-ES" sz="3600" u="none" cap="none" strike="noStrike">
                <a:solidFill>
                  <a:schemeClr val="lt1"/>
                </a:solidFill>
                <a:latin typeface="Calibri"/>
                <a:ea typeface="Calibri"/>
                <a:cs typeface="Calibri"/>
                <a:sym typeface="Calibri"/>
              </a:rPr>
              <a:t>5</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4" name="Shape 1854"/>
        <p:cNvGrpSpPr/>
        <p:nvPr/>
      </p:nvGrpSpPr>
      <p:grpSpPr>
        <a:xfrm>
          <a:off x="0" y="0"/>
          <a:ext cx="0" cy="0"/>
          <a:chOff x="0" y="0"/>
          <a:chExt cx="0" cy="0"/>
        </a:xfrm>
      </p:grpSpPr>
      <p:grpSp>
        <p:nvGrpSpPr>
          <p:cNvPr id="1855" name="Google Shape;1855;p42"/>
          <p:cNvGrpSpPr/>
          <p:nvPr/>
        </p:nvGrpSpPr>
        <p:grpSpPr>
          <a:xfrm>
            <a:off x="2352167" y="159190"/>
            <a:ext cx="8606548" cy="6707528"/>
            <a:chOff x="1822329" y="95015"/>
            <a:chExt cx="6297495" cy="5129301"/>
          </a:xfrm>
        </p:grpSpPr>
        <p:grpSp>
          <p:nvGrpSpPr>
            <p:cNvPr id="1856" name="Google Shape;1856;p42"/>
            <p:cNvGrpSpPr/>
            <p:nvPr/>
          </p:nvGrpSpPr>
          <p:grpSpPr>
            <a:xfrm>
              <a:off x="1822329" y="95015"/>
              <a:ext cx="6297495" cy="1706278"/>
              <a:chOff x="1822329" y="95015"/>
              <a:chExt cx="6297495" cy="1706278"/>
            </a:xfrm>
          </p:grpSpPr>
          <p:grpSp>
            <p:nvGrpSpPr>
              <p:cNvPr id="1857" name="Google Shape;1857;p42"/>
              <p:cNvGrpSpPr/>
              <p:nvPr/>
            </p:nvGrpSpPr>
            <p:grpSpPr>
              <a:xfrm>
                <a:off x="1822329" y="95015"/>
                <a:ext cx="2075870" cy="1706278"/>
                <a:chOff x="1822329" y="95015"/>
                <a:chExt cx="2075870" cy="1706278"/>
              </a:xfrm>
            </p:grpSpPr>
            <p:pic>
              <p:nvPicPr>
                <p:cNvPr id="1858" name="Google Shape;1858;p42"/>
                <p:cNvPicPr preferRelativeResize="0"/>
                <p:nvPr/>
              </p:nvPicPr>
              <p:blipFill rotWithShape="1">
                <a:blip r:embed="rId3">
                  <a:alphaModFix/>
                </a:blip>
                <a:srcRect b="0" l="0" r="0" t="0"/>
                <a:stretch/>
              </p:blipFill>
              <p:spPr>
                <a:xfrm>
                  <a:off x="1822329" y="406850"/>
                  <a:ext cx="1999244" cy="1394443"/>
                </a:xfrm>
                <a:custGeom>
                  <a:rect b="b" l="l" r="r" t="t"/>
                  <a:pathLst>
                    <a:path extrusionOk="0" h="1394443" w="1999244">
                      <a:moveTo>
                        <a:pt x="-1062" y="-788"/>
                      </a:moveTo>
                      <a:lnTo>
                        <a:pt x="1998182" y="-788"/>
                      </a:lnTo>
                      <a:lnTo>
                        <a:pt x="1998182" y="1393655"/>
                      </a:lnTo>
                      <a:lnTo>
                        <a:pt x="-1062" y="1393655"/>
                      </a:lnTo>
                      <a:close/>
                    </a:path>
                  </a:pathLst>
                </a:custGeom>
                <a:noFill/>
                <a:ln>
                  <a:noFill/>
                </a:ln>
              </p:spPr>
            </p:pic>
            <p:sp>
              <p:nvSpPr>
                <p:cNvPr id="1859" name="Google Shape;1859;p42"/>
                <p:cNvSpPr/>
                <p:nvPr/>
              </p:nvSpPr>
              <p:spPr>
                <a:xfrm>
                  <a:off x="2002808" y="296703"/>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0" name="Google Shape;1860;p42"/>
                <p:cNvSpPr/>
                <p:nvPr/>
              </p:nvSpPr>
              <p:spPr>
                <a:xfrm>
                  <a:off x="2065285" y="35917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61" name="Google Shape;1861;p42"/>
                <p:cNvGrpSpPr/>
                <p:nvPr/>
              </p:nvGrpSpPr>
              <p:grpSpPr>
                <a:xfrm>
                  <a:off x="2175539" y="209916"/>
                  <a:ext cx="379155" cy="225161"/>
                  <a:chOff x="2175539" y="209916"/>
                  <a:chExt cx="379155" cy="225161"/>
                </a:xfrm>
              </p:grpSpPr>
              <p:sp>
                <p:nvSpPr>
                  <p:cNvPr id="1862" name="Google Shape;1862;p42"/>
                  <p:cNvSpPr/>
                  <p:nvPr/>
                </p:nvSpPr>
                <p:spPr>
                  <a:xfrm>
                    <a:off x="2175539"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3" name="Google Shape;1863;p42"/>
                  <p:cNvSpPr/>
                  <p:nvPr/>
                </p:nvSpPr>
                <p:spPr>
                  <a:xfrm>
                    <a:off x="2359676"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64" name="Google Shape;1864;p42"/>
                <p:cNvGrpSpPr/>
                <p:nvPr/>
              </p:nvGrpSpPr>
              <p:grpSpPr>
                <a:xfrm>
                  <a:off x="2650135" y="95015"/>
                  <a:ext cx="1129009" cy="455900"/>
                  <a:chOff x="2650135" y="95015"/>
                  <a:chExt cx="1129009" cy="455900"/>
                </a:xfrm>
              </p:grpSpPr>
              <p:sp>
                <p:nvSpPr>
                  <p:cNvPr id="1865" name="Google Shape;1865;p42"/>
                  <p:cNvSpPr/>
                  <p:nvPr/>
                </p:nvSpPr>
                <p:spPr>
                  <a:xfrm>
                    <a:off x="2679739" y="124637"/>
                    <a:ext cx="1069802" cy="396701"/>
                  </a:xfrm>
                  <a:custGeom>
                    <a:rect b="b" l="l" r="r" t="t"/>
                    <a:pathLst>
                      <a:path extrusionOk="0" h="396701" w="1069802">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6" name="Google Shape;1866;p42"/>
                  <p:cNvSpPr/>
                  <p:nvPr/>
                </p:nvSpPr>
                <p:spPr>
                  <a:xfrm>
                    <a:off x="2650135" y="95015"/>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nvGrpSpPr>
              <p:cNvPr id="1867" name="Google Shape;1867;p42"/>
              <p:cNvGrpSpPr/>
              <p:nvPr/>
            </p:nvGrpSpPr>
            <p:grpSpPr>
              <a:xfrm>
                <a:off x="3933496" y="95015"/>
                <a:ext cx="2075526" cy="1706278"/>
                <a:chOff x="3933496" y="95015"/>
                <a:chExt cx="2075526" cy="1706278"/>
              </a:xfrm>
            </p:grpSpPr>
            <p:pic>
              <p:nvPicPr>
                <p:cNvPr id="1868" name="Google Shape;1868;p42"/>
                <p:cNvPicPr preferRelativeResize="0"/>
                <p:nvPr/>
              </p:nvPicPr>
              <p:blipFill rotWithShape="1">
                <a:blip r:embed="rId4">
                  <a:alphaModFix/>
                </a:blip>
                <a:srcRect b="0" l="0" r="0" t="0"/>
                <a:stretch/>
              </p:blipFill>
              <p:spPr>
                <a:xfrm>
                  <a:off x="3933496" y="406850"/>
                  <a:ext cx="1998695" cy="1394443"/>
                </a:xfrm>
                <a:custGeom>
                  <a:rect b="b" l="l" r="r" t="t"/>
                  <a:pathLst>
                    <a:path extrusionOk="0" h="1394443" w="1998695">
                      <a:moveTo>
                        <a:pt x="-138" y="-788"/>
                      </a:moveTo>
                      <a:lnTo>
                        <a:pt x="1998557" y="-788"/>
                      </a:lnTo>
                      <a:lnTo>
                        <a:pt x="1998557" y="1393655"/>
                      </a:lnTo>
                      <a:lnTo>
                        <a:pt x="-138" y="1393655"/>
                      </a:lnTo>
                      <a:close/>
                    </a:path>
                  </a:pathLst>
                </a:custGeom>
                <a:noFill/>
                <a:ln>
                  <a:noFill/>
                </a:ln>
              </p:spPr>
            </p:pic>
            <p:sp>
              <p:nvSpPr>
                <p:cNvPr id="1869" name="Google Shape;1869;p42"/>
                <p:cNvSpPr/>
                <p:nvPr/>
              </p:nvSpPr>
              <p:spPr>
                <a:xfrm>
                  <a:off x="4113632" y="296703"/>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0" name="Google Shape;1870;p42"/>
                <p:cNvSpPr/>
                <p:nvPr/>
              </p:nvSpPr>
              <p:spPr>
                <a:xfrm>
                  <a:off x="4176086" y="35917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71" name="Google Shape;1871;p42"/>
                <p:cNvGrpSpPr/>
                <p:nvPr/>
              </p:nvGrpSpPr>
              <p:grpSpPr>
                <a:xfrm>
                  <a:off x="4286340" y="209916"/>
                  <a:ext cx="379178" cy="225161"/>
                  <a:chOff x="4286340" y="209916"/>
                  <a:chExt cx="379178" cy="225161"/>
                </a:xfrm>
              </p:grpSpPr>
              <p:sp>
                <p:nvSpPr>
                  <p:cNvPr id="1872" name="Google Shape;1872;p42"/>
                  <p:cNvSpPr/>
                  <p:nvPr/>
                </p:nvSpPr>
                <p:spPr>
                  <a:xfrm>
                    <a:off x="4286340"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3" name="Google Shape;1873;p42"/>
                  <p:cNvSpPr/>
                  <p:nvPr/>
                </p:nvSpPr>
                <p:spPr>
                  <a:xfrm>
                    <a:off x="4470500"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74" name="Google Shape;1874;p42"/>
                <p:cNvGrpSpPr/>
                <p:nvPr/>
              </p:nvGrpSpPr>
              <p:grpSpPr>
                <a:xfrm>
                  <a:off x="4760959" y="95015"/>
                  <a:ext cx="1129009" cy="455900"/>
                  <a:chOff x="4760959" y="95015"/>
                  <a:chExt cx="1129009" cy="455900"/>
                </a:xfrm>
              </p:grpSpPr>
              <p:sp>
                <p:nvSpPr>
                  <p:cNvPr id="1875" name="Google Shape;1875;p42"/>
                  <p:cNvSpPr/>
                  <p:nvPr/>
                </p:nvSpPr>
                <p:spPr>
                  <a:xfrm>
                    <a:off x="4790563" y="124637"/>
                    <a:ext cx="1069801" cy="396701"/>
                  </a:xfrm>
                  <a:custGeom>
                    <a:rect b="b" l="l" r="r" t="t"/>
                    <a:pathLst>
                      <a:path extrusionOk="0" h="396701" w="10698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6" name="Google Shape;1876;p42"/>
                  <p:cNvSpPr/>
                  <p:nvPr/>
                </p:nvSpPr>
                <p:spPr>
                  <a:xfrm>
                    <a:off x="4760959" y="9501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nvGrpSpPr>
              <p:cNvPr id="1877" name="Google Shape;1877;p42"/>
              <p:cNvGrpSpPr/>
              <p:nvPr/>
            </p:nvGrpSpPr>
            <p:grpSpPr>
              <a:xfrm>
                <a:off x="6044114" y="95015"/>
                <a:ext cx="2075710" cy="1706278"/>
                <a:chOff x="6044114" y="95015"/>
                <a:chExt cx="2075710" cy="1706278"/>
              </a:xfrm>
            </p:grpSpPr>
            <p:pic>
              <p:nvPicPr>
                <p:cNvPr id="1878" name="Google Shape;1878;p42"/>
                <p:cNvPicPr preferRelativeResize="0"/>
                <p:nvPr/>
              </p:nvPicPr>
              <p:blipFill rotWithShape="1">
                <a:blip r:embed="rId5">
                  <a:alphaModFix/>
                </a:blip>
                <a:srcRect b="0" l="0" r="0" t="0"/>
                <a:stretch/>
              </p:blipFill>
              <p:spPr>
                <a:xfrm>
                  <a:off x="6044114" y="406850"/>
                  <a:ext cx="1998695" cy="1394443"/>
                </a:xfrm>
                <a:custGeom>
                  <a:rect b="b" l="l" r="r" t="t"/>
                  <a:pathLst>
                    <a:path extrusionOk="0" h="1394443" w="1998695">
                      <a:moveTo>
                        <a:pt x="785" y="-788"/>
                      </a:moveTo>
                      <a:lnTo>
                        <a:pt x="1999481" y="-788"/>
                      </a:lnTo>
                      <a:lnTo>
                        <a:pt x="1999481" y="1393655"/>
                      </a:lnTo>
                      <a:lnTo>
                        <a:pt x="785" y="1393655"/>
                      </a:lnTo>
                      <a:close/>
                    </a:path>
                  </a:pathLst>
                </a:custGeom>
                <a:noFill/>
                <a:ln>
                  <a:noFill/>
                </a:ln>
              </p:spPr>
            </p:pic>
            <p:sp>
              <p:nvSpPr>
                <p:cNvPr id="1879" name="Google Shape;1879;p42"/>
                <p:cNvSpPr/>
                <p:nvPr/>
              </p:nvSpPr>
              <p:spPr>
                <a:xfrm>
                  <a:off x="6224433" y="296703"/>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0" name="Google Shape;1880;p42"/>
                <p:cNvSpPr/>
                <p:nvPr/>
              </p:nvSpPr>
              <p:spPr>
                <a:xfrm>
                  <a:off x="6286910" y="359170"/>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81" name="Google Shape;1881;p42"/>
                <p:cNvGrpSpPr/>
                <p:nvPr/>
              </p:nvGrpSpPr>
              <p:grpSpPr>
                <a:xfrm>
                  <a:off x="6397140" y="209916"/>
                  <a:ext cx="379179" cy="225161"/>
                  <a:chOff x="6397140" y="209916"/>
                  <a:chExt cx="379179" cy="225161"/>
                </a:xfrm>
              </p:grpSpPr>
              <p:sp>
                <p:nvSpPr>
                  <p:cNvPr id="1882" name="Google Shape;1882;p42"/>
                  <p:cNvSpPr/>
                  <p:nvPr/>
                </p:nvSpPr>
                <p:spPr>
                  <a:xfrm>
                    <a:off x="6397140" y="209916"/>
                    <a:ext cx="195041" cy="225161"/>
                  </a:xfrm>
                  <a:custGeom>
                    <a:rect b="b" l="l" r="r" t="t"/>
                    <a:pathLst>
                      <a:path extrusionOk="0" h="225161" w="195041">
                        <a:moveTo>
                          <a:pt x="195042"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3" name="Google Shape;1883;p42"/>
                  <p:cNvSpPr/>
                  <p:nvPr/>
                </p:nvSpPr>
                <p:spPr>
                  <a:xfrm>
                    <a:off x="6581301" y="209916"/>
                    <a:ext cx="195018" cy="225161"/>
                  </a:xfrm>
                  <a:custGeom>
                    <a:rect b="b" l="l" r="r" t="t"/>
                    <a:pathLst>
                      <a:path extrusionOk="0" h="225161" w="195018">
                        <a:moveTo>
                          <a:pt x="195019" y="112592"/>
                        </a:moveTo>
                        <a:lnTo>
                          <a:pt x="0" y="225162"/>
                        </a:lnTo>
                        <a:lnTo>
                          <a:pt x="0" y="0"/>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84" name="Google Shape;1884;p42"/>
                <p:cNvGrpSpPr/>
                <p:nvPr/>
              </p:nvGrpSpPr>
              <p:grpSpPr>
                <a:xfrm>
                  <a:off x="6871783" y="95015"/>
                  <a:ext cx="1129009" cy="455900"/>
                  <a:chOff x="6871783" y="95015"/>
                  <a:chExt cx="1129009" cy="455900"/>
                </a:xfrm>
              </p:grpSpPr>
              <p:sp>
                <p:nvSpPr>
                  <p:cNvPr id="1885" name="Google Shape;1885;p42"/>
                  <p:cNvSpPr/>
                  <p:nvPr/>
                </p:nvSpPr>
                <p:spPr>
                  <a:xfrm>
                    <a:off x="6901387" y="124637"/>
                    <a:ext cx="1069802" cy="396701"/>
                  </a:xfrm>
                  <a:custGeom>
                    <a:rect b="b" l="l" r="r" t="t"/>
                    <a:pathLst>
                      <a:path extrusionOk="0" h="396701" w="1069802">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6" name="Google Shape;1886;p42"/>
                  <p:cNvSpPr/>
                  <p:nvPr/>
                </p:nvSpPr>
                <p:spPr>
                  <a:xfrm>
                    <a:off x="6871783" y="9501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887" name="Google Shape;1887;p42"/>
            <p:cNvGrpSpPr/>
            <p:nvPr/>
          </p:nvGrpSpPr>
          <p:grpSpPr>
            <a:xfrm>
              <a:off x="1822329" y="1806595"/>
              <a:ext cx="6297495" cy="1706209"/>
              <a:chOff x="1822329" y="1806595"/>
              <a:chExt cx="6297495" cy="1706209"/>
            </a:xfrm>
          </p:grpSpPr>
          <p:grpSp>
            <p:nvGrpSpPr>
              <p:cNvPr id="1888" name="Google Shape;1888;p42"/>
              <p:cNvGrpSpPr/>
              <p:nvPr/>
            </p:nvGrpSpPr>
            <p:grpSpPr>
              <a:xfrm>
                <a:off x="1822329" y="1806595"/>
                <a:ext cx="2075870" cy="1706209"/>
                <a:chOff x="1822329" y="1806595"/>
                <a:chExt cx="2075870" cy="1706209"/>
              </a:xfrm>
            </p:grpSpPr>
            <p:pic>
              <p:nvPicPr>
                <p:cNvPr id="1889" name="Google Shape;1889;p42"/>
                <p:cNvPicPr preferRelativeResize="0"/>
                <p:nvPr/>
              </p:nvPicPr>
              <p:blipFill rotWithShape="1">
                <a:blip r:embed="rId6">
                  <a:alphaModFix/>
                </a:blip>
                <a:srcRect b="0" l="0" r="0" t="0"/>
                <a:stretch/>
              </p:blipFill>
              <p:spPr>
                <a:xfrm>
                  <a:off x="1822329" y="2118361"/>
                  <a:ext cx="1999244" cy="1394443"/>
                </a:xfrm>
                <a:custGeom>
                  <a:rect b="b" l="l" r="r" t="t"/>
                  <a:pathLst>
                    <a:path extrusionOk="0" h="1394443" w="1999244">
                      <a:moveTo>
                        <a:pt x="-1062" y="-39"/>
                      </a:moveTo>
                      <a:lnTo>
                        <a:pt x="1998182" y="-39"/>
                      </a:lnTo>
                      <a:lnTo>
                        <a:pt x="1998182" y="1394404"/>
                      </a:lnTo>
                      <a:lnTo>
                        <a:pt x="-1062" y="1394404"/>
                      </a:lnTo>
                      <a:close/>
                    </a:path>
                  </a:pathLst>
                </a:custGeom>
                <a:noFill/>
                <a:ln>
                  <a:noFill/>
                </a:ln>
              </p:spPr>
            </p:pic>
            <p:grpSp>
              <p:nvGrpSpPr>
                <p:cNvPr id="1890" name="Google Shape;1890;p42"/>
                <p:cNvGrpSpPr/>
                <p:nvPr/>
              </p:nvGrpSpPr>
              <p:grpSpPr>
                <a:xfrm>
                  <a:off x="2002808" y="1806595"/>
                  <a:ext cx="1895391" cy="1508018"/>
                  <a:chOff x="2002808" y="1806595"/>
                  <a:chExt cx="1895391" cy="1508018"/>
                </a:xfrm>
              </p:grpSpPr>
              <p:grpSp>
                <p:nvGrpSpPr>
                  <p:cNvPr id="1891" name="Google Shape;1891;p42"/>
                  <p:cNvGrpSpPr/>
                  <p:nvPr/>
                </p:nvGrpSpPr>
                <p:grpSpPr>
                  <a:xfrm>
                    <a:off x="2002808" y="2008283"/>
                    <a:ext cx="1895391" cy="1306330"/>
                    <a:chOff x="2002808" y="2008283"/>
                    <a:chExt cx="1895391" cy="1306330"/>
                  </a:xfrm>
                </p:grpSpPr>
                <p:sp>
                  <p:nvSpPr>
                    <p:cNvPr id="1892" name="Google Shape;1892;p42"/>
                    <p:cNvSpPr/>
                    <p:nvPr/>
                  </p:nvSpPr>
                  <p:spPr>
                    <a:xfrm>
                      <a:off x="2002808" y="2008283"/>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3" name="Google Shape;1893;p42"/>
                    <p:cNvSpPr/>
                    <p:nvPr/>
                  </p:nvSpPr>
                  <p:spPr>
                    <a:xfrm>
                      <a:off x="2065285" y="207075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94" name="Google Shape;1894;p42"/>
                  <p:cNvGrpSpPr/>
                  <p:nvPr/>
                </p:nvGrpSpPr>
                <p:grpSpPr>
                  <a:xfrm>
                    <a:off x="2175539" y="1921496"/>
                    <a:ext cx="379155" cy="225161"/>
                    <a:chOff x="2175539" y="1921496"/>
                    <a:chExt cx="379155" cy="225161"/>
                  </a:xfrm>
                </p:grpSpPr>
                <p:sp>
                  <p:nvSpPr>
                    <p:cNvPr id="1895" name="Google Shape;1895;p42"/>
                    <p:cNvSpPr/>
                    <p:nvPr/>
                  </p:nvSpPr>
                  <p:spPr>
                    <a:xfrm>
                      <a:off x="2175539"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6" name="Google Shape;1896;p42"/>
                    <p:cNvSpPr/>
                    <p:nvPr/>
                  </p:nvSpPr>
                  <p:spPr>
                    <a:xfrm>
                      <a:off x="2359676"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97" name="Google Shape;1897;p42"/>
                  <p:cNvGrpSpPr/>
                  <p:nvPr/>
                </p:nvGrpSpPr>
                <p:grpSpPr>
                  <a:xfrm>
                    <a:off x="2650135" y="1806595"/>
                    <a:ext cx="1129009" cy="455900"/>
                    <a:chOff x="2650135" y="1806595"/>
                    <a:chExt cx="1129009" cy="455900"/>
                  </a:xfrm>
                </p:grpSpPr>
                <p:sp>
                  <p:nvSpPr>
                    <p:cNvPr id="1898" name="Google Shape;1898;p42"/>
                    <p:cNvSpPr/>
                    <p:nvPr/>
                  </p:nvSpPr>
                  <p:spPr>
                    <a:xfrm>
                      <a:off x="2679739" y="1836194"/>
                      <a:ext cx="1069802" cy="396701"/>
                    </a:xfrm>
                    <a:custGeom>
                      <a:rect b="b" l="l" r="r" t="t"/>
                      <a:pathLst>
                        <a:path extrusionOk="0" h="396701" w="1069802">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9" name="Google Shape;1899;p42"/>
                    <p:cNvSpPr/>
                    <p:nvPr/>
                  </p:nvSpPr>
                  <p:spPr>
                    <a:xfrm>
                      <a:off x="2650135" y="1806595"/>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900" name="Google Shape;1900;p42"/>
              <p:cNvGrpSpPr/>
              <p:nvPr/>
            </p:nvGrpSpPr>
            <p:grpSpPr>
              <a:xfrm>
                <a:off x="3933496" y="1806595"/>
                <a:ext cx="2075526" cy="1706209"/>
                <a:chOff x="3933496" y="1806595"/>
                <a:chExt cx="2075526" cy="1706209"/>
              </a:xfrm>
            </p:grpSpPr>
            <p:pic>
              <p:nvPicPr>
                <p:cNvPr id="1901" name="Google Shape;1901;p42"/>
                <p:cNvPicPr preferRelativeResize="0"/>
                <p:nvPr/>
              </p:nvPicPr>
              <p:blipFill rotWithShape="1">
                <a:blip r:embed="rId7">
                  <a:alphaModFix/>
                </a:blip>
                <a:srcRect b="0" l="0" r="0" t="0"/>
                <a:stretch/>
              </p:blipFill>
              <p:spPr>
                <a:xfrm>
                  <a:off x="3933496" y="2118361"/>
                  <a:ext cx="1998695" cy="1394443"/>
                </a:xfrm>
                <a:custGeom>
                  <a:rect b="b" l="l" r="r" t="t"/>
                  <a:pathLst>
                    <a:path extrusionOk="0" h="1394443" w="1998695">
                      <a:moveTo>
                        <a:pt x="-138" y="-39"/>
                      </a:moveTo>
                      <a:lnTo>
                        <a:pt x="1998557" y="-39"/>
                      </a:lnTo>
                      <a:lnTo>
                        <a:pt x="1998557" y="1394404"/>
                      </a:lnTo>
                      <a:lnTo>
                        <a:pt x="-138" y="1394404"/>
                      </a:lnTo>
                      <a:close/>
                    </a:path>
                  </a:pathLst>
                </a:custGeom>
                <a:noFill/>
                <a:ln>
                  <a:noFill/>
                </a:ln>
              </p:spPr>
            </p:pic>
            <p:grpSp>
              <p:nvGrpSpPr>
                <p:cNvPr id="1902" name="Google Shape;1902;p42"/>
                <p:cNvGrpSpPr/>
                <p:nvPr/>
              </p:nvGrpSpPr>
              <p:grpSpPr>
                <a:xfrm>
                  <a:off x="4113632" y="1806595"/>
                  <a:ext cx="1895390" cy="1508018"/>
                  <a:chOff x="4113632" y="1806595"/>
                  <a:chExt cx="1895390" cy="1508018"/>
                </a:xfrm>
              </p:grpSpPr>
              <p:grpSp>
                <p:nvGrpSpPr>
                  <p:cNvPr id="1903" name="Google Shape;1903;p42"/>
                  <p:cNvGrpSpPr/>
                  <p:nvPr/>
                </p:nvGrpSpPr>
                <p:grpSpPr>
                  <a:xfrm>
                    <a:off x="4113632" y="2008283"/>
                    <a:ext cx="1895390" cy="1306330"/>
                    <a:chOff x="4113632" y="2008283"/>
                    <a:chExt cx="1895390" cy="1306330"/>
                  </a:xfrm>
                </p:grpSpPr>
                <p:sp>
                  <p:nvSpPr>
                    <p:cNvPr id="1904" name="Google Shape;1904;p42"/>
                    <p:cNvSpPr/>
                    <p:nvPr/>
                  </p:nvSpPr>
                  <p:spPr>
                    <a:xfrm>
                      <a:off x="4113632" y="2008283"/>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5" name="Google Shape;1905;p42"/>
                    <p:cNvSpPr/>
                    <p:nvPr/>
                  </p:nvSpPr>
                  <p:spPr>
                    <a:xfrm>
                      <a:off x="4176086" y="2070750"/>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06" name="Google Shape;1906;p42"/>
                  <p:cNvGrpSpPr/>
                  <p:nvPr/>
                </p:nvGrpSpPr>
                <p:grpSpPr>
                  <a:xfrm>
                    <a:off x="4286340" y="1921496"/>
                    <a:ext cx="379178" cy="225161"/>
                    <a:chOff x="4286340" y="1921496"/>
                    <a:chExt cx="379178" cy="225161"/>
                  </a:xfrm>
                </p:grpSpPr>
                <p:sp>
                  <p:nvSpPr>
                    <p:cNvPr id="1907" name="Google Shape;1907;p42"/>
                    <p:cNvSpPr/>
                    <p:nvPr/>
                  </p:nvSpPr>
                  <p:spPr>
                    <a:xfrm>
                      <a:off x="4286340"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8" name="Google Shape;1908;p42"/>
                    <p:cNvSpPr/>
                    <p:nvPr/>
                  </p:nvSpPr>
                  <p:spPr>
                    <a:xfrm>
                      <a:off x="4470500"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09" name="Google Shape;1909;p42"/>
                  <p:cNvGrpSpPr/>
                  <p:nvPr/>
                </p:nvGrpSpPr>
                <p:grpSpPr>
                  <a:xfrm>
                    <a:off x="4760959" y="1806595"/>
                    <a:ext cx="1129009" cy="455900"/>
                    <a:chOff x="4760959" y="1806595"/>
                    <a:chExt cx="1129009" cy="455900"/>
                  </a:xfrm>
                </p:grpSpPr>
                <p:sp>
                  <p:nvSpPr>
                    <p:cNvPr id="1910" name="Google Shape;1910;p42"/>
                    <p:cNvSpPr/>
                    <p:nvPr/>
                  </p:nvSpPr>
                  <p:spPr>
                    <a:xfrm>
                      <a:off x="4790563" y="1836194"/>
                      <a:ext cx="1069801" cy="396701"/>
                    </a:xfrm>
                    <a:custGeom>
                      <a:rect b="b" l="l" r="r" t="t"/>
                      <a:pathLst>
                        <a:path extrusionOk="0" h="396701" w="10698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1" name="Google Shape;1911;p42"/>
                    <p:cNvSpPr/>
                    <p:nvPr/>
                  </p:nvSpPr>
                  <p:spPr>
                    <a:xfrm>
                      <a:off x="4760959" y="180659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912" name="Google Shape;1912;p42"/>
              <p:cNvGrpSpPr/>
              <p:nvPr/>
            </p:nvGrpSpPr>
            <p:grpSpPr>
              <a:xfrm>
                <a:off x="6044114" y="1806595"/>
                <a:ext cx="2075710" cy="1706209"/>
                <a:chOff x="6044114" y="1806595"/>
                <a:chExt cx="2075710" cy="1706209"/>
              </a:xfrm>
            </p:grpSpPr>
            <p:pic>
              <p:nvPicPr>
                <p:cNvPr id="1913" name="Google Shape;1913;p42"/>
                <p:cNvPicPr preferRelativeResize="0"/>
                <p:nvPr/>
              </p:nvPicPr>
              <p:blipFill rotWithShape="1">
                <a:blip r:embed="rId8">
                  <a:alphaModFix/>
                </a:blip>
                <a:srcRect b="0" l="0" r="0" t="0"/>
                <a:stretch/>
              </p:blipFill>
              <p:spPr>
                <a:xfrm>
                  <a:off x="6044114" y="2118361"/>
                  <a:ext cx="1998695" cy="1394443"/>
                </a:xfrm>
                <a:custGeom>
                  <a:rect b="b" l="l" r="r" t="t"/>
                  <a:pathLst>
                    <a:path extrusionOk="0" h="1394443" w="1998695">
                      <a:moveTo>
                        <a:pt x="785" y="-39"/>
                      </a:moveTo>
                      <a:lnTo>
                        <a:pt x="1999481" y="-39"/>
                      </a:lnTo>
                      <a:lnTo>
                        <a:pt x="1999481" y="1394404"/>
                      </a:lnTo>
                      <a:lnTo>
                        <a:pt x="785" y="1394404"/>
                      </a:lnTo>
                      <a:close/>
                    </a:path>
                  </a:pathLst>
                </a:custGeom>
                <a:noFill/>
                <a:ln>
                  <a:noFill/>
                </a:ln>
              </p:spPr>
            </p:pic>
            <p:grpSp>
              <p:nvGrpSpPr>
                <p:cNvPr id="1914" name="Google Shape;1914;p42"/>
                <p:cNvGrpSpPr/>
                <p:nvPr/>
              </p:nvGrpSpPr>
              <p:grpSpPr>
                <a:xfrm>
                  <a:off x="6224433" y="1806595"/>
                  <a:ext cx="1895391" cy="1508018"/>
                  <a:chOff x="6224433" y="1806595"/>
                  <a:chExt cx="1895391" cy="1508018"/>
                </a:xfrm>
              </p:grpSpPr>
              <p:grpSp>
                <p:nvGrpSpPr>
                  <p:cNvPr id="1915" name="Google Shape;1915;p42"/>
                  <p:cNvGrpSpPr/>
                  <p:nvPr/>
                </p:nvGrpSpPr>
                <p:grpSpPr>
                  <a:xfrm>
                    <a:off x="6224433" y="2008283"/>
                    <a:ext cx="1895391" cy="1306330"/>
                    <a:chOff x="6224433" y="2008283"/>
                    <a:chExt cx="1895391" cy="1306330"/>
                  </a:xfrm>
                </p:grpSpPr>
                <p:sp>
                  <p:nvSpPr>
                    <p:cNvPr id="1916" name="Google Shape;1916;p42"/>
                    <p:cNvSpPr/>
                    <p:nvPr/>
                  </p:nvSpPr>
                  <p:spPr>
                    <a:xfrm>
                      <a:off x="6224433" y="2008283"/>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7" name="Google Shape;1917;p42"/>
                    <p:cNvSpPr/>
                    <p:nvPr/>
                  </p:nvSpPr>
                  <p:spPr>
                    <a:xfrm>
                      <a:off x="6286910" y="2070750"/>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18" name="Google Shape;1918;p42"/>
                  <p:cNvGrpSpPr/>
                  <p:nvPr/>
                </p:nvGrpSpPr>
                <p:grpSpPr>
                  <a:xfrm>
                    <a:off x="6397140" y="1921496"/>
                    <a:ext cx="379179" cy="225161"/>
                    <a:chOff x="6397140" y="1921496"/>
                    <a:chExt cx="379179" cy="225161"/>
                  </a:xfrm>
                </p:grpSpPr>
                <p:sp>
                  <p:nvSpPr>
                    <p:cNvPr id="1919" name="Google Shape;1919;p42"/>
                    <p:cNvSpPr/>
                    <p:nvPr/>
                  </p:nvSpPr>
                  <p:spPr>
                    <a:xfrm>
                      <a:off x="6397140" y="1921496"/>
                      <a:ext cx="195041" cy="225161"/>
                    </a:xfrm>
                    <a:custGeom>
                      <a:rect b="b" l="l" r="r" t="t"/>
                      <a:pathLst>
                        <a:path extrusionOk="0" h="225161" w="195041">
                          <a:moveTo>
                            <a:pt x="195042"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20" name="Google Shape;1920;p42"/>
                    <p:cNvSpPr/>
                    <p:nvPr/>
                  </p:nvSpPr>
                  <p:spPr>
                    <a:xfrm>
                      <a:off x="6581301" y="1921496"/>
                      <a:ext cx="195018" cy="225161"/>
                    </a:xfrm>
                    <a:custGeom>
                      <a:rect b="b" l="l" r="r" t="t"/>
                      <a:pathLst>
                        <a:path extrusionOk="0" h="225161" w="195018">
                          <a:moveTo>
                            <a:pt x="195019" y="112569"/>
                          </a:moveTo>
                          <a:lnTo>
                            <a:pt x="0" y="225162"/>
                          </a:lnTo>
                          <a:lnTo>
                            <a:pt x="0" y="0"/>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21" name="Google Shape;1921;p42"/>
                  <p:cNvGrpSpPr/>
                  <p:nvPr/>
                </p:nvGrpSpPr>
                <p:grpSpPr>
                  <a:xfrm>
                    <a:off x="6871783" y="1806595"/>
                    <a:ext cx="1129009" cy="455900"/>
                    <a:chOff x="6871783" y="1806595"/>
                    <a:chExt cx="1129009" cy="455900"/>
                  </a:xfrm>
                </p:grpSpPr>
                <p:sp>
                  <p:nvSpPr>
                    <p:cNvPr id="1922" name="Google Shape;1922;p42"/>
                    <p:cNvSpPr/>
                    <p:nvPr/>
                  </p:nvSpPr>
                  <p:spPr>
                    <a:xfrm>
                      <a:off x="6901387" y="1836194"/>
                      <a:ext cx="1069802" cy="396701"/>
                    </a:xfrm>
                    <a:custGeom>
                      <a:rect b="b" l="l" r="r" t="t"/>
                      <a:pathLst>
                        <a:path extrusionOk="0" h="396701" w="1069802">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23" name="Google Shape;1923;p42"/>
                    <p:cNvSpPr/>
                    <p:nvPr/>
                  </p:nvSpPr>
                  <p:spPr>
                    <a:xfrm>
                      <a:off x="6871783" y="1806595"/>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grpSp>
          <p:nvGrpSpPr>
            <p:cNvPr id="1924" name="Google Shape;1924;p42"/>
            <p:cNvGrpSpPr/>
            <p:nvPr/>
          </p:nvGrpSpPr>
          <p:grpSpPr>
            <a:xfrm>
              <a:off x="1822329" y="3518152"/>
              <a:ext cx="6297495" cy="1706164"/>
              <a:chOff x="1822329" y="3518152"/>
              <a:chExt cx="6297495" cy="1706164"/>
            </a:xfrm>
          </p:grpSpPr>
          <p:grpSp>
            <p:nvGrpSpPr>
              <p:cNvPr id="1925" name="Google Shape;1925;p42"/>
              <p:cNvGrpSpPr/>
              <p:nvPr/>
            </p:nvGrpSpPr>
            <p:grpSpPr>
              <a:xfrm>
                <a:off x="1822329" y="3518152"/>
                <a:ext cx="2075870" cy="1706164"/>
                <a:chOff x="1822329" y="3518152"/>
                <a:chExt cx="2075870" cy="1706164"/>
              </a:xfrm>
            </p:grpSpPr>
            <p:pic>
              <p:nvPicPr>
                <p:cNvPr id="1926" name="Google Shape;1926;p42"/>
                <p:cNvPicPr preferRelativeResize="0"/>
                <p:nvPr/>
              </p:nvPicPr>
              <p:blipFill rotWithShape="1">
                <a:blip r:embed="rId9">
                  <a:alphaModFix/>
                </a:blip>
                <a:srcRect b="0" l="0" r="0" t="0"/>
                <a:stretch/>
              </p:blipFill>
              <p:spPr>
                <a:xfrm>
                  <a:off x="1822329" y="3829873"/>
                  <a:ext cx="1999244" cy="1394443"/>
                </a:xfrm>
                <a:custGeom>
                  <a:rect b="b" l="l" r="r" t="t"/>
                  <a:pathLst>
                    <a:path extrusionOk="0" h="1394443" w="1999244">
                      <a:moveTo>
                        <a:pt x="-1062" y="710"/>
                      </a:moveTo>
                      <a:lnTo>
                        <a:pt x="1998182" y="710"/>
                      </a:lnTo>
                      <a:lnTo>
                        <a:pt x="1998182" y="1395153"/>
                      </a:lnTo>
                      <a:lnTo>
                        <a:pt x="-1062" y="1395153"/>
                      </a:lnTo>
                      <a:close/>
                    </a:path>
                  </a:pathLst>
                </a:custGeom>
                <a:noFill/>
                <a:ln>
                  <a:noFill/>
                </a:ln>
              </p:spPr>
            </p:pic>
            <p:grpSp>
              <p:nvGrpSpPr>
                <p:cNvPr id="1927" name="Google Shape;1927;p42"/>
                <p:cNvGrpSpPr/>
                <p:nvPr/>
              </p:nvGrpSpPr>
              <p:grpSpPr>
                <a:xfrm>
                  <a:off x="2002808" y="3518152"/>
                  <a:ext cx="1895391" cy="1508018"/>
                  <a:chOff x="2002808" y="3518152"/>
                  <a:chExt cx="1895391" cy="1508018"/>
                </a:xfrm>
              </p:grpSpPr>
              <p:grpSp>
                <p:nvGrpSpPr>
                  <p:cNvPr id="1928" name="Google Shape;1928;p42"/>
                  <p:cNvGrpSpPr/>
                  <p:nvPr/>
                </p:nvGrpSpPr>
                <p:grpSpPr>
                  <a:xfrm>
                    <a:off x="2002808" y="3719840"/>
                    <a:ext cx="1895391" cy="1306330"/>
                    <a:chOff x="2002808" y="3719840"/>
                    <a:chExt cx="1895391" cy="1306330"/>
                  </a:xfrm>
                </p:grpSpPr>
                <p:sp>
                  <p:nvSpPr>
                    <p:cNvPr id="1929" name="Google Shape;1929;p42"/>
                    <p:cNvSpPr/>
                    <p:nvPr/>
                  </p:nvSpPr>
                  <p:spPr>
                    <a:xfrm>
                      <a:off x="2002808" y="3719840"/>
                      <a:ext cx="1895391" cy="1306330"/>
                    </a:xfrm>
                    <a:custGeom>
                      <a:rect b="b" l="l" r="r" t="t"/>
                      <a:pathLst>
                        <a:path extrusionOk="0" h="1306330" w="1895391">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30" name="Google Shape;1930;p42"/>
                    <p:cNvSpPr/>
                    <p:nvPr/>
                  </p:nvSpPr>
                  <p:spPr>
                    <a:xfrm>
                      <a:off x="2065285" y="3782308"/>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31" name="Google Shape;1931;p42"/>
                  <p:cNvGrpSpPr/>
                  <p:nvPr/>
                </p:nvGrpSpPr>
                <p:grpSpPr>
                  <a:xfrm>
                    <a:off x="2175539" y="3633053"/>
                    <a:ext cx="379155" cy="225161"/>
                    <a:chOff x="2175539" y="3633053"/>
                    <a:chExt cx="379155" cy="225161"/>
                  </a:xfrm>
                </p:grpSpPr>
                <p:sp>
                  <p:nvSpPr>
                    <p:cNvPr id="1932" name="Google Shape;1932;p42"/>
                    <p:cNvSpPr/>
                    <p:nvPr/>
                  </p:nvSpPr>
                  <p:spPr>
                    <a:xfrm>
                      <a:off x="2175539"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33" name="Google Shape;1933;p42"/>
                    <p:cNvSpPr/>
                    <p:nvPr/>
                  </p:nvSpPr>
                  <p:spPr>
                    <a:xfrm>
                      <a:off x="2359676"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34" name="Google Shape;1934;p42"/>
                  <p:cNvGrpSpPr/>
                  <p:nvPr/>
                </p:nvGrpSpPr>
                <p:grpSpPr>
                  <a:xfrm>
                    <a:off x="2650135" y="3518152"/>
                    <a:ext cx="1129009" cy="455900"/>
                    <a:chOff x="2650135" y="3518152"/>
                    <a:chExt cx="1129009" cy="455900"/>
                  </a:xfrm>
                </p:grpSpPr>
                <p:sp>
                  <p:nvSpPr>
                    <p:cNvPr id="1935" name="Google Shape;1935;p42"/>
                    <p:cNvSpPr/>
                    <p:nvPr/>
                  </p:nvSpPr>
                  <p:spPr>
                    <a:xfrm>
                      <a:off x="2679739" y="3547775"/>
                      <a:ext cx="1069802" cy="396701"/>
                    </a:xfrm>
                    <a:custGeom>
                      <a:rect b="b" l="l" r="r" t="t"/>
                      <a:pathLst>
                        <a:path extrusionOk="0" h="396701" w="1069802">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36" name="Google Shape;1936;p42"/>
                    <p:cNvSpPr/>
                    <p:nvPr/>
                  </p:nvSpPr>
                  <p:spPr>
                    <a:xfrm>
                      <a:off x="2650135" y="3518152"/>
                      <a:ext cx="1129009" cy="455900"/>
                    </a:xfrm>
                    <a:custGeom>
                      <a:rect b="b" l="l" r="r" t="t"/>
                      <a:pathLst>
                        <a:path extrusionOk="0" h="455900" w="1129009">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937" name="Google Shape;1937;p42"/>
              <p:cNvGrpSpPr/>
              <p:nvPr/>
            </p:nvGrpSpPr>
            <p:grpSpPr>
              <a:xfrm>
                <a:off x="3933496" y="3518152"/>
                <a:ext cx="2075526" cy="1706164"/>
                <a:chOff x="3933496" y="3518152"/>
                <a:chExt cx="2075526" cy="1706164"/>
              </a:xfrm>
            </p:grpSpPr>
            <p:pic>
              <p:nvPicPr>
                <p:cNvPr id="1938" name="Google Shape;1938;p42"/>
                <p:cNvPicPr preferRelativeResize="0"/>
                <p:nvPr/>
              </p:nvPicPr>
              <p:blipFill rotWithShape="1">
                <a:blip r:embed="rId10">
                  <a:alphaModFix/>
                </a:blip>
                <a:srcRect b="0" l="0" r="0" t="0"/>
                <a:stretch/>
              </p:blipFill>
              <p:spPr>
                <a:xfrm>
                  <a:off x="3933496" y="3829873"/>
                  <a:ext cx="1998695" cy="1394443"/>
                </a:xfrm>
                <a:custGeom>
                  <a:rect b="b" l="l" r="r" t="t"/>
                  <a:pathLst>
                    <a:path extrusionOk="0" h="1394443" w="1998695">
                      <a:moveTo>
                        <a:pt x="-138" y="710"/>
                      </a:moveTo>
                      <a:lnTo>
                        <a:pt x="1998557" y="710"/>
                      </a:lnTo>
                      <a:lnTo>
                        <a:pt x="1998557" y="1395153"/>
                      </a:lnTo>
                      <a:lnTo>
                        <a:pt x="-138" y="1395153"/>
                      </a:lnTo>
                      <a:close/>
                    </a:path>
                  </a:pathLst>
                </a:custGeom>
                <a:noFill/>
                <a:ln>
                  <a:noFill/>
                </a:ln>
              </p:spPr>
            </p:pic>
            <p:grpSp>
              <p:nvGrpSpPr>
                <p:cNvPr id="1939" name="Google Shape;1939;p42"/>
                <p:cNvGrpSpPr/>
                <p:nvPr/>
              </p:nvGrpSpPr>
              <p:grpSpPr>
                <a:xfrm>
                  <a:off x="4113632" y="3518152"/>
                  <a:ext cx="1895390" cy="1508018"/>
                  <a:chOff x="4113632" y="3518152"/>
                  <a:chExt cx="1895390" cy="1508018"/>
                </a:xfrm>
              </p:grpSpPr>
              <p:grpSp>
                <p:nvGrpSpPr>
                  <p:cNvPr id="1940" name="Google Shape;1940;p42"/>
                  <p:cNvGrpSpPr/>
                  <p:nvPr/>
                </p:nvGrpSpPr>
                <p:grpSpPr>
                  <a:xfrm>
                    <a:off x="4113632" y="3719840"/>
                    <a:ext cx="1895390" cy="1306330"/>
                    <a:chOff x="4113632" y="3719840"/>
                    <a:chExt cx="1895390" cy="1306330"/>
                  </a:xfrm>
                </p:grpSpPr>
                <p:sp>
                  <p:nvSpPr>
                    <p:cNvPr id="1941" name="Google Shape;1941;p42"/>
                    <p:cNvSpPr/>
                    <p:nvPr/>
                  </p:nvSpPr>
                  <p:spPr>
                    <a:xfrm>
                      <a:off x="4113632" y="3719840"/>
                      <a:ext cx="1895390" cy="1306330"/>
                    </a:xfrm>
                    <a:custGeom>
                      <a:rect b="b" l="l" r="r" t="t"/>
                      <a:pathLst>
                        <a:path extrusionOk="0" h="1306330" w="189539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42" name="Google Shape;1942;p42"/>
                    <p:cNvSpPr/>
                    <p:nvPr/>
                  </p:nvSpPr>
                  <p:spPr>
                    <a:xfrm>
                      <a:off x="4176086" y="3782308"/>
                      <a:ext cx="1770438" cy="1181395"/>
                    </a:xfrm>
                    <a:custGeom>
                      <a:rect b="b" l="l" r="r" t="t"/>
                      <a:pathLst>
                        <a:path extrusionOk="0" h="1181395" w="1770438">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43" name="Google Shape;1943;p42"/>
                  <p:cNvGrpSpPr/>
                  <p:nvPr/>
                </p:nvGrpSpPr>
                <p:grpSpPr>
                  <a:xfrm>
                    <a:off x="4286340" y="3633053"/>
                    <a:ext cx="379178" cy="225161"/>
                    <a:chOff x="4286340" y="3633053"/>
                    <a:chExt cx="379178" cy="225161"/>
                  </a:xfrm>
                </p:grpSpPr>
                <p:sp>
                  <p:nvSpPr>
                    <p:cNvPr id="1944" name="Google Shape;1944;p42"/>
                    <p:cNvSpPr/>
                    <p:nvPr/>
                  </p:nvSpPr>
                  <p:spPr>
                    <a:xfrm>
                      <a:off x="4286340"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45" name="Google Shape;1945;p42"/>
                    <p:cNvSpPr/>
                    <p:nvPr/>
                  </p:nvSpPr>
                  <p:spPr>
                    <a:xfrm>
                      <a:off x="4470500"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46" name="Google Shape;1946;p42"/>
                  <p:cNvGrpSpPr/>
                  <p:nvPr/>
                </p:nvGrpSpPr>
                <p:grpSpPr>
                  <a:xfrm>
                    <a:off x="4760959" y="3518152"/>
                    <a:ext cx="1129009" cy="455900"/>
                    <a:chOff x="4760959" y="3518152"/>
                    <a:chExt cx="1129009" cy="455900"/>
                  </a:xfrm>
                </p:grpSpPr>
                <p:sp>
                  <p:nvSpPr>
                    <p:cNvPr id="1947" name="Google Shape;1947;p42"/>
                    <p:cNvSpPr/>
                    <p:nvPr/>
                  </p:nvSpPr>
                  <p:spPr>
                    <a:xfrm>
                      <a:off x="4790563" y="3547775"/>
                      <a:ext cx="1069801" cy="396701"/>
                    </a:xfrm>
                    <a:custGeom>
                      <a:rect b="b" l="l" r="r" t="t"/>
                      <a:pathLst>
                        <a:path extrusionOk="0" h="396701" w="10698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48" name="Google Shape;1948;p42"/>
                    <p:cNvSpPr/>
                    <p:nvPr/>
                  </p:nvSpPr>
                  <p:spPr>
                    <a:xfrm>
                      <a:off x="4760959" y="3518152"/>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nvGrpSpPr>
              <p:cNvPr id="1949" name="Google Shape;1949;p42"/>
              <p:cNvGrpSpPr/>
              <p:nvPr/>
            </p:nvGrpSpPr>
            <p:grpSpPr>
              <a:xfrm>
                <a:off x="6044114" y="3518152"/>
                <a:ext cx="2075710" cy="1706164"/>
                <a:chOff x="6044114" y="3518152"/>
                <a:chExt cx="2075710" cy="1706164"/>
              </a:xfrm>
            </p:grpSpPr>
            <p:pic>
              <p:nvPicPr>
                <p:cNvPr id="1950" name="Google Shape;1950;p42"/>
                <p:cNvPicPr preferRelativeResize="0"/>
                <p:nvPr/>
              </p:nvPicPr>
              <p:blipFill rotWithShape="1">
                <a:blip r:embed="rId11">
                  <a:alphaModFix/>
                </a:blip>
                <a:srcRect b="0" l="0" r="0" t="0"/>
                <a:stretch/>
              </p:blipFill>
              <p:spPr>
                <a:xfrm>
                  <a:off x="6044114" y="3829873"/>
                  <a:ext cx="1998695" cy="1394443"/>
                </a:xfrm>
                <a:custGeom>
                  <a:rect b="b" l="l" r="r" t="t"/>
                  <a:pathLst>
                    <a:path extrusionOk="0" h="1394443" w="1998695">
                      <a:moveTo>
                        <a:pt x="785" y="710"/>
                      </a:moveTo>
                      <a:lnTo>
                        <a:pt x="1999481" y="710"/>
                      </a:lnTo>
                      <a:lnTo>
                        <a:pt x="1999481" y="1395153"/>
                      </a:lnTo>
                      <a:lnTo>
                        <a:pt x="785" y="1395153"/>
                      </a:lnTo>
                      <a:close/>
                    </a:path>
                  </a:pathLst>
                </a:custGeom>
                <a:noFill/>
                <a:ln>
                  <a:noFill/>
                </a:ln>
              </p:spPr>
            </p:pic>
            <p:grpSp>
              <p:nvGrpSpPr>
                <p:cNvPr id="1951" name="Google Shape;1951;p42"/>
                <p:cNvGrpSpPr/>
                <p:nvPr/>
              </p:nvGrpSpPr>
              <p:grpSpPr>
                <a:xfrm>
                  <a:off x="6224433" y="3518152"/>
                  <a:ext cx="1895391" cy="1508018"/>
                  <a:chOff x="6224433" y="3518152"/>
                  <a:chExt cx="1895391" cy="1508018"/>
                </a:xfrm>
              </p:grpSpPr>
              <p:grpSp>
                <p:nvGrpSpPr>
                  <p:cNvPr id="1952" name="Google Shape;1952;p42"/>
                  <p:cNvGrpSpPr/>
                  <p:nvPr/>
                </p:nvGrpSpPr>
                <p:grpSpPr>
                  <a:xfrm>
                    <a:off x="6224433" y="3719840"/>
                    <a:ext cx="1895391" cy="1306330"/>
                    <a:chOff x="6224433" y="3719840"/>
                    <a:chExt cx="1895391" cy="1306330"/>
                  </a:xfrm>
                </p:grpSpPr>
                <p:sp>
                  <p:nvSpPr>
                    <p:cNvPr id="1953" name="Google Shape;1953;p42"/>
                    <p:cNvSpPr/>
                    <p:nvPr/>
                  </p:nvSpPr>
                  <p:spPr>
                    <a:xfrm>
                      <a:off x="6224433" y="3719840"/>
                      <a:ext cx="1895391" cy="1306330"/>
                    </a:xfrm>
                    <a:custGeom>
                      <a:rect b="b" l="l" r="r" t="t"/>
                      <a:pathLst>
                        <a:path extrusionOk="0" h="1306330" w="1895391">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54" name="Google Shape;1954;p42"/>
                    <p:cNvSpPr/>
                    <p:nvPr/>
                  </p:nvSpPr>
                  <p:spPr>
                    <a:xfrm>
                      <a:off x="6286910" y="3782308"/>
                      <a:ext cx="1770438" cy="1181395"/>
                    </a:xfrm>
                    <a:custGeom>
                      <a:rect b="b" l="l" r="r" t="t"/>
                      <a:pathLst>
                        <a:path extrusionOk="0" h="1181395" w="1770438">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55" name="Google Shape;1955;p42"/>
                  <p:cNvGrpSpPr/>
                  <p:nvPr/>
                </p:nvGrpSpPr>
                <p:grpSpPr>
                  <a:xfrm>
                    <a:off x="6397140" y="3633053"/>
                    <a:ext cx="379179" cy="225161"/>
                    <a:chOff x="6397140" y="3633053"/>
                    <a:chExt cx="379179" cy="225161"/>
                  </a:xfrm>
                </p:grpSpPr>
                <p:sp>
                  <p:nvSpPr>
                    <p:cNvPr id="1956" name="Google Shape;1956;p42"/>
                    <p:cNvSpPr/>
                    <p:nvPr/>
                  </p:nvSpPr>
                  <p:spPr>
                    <a:xfrm>
                      <a:off x="6397140" y="3633053"/>
                      <a:ext cx="195041" cy="225161"/>
                    </a:xfrm>
                    <a:custGeom>
                      <a:rect b="b" l="l" r="r" t="t"/>
                      <a:pathLst>
                        <a:path extrusionOk="0" h="225161" w="195041">
                          <a:moveTo>
                            <a:pt x="195042"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57" name="Google Shape;1957;p42"/>
                    <p:cNvSpPr/>
                    <p:nvPr/>
                  </p:nvSpPr>
                  <p:spPr>
                    <a:xfrm>
                      <a:off x="6581301" y="3633053"/>
                      <a:ext cx="195018" cy="225161"/>
                    </a:xfrm>
                    <a:custGeom>
                      <a:rect b="b" l="l" r="r" t="t"/>
                      <a:pathLst>
                        <a:path extrusionOk="0" h="225161" w="195018">
                          <a:moveTo>
                            <a:pt x="195019" y="112592"/>
                          </a:moveTo>
                          <a:lnTo>
                            <a:pt x="0" y="225162"/>
                          </a:lnTo>
                          <a:lnTo>
                            <a:pt x="0" y="0"/>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58" name="Google Shape;1958;p42"/>
                  <p:cNvGrpSpPr/>
                  <p:nvPr/>
                </p:nvGrpSpPr>
                <p:grpSpPr>
                  <a:xfrm>
                    <a:off x="6871783" y="3518152"/>
                    <a:ext cx="1129009" cy="455900"/>
                    <a:chOff x="6871783" y="3518152"/>
                    <a:chExt cx="1129009" cy="455900"/>
                  </a:xfrm>
                </p:grpSpPr>
                <p:sp>
                  <p:nvSpPr>
                    <p:cNvPr id="1959" name="Google Shape;1959;p42"/>
                    <p:cNvSpPr/>
                    <p:nvPr/>
                  </p:nvSpPr>
                  <p:spPr>
                    <a:xfrm>
                      <a:off x="6901387" y="3547775"/>
                      <a:ext cx="1069802" cy="396701"/>
                    </a:xfrm>
                    <a:custGeom>
                      <a:rect b="b" l="l" r="r" t="t"/>
                      <a:pathLst>
                        <a:path extrusionOk="0" h="396701" w="1069802">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60" name="Google Shape;1960;p42"/>
                    <p:cNvSpPr/>
                    <p:nvPr/>
                  </p:nvSpPr>
                  <p:spPr>
                    <a:xfrm>
                      <a:off x="6871783" y="3518152"/>
                      <a:ext cx="1129009" cy="455900"/>
                    </a:xfrm>
                    <a:custGeom>
                      <a:rect b="b" l="l" r="r" t="t"/>
                      <a:pathLst>
                        <a:path extrusionOk="0" h="455900" w="1129009">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grpSp>
        </p:grpSp>
      </p:grpSp>
      <p:pic>
        <p:nvPicPr>
          <p:cNvPr descr="Background pattern&#10;&#10;Description automatically generated" id="1961" name="Google Shape;1961;p42"/>
          <p:cNvPicPr preferRelativeResize="0"/>
          <p:nvPr/>
        </p:nvPicPr>
        <p:blipFill rotWithShape="1">
          <a:blip r:embed="rId12">
            <a:alphaModFix/>
          </a:blip>
          <a:srcRect b="84089" l="-9441" r="10580" t="-3095"/>
          <a:stretch/>
        </p:blipFill>
        <p:spPr>
          <a:xfrm rot="-5400000">
            <a:off x="9205950" y="1780761"/>
            <a:ext cx="4729844" cy="1233285"/>
          </a:xfrm>
          <a:prstGeom prst="rect">
            <a:avLst/>
          </a:prstGeom>
          <a:noFill/>
          <a:ln>
            <a:noFill/>
          </a:ln>
        </p:spPr>
      </p:pic>
      <p:sp>
        <p:nvSpPr>
          <p:cNvPr id="1962" name="Google Shape;1962;p42"/>
          <p:cNvSpPr txBox="1"/>
          <p:nvPr/>
        </p:nvSpPr>
        <p:spPr>
          <a:xfrm>
            <a:off x="8499821" y="837810"/>
            <a:ext cx="23685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79527B"/>
                </a:solidFill>
                <a:latin typeface="Calibri"/>
                <a:ea typeface="Calibri"/>
                <a:cs typeface="Calibri"/>
                <a:sym typeface="Calibri"/>
              </a:rPr>
              <a:t>Realización de un análisis DAFO regional de la vulnerabilidad a las crisis y una auditoría de destinos </a:t>
            </a:r>
            <a:endParaRPr b="0" i="0" sz="1100" u="none" cap="none" strike="noStrike">
              <a:solidFill>
                <a:srgbClr val="000000"/>
              </a:solidFill>
              <a:latin typeface="Arial"/>
              <a:ea typeface="Arial"/>
              <a:cs typeface="Arial"/>
              <a:sym typeface="Arial"/>
            </a:endParaRPr>
          </a:p>
        </p:txBody>
      </p:sp>
      <p:sp>
        <p:nvSpPr>
          <p:cNvPr id="1963" name="Google Shape;1963;p42"/>
          <p:cNvSpPr txBox="1"/>
          <p:nvPr/>
        </p:nvSpPr>
        <p:spPr>
          <a:xfrm>
            <a:off x="563284" y="755365"/>
            <a:ext cx="1891673" cy="12003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s-ES" sz="3200" u="none" cap="none" strike="noStrike">
                <a:solidFill>
                  <a:srgbClr val="79527B"/>
                </a:solidFill>
                <a:latin typeface="Calibri"/>
                <a:ea typeface="Calibri"/>
                <a:cs typeface="Calibri"/>
                <a:sym typeface="Calibri"/>
              </a:rPr>
              <a:t>Fase 1</a:t>
            </a:r>
            <a:r>
              <a:rPr b="1" i="0" lang="es-ES" sz="2400" u="none" cap="none" strike="noStrike">
                <a:solidFill>
                  <a:srgbClr val="79527B"/>
                </a:solidFill>
                <a:latin typeface="Calibri"/>
                <a:ea typeface="Calibri"/>
                <a:cs typeface="Calibri"/>
                <a:sym typeface="Calibri"/>
              </a:rPr>
              <a:t> </a:t>
            </a:r>
            <a:r>
              <a:rPr b="0" i="0" lang="es-ES" sz="2000" u="none" cap="none" strike="noStrike">
                <a:solidFill>
                  <a:srgbClr val="79527B"/>
                </a:solidFill>
                <a:latin typeface="Calibri"/>
                <a:ea typeface="Calibri"/>
                <a:cs typeface="Calibri"/>
                <a:sym typeface="Calibri"/>
              </a:rPr>
              <a:t>Preparación y mitigación</a:t>
            </a:r>
            <a:endParaRPr b="0" i="0" sz="1400" u="none" cap="none" strike="noStrike">
              <a:solidFill>
                <a:srgbClr val="000000"/>
              </a:solidFill>
              <a:latin typeface="Arial"/>
              <a:ea typeface="Arial"/>
              <a:cs typeface="Arial"/>
              <a:sym typeface="Arial"/>
            </a:endParaRPr>
          </a:p>
        </p:txBody>
      </p:sp>
      <p:sp>
        <p:nvSpPr>
          <p:cNvPr id="1964" name="Google Shape;1964;p42"/>
          <p:cNvSpPr txBox="1"/>
          <p:nvPr/>
        </p:nvSpPr>
        <p:spPr>
          <a:xfrm>
            <a:off x="567299" y="2687187"/>
            <a:ext cx="1764337" cy="113877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s-ES" sz="2800" u="none" cap="none" strike="noStrike">
                <a:solidFill>
                  <a:srgbClr val="F27954"/>
                </a:solidFill>
                <a:latin typeface="Calibri"/>
                <a:ea typeface="Calibri"/>
                <a:cs typeface="Calibri"/>
                <a:sym typeface="Calibri"/>
              </a:rPr>
              <a:t>Fase 2</a:t>
            </a:r>
            <a:r>
              <a:rPr b="1" i="0" lang="es-ES" sz="2400" u="none" cap="none" strike="noStrike">
                <a:solidFill>
                  <a:srgbClr val="F27954"/>
                </a:solidFill>
                <a:latin typeface="Calibri"/>
                <a:ea typeface="Calibri"/>
                <a:cs typeface="Calibri"/>
                <a:sym typeface="Calibri"/>
              </a:rPr>
              <a:t> </a:t>
            </a:r>
            <a:r>
              <a:rPr b="0" i="0" lang="es-ES" sz="2000" u="none" cap="none" strike="noStrike">
                <a:solidFill>
                  <a:srgbClr val="F27954"/>
                </a:solidFill>
                <a:latin typeface="Calibri"/>
                <a:ea typeface="Calibri"/>
                <a:cs typeface="Calibri"/>
                <a:sym typeface="Calibri"/>
              </a:rPr>
              <a:t>Planificación,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s-ES" sz="2000" u="none" cap="none" strike="noStrike">
                <a:solidFill>
                  <a:srgbClr val="F27954"/>
                </a:solidFill>
                <a:latin typeface="Calibri"/>
                <a:ea typeface="Calibri"/>
                <a:cs typeface="Calibri"/>
                <a:sym typeface="Calibri"/>
              </a:rPr>
              <a:t>respuesta</a:t>
            </a:r>
            <a:endParaRPr b="0" i="0" sz="1400" u="none" cap="none" strike="noStrike">
              <a:solidFill>
                <a:srgbClr val="000000"/>
              </a:solidFill>
              <a:latin typeface="Arial"/>
              <a:ea typeface="Arial"/>
              <a:cs typeface="Arial"/>
              <a:sym typeface="Arial"/>
            </a:endParaRPr>
          </a:p>
        </p:txBody>
      </p:sp>
      <p:sp>
        <p:nvSpPr>
          <p:cNvPr id="1965" name="Google Shape;1965;p42"/>
          <p:cNvSpPr txBox="1"/>
          <p:nvPr/>
        </p:nvSpPr>
        <p:spPr>
          <a:xfrm>
            <a:off x="606189" y="4839123"/>
            <a:ext cx="1618800" cy="146220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s-ES" sz="3200" u="none" cap="none" strike="noStrike">
                <a:solidFill>
                  <a:srgbClr val="44BAA9"/>
                </a:solidFill>
                <a:latin typeface="Calibri"/>
                <a:ea typeface="Calibri"/>
                <a:cs typeface="Calibri"/>
                <a:sym typeface="Calibri"/>
              </a:rPr>
              <a:t>Fase 3</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s-ES" sz="1900" u="none" cap="none" strike="noStrike">
                <a:solidFill>
                  <a:srgbClr val="44BAA9"/>
                </a:solidFill>
                <a:latin typeface="Calibri"/>
                <a:ea typeface="Calibri"/>
                <a:cs typeface="Calibri"/>
                <a:sym typeface="Calibri"/>
              </a:rPr>
              <a:t>Recuperación, reconstrucción, resistencia</a:t>
            </a:r>
            <a:endParaRPr b="0" i="0" sz="1300" u="none" cap="none" strike="noStrike">
              <a:solidFill>
                <a:srgbClr val="000000"/>
              </a:solidFill>
              <a:latin typeface="Arial"/>
              <a:ea typeface="Arial"/>
              <a:cs typeface="Arial"/>
              <a:sym typeface="Arial"/>
            </a:endParaRPr>
          </a:p>
        </p:txBody>
      </p:sp>
      <p:sp>
        <p:nvSpPr>
          <p:cNvPr id="1966" name="Google Shape;1966;p42"/>
          <p:cNvSpPr txBox="1"/>
          <p:nvPr/>
        </p:nvSpPr>
        <p:spPr>
          <a:xfrm>
            <a:off x="5606580" y="821497"/>
            <a:ext cx="22389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79527B"/>
                </a:solidFill>
                <a:latin typeface="Calibri"/>
                <a:ea typeface="Calibri"/>
                <a:cs typeface="Calibri"/>
                <a:sym typeface="Calibri"/>
              </a:rPr>
              <a:t>Creación de una asociación público-privada regional y de un equipo de gestión de crisis</a:t>
            </a:r>
            <a:endParaRPr b="0" i="0" sz="1100" u="none" cap="none" strike="noStrike">
              <a:solidFill>
                <a:srgbClr val="000000"/>
              </a:solidFill>
              <a:latin typeface="Arial"/>
              <a:ea typeface="Arial"/>
              <a:cs typeface="Arial"/>
              <a:sym typeface="Arial"/>
            </a:endParaRPr>
          </a:p>
        </p:txBody>
      </p:sp>
      <p:sp>
        <p:nvSpPr>
          <p:cNvPr id="1967" name="Google Shape;1967;p42"/>
          <p:cNvSpPr txBox="1"/>
          <p:nvPr/>
        </p:nvSpPr>
        <p:spPr>
          <a:xfrm>
            <a:off x="2757709" y="3008200"/>
            <a:ext cx="22380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F37C57"/>
                </a:solidFill>
                <a:latin typeface="Calibri"/>
                <a:ea typeface="Calibri"/>
                <a:cs typeface="Calibri"/>
                <a:sym typeface="Calibri"/>
              </a:rPr>
              <a:t>Desarrollar una estrategia regional de gestión de crisis </a:t>
            </a:r>
            <a:r>
              <a:rPr b="0" i="1" lang="es-ES" sz="1500" u="none" cap="none" strike="noStrike">
                <a:solidFill>
                  <a:srgbClr val="F37C57"/>
                </a:solidFill>
                <a:latin typeface="Calibri"/>
                <a:ea typeface="Calibri"/>
                <a:cs typeface="Calibri"/>
                <a:sym typeface="Calibri"/>
              </a:rPr>
              <a:t>(planificación de la mitigación a largo plazo)</a:t>
            </a:r>
            <a:endParaRPr b="0" i="0" sz="1100" u="none" cap="none" strike="noStrike">
              <a:solidFill>
                <a:srgbClr val="000000"/>
              </a:solidFill>
              <a:latin typeface="Arial"/>
              <a:ea typeface="Arial"/>
              <a:cs typeface="Arial"/>
              <a:sym typeface="Arial"/>
            </a:endParaRPr>
          </a:p>
        </p:txBody>
      </p:sp>
      <p:sp>
        <p:nvSpPr>
          <p:cNvPr id="1968" name="Google Shape;1968;p42"/>
          <p:cNvSpPr txBox="1"/>
          <p:nvPr/>
        </p:nvSpPr>
        <p:spPr>
          <a:xfrm>
            <a:off x="8509929" y="2985988"/>
            <a:ext cx="23073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F37C57"/>
                </a:solidFill>
                <a:latin typeface="Calibri"/>
                <a:ea typeface="Calibri"/>
                <a:cs typeface="Calibri"/>
                <a:sym typeface="Calibri"/>
              </a:rPr>
              <a:t>Activación de la respuesta y comunicación con la industria para la colaboración regional</a:t>
            </a:r>
            <a:endParaRPr b="0" i="0" sz="1100" u="none" cap="none" strike="noStrike">
              <a:solidFill>
                <a:srgbClr val="000000"/>
              </a:solidFill>
              <a:latin typeface="Arial"/>
              <a:ea typeface="Arial"/>
              <a:cs typeface="Arial"/>
              <a:sym typeface="Arial"/>
            </a:endParaRPr>
          </a:p>
        </p:txBody>
      </p:sp>
      <p:sp>
        <p:nvSpPr>
          <p:cNvPr id="1969" name="Google Shape;1969;p42"/>
          <p:cNvSpPr txBox="1"/>
          <p:nvPr/>
        </p:nvSpPr>
        <p:spPr>
          <a:xfrm>
            <a:off x="8456229" y="5231762"/>
            <a:ext cx="2414700" cy="1323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0" i="0" lang="es-ES" sz="1600" u="none" cap="none" strike="noStrike">
                <a:solidFill>
                  <a:srgbClr val="3AA091"/>
                </a:solidFill>
                <a:latin typeface="Calibri"/>
                <a:ea typeface="Calibri"/>
                <a:cs typeface="Calibri"/>
                <a:sym typeface="Calibri"/>
              </a:rPr>
              <a:t>Recuperación, reconstrucción y resiliencia regionales: hacia una "nueva norma" tras la crisis</a:t>
            </a:r>
            <a:endParaRPr b="0" i="0" sz="1100" u="none" cap="none" strike="noStrike">
              <a:solidFill>
                <a:srgbClr val="000000"/>
              </a:solidFill>
              <a:latin typeface="Arial"/>
              <a:ea typeface="Arial"/>
              <a:cs typeface="Arial"/>
              <a:sym typeface="Arial"/>
            </a:endParaRPr>
          </a:p>
        </p:txBody>
      </p:sp>
      <p:sp>
        <p:nvSpPr>
          <p:cNvPr id="1970" name="Google Shape;1970;p42"/>
          <p:cNvSpPr txBox="1"/>
          <p:nvPr/>
        </p:nvSpPr>
        <p:spPr>
          <a:xfrm>
            <a:off x="2696985" y="777931"/>
            <a:ext cx="2243700" cy="785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79527B"/>
                </a:solidFill>
                <a:latin typeface="Calibri"/>
                <a:ea typeface="Calibri"/>
                <a:cs typeface="Calibri"/>
                <a:sym typeface="Calibri"/>
              </a:rPr>
              <a:t>Introducción a la gestión del turismo regional de crisis y sus complejidades</a:t>
            </a:r>
            <a:endParaRPr b="0" i="0" sz="1100" u="none" cap="none" strike="noStrike">
              <a:solidFill>
                <a:srgbClr val="000000"/>
              </a:solidFill>
              <a:latin typeface="Arial"/>
              <a:ea typeface="Arial"/>
              <a:cs typeface="Arial"/>
              <a:sym typeface="Arial"/>
            </a:endParaRPr>
          </a:p>
        </p:txBody>
      </p:sp>
      <p:sp>
        <p:nvSpPr>
          <p:cNvPr id="1971" name="Google Shape;1971;p42"/>
          <p:cNvSpPr txBox="1"/>
          <p:nvPr/>
        </p:nvSpPr>
        <p:spPr>
          <a:xfrm>
            <a:off x="5719842" y="3000513"/>
            <a:ext cx="22335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500"/>
              <a:buFont typeface="Arial"/>
              <a:buNone/>
            </a:pPr>
            <a:r>
              <a:rPr b="0" i="0" lang="es-ES" sz="1500" u="none" cap="none" strike="noStrike">
                <a:solidFill>
                  <a:srgbClr val="F37C57"/>
                </a:solidFill>
                <a:latin typeface="Calibri"/>
                <a:ea typeface="Calibri"/>
                <a:cs typeface="Calibri"/>
                <a:sym typeface="Calibri"/>
              </a:rPr>
              <a:t>Desarrollar un Plan Regional de Respuesta a la Gestión de Crisis </a:t>
            </a:r>
            <a:r>
              <a:rPr b="0" i="1" lang="es-ES" sz="1500" u="none" cap="none" strike="noStrike">
                <a:solidFill>
                  <a:srgbClr val="F37C57"/>
                </a:solidFill>
                <a:latin typeface="Calibri"/>
                <a:ea typeface="Calibri"/>
                <a:cs typeface="Calibri"/>
                <a:sym typeface="Calibri"/>
              </a:rPr>
              <a:t>(Plan de Respuesta a Corto Plazo)</a:t>
            </a:r>
            <a:endParaRPr b="0" i="0" sz="1100" u="none" cap="none" strike="noStrike">
              <a:solidFill>
                <a:srgbClr val="000000"/>
              </a:solidFill>
              <a:latin typeface="Arial"/>
              <a:ea typeface="Arial"/>
              <a:cs typeface="Arial"/>
              <a:sym typeface="Arial"/>
            </a:endParaRPr>
          </a:p>
        </p:txBody>
      </p:sp>
      <p:sp>
        <p:nvSpPr>
          <p:cNvPr id="1972" name="Google Shape;1972;p42"/>
          <p:cNvSpPr txBox="1"/>
          <p:nvPr/>
        </p:nvSpPr>
        <p:spPr>
          <a:xfrm>
            <a:off x="2696985" y="5331565"/>
            <a:ext cx="2329500" cy="877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700"/>
              <a:buFont typeface="Arial"/>
              <a:buNone/>
            </a:pPr>
            <a:r>
              <a:rPr b="0" i="0" lang="es-ES" sz="1700" u="none" cap="none" strike="noStrike">
                <a:solidFill>
                  <a:srgbClr val="3AA091"/>
                </a:solidFill>
                <a:latin typeface="Calibri"/>
                <a:ea typeface="Calibri"/>
                <a:cs typeface="Calibri"/>
                <a:sym typeface="Calibri"/>
              </a:rPr>
              <a:t>Estrategia de comunicación y relaciones públicas</a:t>
            </a:r>
            <a:endParaRPr b="0" i="0" sz="1100" u="none" cap="none" strike="noStrike">
              <a:solidFill>
                <a:srgbClr val="000000"/>
              </a:solidFill>
              <a:latin typeface="Arial"/>
              <a:ea typeface="Arial"/>
              <a:cs typeface="Arial"/>
              <a:sym typeface="Arial"/>
            </a:endParaRPr>
          </a:p>
        </p:txBody>
      </p:sp>
      <p:sp>
        <p:nvSpPr>
          <p:cNvPr id="1973" name="Google Shape;1973;p42"/>
          <p:cNvSpPr txBox="1"/>
          <p:nvPr/>
        </p:nvSpPr>
        <p:spPr>
          <a:xfrm>
            <a:off x="3669414" y="35111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79527B"/>
                </a:solidFill>
                <a:latin typeface="Calibri"/>
                <a:ea typeface="Calibri"/>
                <a:cs typeface="Calibri"/>
                <a:sym typeface="Calibri"/>
              </a:rPr>
              <a:t>Módulo 1</a:t>
            </a:r>
            <a:endParaRPr b="0" i="0" sz="1400" u="none" cap="none" strike="noStrike">
              <a:solidFill>
                <a:srgbClr val="000000"/>
              </a:solidFill>
              <a:latin typeface="Arial"/>
              <a:ea typeface="Arial"/>
              <a:cs typeface="Arial"/>
              <a:sym typeface="Arial"/>
            </a:endParaRPr>
          </a:p>
        </p:txBody>
      </p:sp>
      <p:sp>
        <p:nvSpPr>
          <p:cNvPr id="1974" name="Google Shape;1974;p42"/>
          <p:cNvSpPr txBox="1"/>
          <p:nvPr/>
        </p:nvSpPr>
        <p:spPr>
          <a:xfrm>
            <a:off x="6453344" y="377865"/>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79527B"/>
                </a:solidFill>
                <a:latin typeface="Calibri"/>
                <a:ea typeface="Calibri"/>
                <a:cs typeface="Calibri"/>
                <a:sym typeface="Calibri"/>
              </a:rPr>
              <a:t>Módulo 2</a:t>
            </a:r>
            <a:endParaRPr b="0" i="0" sz="1400" u="none" cap="none" strike="noStrike">
              <a:solidFill>
                <a:srgbClr val="000000"/>
              </a:solidFill>
              <a:latin typeface="Arial"/>
              <a:ea typeface="Arial"/>
              <a:cs typeface="Arial"/>
              <a:sym typeface="Arial"/>
            </a:endParaRPr>
          </a:p>
        </p:txBody>
      </p:sp>
      <p:sp>
        <p:nvSpPr>
          <p:cNvPr id="1975" name="Google Shape;1975;p42"/>
          <p:cNvSpPr txBox="1"/>
          <p:nvPr/>
        </p:nvSpPr>
        <p:spPr>
          <a:xfrm>
            <a:off x="9391403" y="352064"/>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79527B"/>
                </a:solidFill>
                <a:latin typeface="Calibri"/>
                <a:ea typeface="Calibri"/>
                <a:cs typeface="Calibri"/>
                <a:sym typeface="Calibri"/>
              </a:rPr>
              <a:t>Módulo 3</a:t>
            </a:r>
            <a:endParaRPr b="0" i="0" sz="1400" u="none" cap="none" strike="noStrike">
              <a:solidFill>
                <a:srgbClr val="000000"/>
              </a:solidFill>
              <a:latin typeface="Arial"/>
              <a:ea typeface="Arial"/>
              <a:cs typeface="Arial"/>
              <a:sym typeface="Arial"/>
            </a:endParaRPr>
          </a:p>
        </p:txBody>
      </p:sp>
      <p:sp>
        <p:nvSpPr>
          <p:cNvPr id="1976" name="Google Shape;1976;p42"/>
          <p:cNvSpPr txBox="1"/>
          <p:nvPr/>
        </p:nvSpPr>
        <p:spPr>
          <a:xfrm>
            <a:off x="3652173" y="2625371"/>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F27954"/>
                </a:solidFill>
                <a:latin typeface="Calibri"/>
                <a:ea typeface="Calibri"/>
                <a:cs typeface="Calibri"/>
                <a:sym typeface="Calibri"/>
              </a:rPr>
              <a:t>Módulo 4</a:t>
            </a:r>
            <a:endParaRPr b="0" i="0" sz="1400" u="none" cap="none" strike="noStrike">
              <a:solidFill>
                <a:srgbClr val="000000"/>
              </a:solidFill>
              <a:latin typeface="Arial"/>
              <a:ea typeface="Arial"/>
              <a:cs typeface="Arial"/>
              <a:sym typeface="Arial"/>
            </a:endParaRPr>
          </a:p>
        </p:txBody>
      </p:sp>
      <p:sp>
        <p:nvSpPr>
          <p:cNvPr id="1977" name="Google Shape;1977;p42"/>
          <p:cNvSpPr txBox="1"/>
          <p:nvPr/>
        </p:nvSpPr>
        <p:spPr>
          <a:xfrm>
            <a:off x="6491070" y="260924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F27954"/>
                </a:solidFill>
                <a:latin typeface="Calibri"/>
                <a:ea typeface="Calibri"/>
                <a:cs typeface="Calibri"/>
                <a:sym typeface="Calibri"/>
              </a:rPr>
              <a:t>Módulo 5</a:t>
            </a:r>
            <a:endParaRPr b="0" i="0" sz="1400" u="none" cap="none" strike="noStrike">
              <a:solidFill>
                <a:srgbClr val="000000"/>
              </a:solidFill>
              <a:latin typeface="Arial"/>
              <a:ea typeface="Arial"/>
              <a:cs typeface="Arial"/>
              <a:sym typeface="Arial"/>
            </a:endParaRPr>
          </a:p>
        </p:txBody>
      </p:sp>
      <p:sp>
        <p:nvSpPr>
          <p:cNvPr id="1978" name="Google Shape;1978;p42"/>
          <p:cNvSpPr txBox="1"/>
          <p:nvPr/>
        </p:nvSpPr>
        <p:spPr>
          <a:xfrm>
            <a:off x="9318312" y="2615458"/>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F27954"/>
                </a:solidFill>
                <a:latin typeface="Calibri"/>
                <a:ea typeface="Calibri"/>
                <a:cs typeface="Calibri"/>
                <a:sym typeface="Calibri"/>
              </a:rPr>
              <a:t>Módulo 6</a:t>
            </a:r>
            <a:endParaRPr b="0" i="0" sz="1400" u="none" cap="none" strike="noStrike">
              <a:solidFill>
                <a:srgbClr val="000000"/>
              </a:solidFill>
              <a:latin typeface="Arial"/>
              <a:ea typeface="Arial"/>
              <a:cs typeface="Arial"/>
              <a:sym typeface="Arial"/>
            </a:endParaRPr>
          </a:p>
        </p:txBody>
      </p:sp>
      <p:sp>
        <p:nvSpPr>
          <p:cNvPr id="1979" name="Google Shape;1979;p42"/>
          <p:cNvSpPr txBox="1"/>
          <p:nvPr/>
        </p:nvSpPr>
        <p:spPr>
          <a:xfrm>
            <a:off x="3570360" y="4830332"/>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44BAA9"/>
                </a:solidFill>
                <a:latin typeface="Calibri"/>
                <a:ea typeface="Calibri"/>
                <a:cs typeface="Calibri"/>
                <a:sym typeface="Calibri"/>
              </a:rPr>
              <a:t>Módulo 7</a:t>
            </a:r>
            <a:endParaRPr b="0" i="0" sz="1400" u="none" cap="none" strike="noStrike">
              <a:solidFill>
                <a:srgbClr val="000000"/>
              </a:solidFill>
              <a:latin typeface="Arial"/>
              <a:ea typeface="Arial"/>
              <a:cs typeface="Arial"/>
              <a:sym typeface="Arial"/>
            </a:endParaRPr>
          </a:p>
        </p:txBody>
      </p:sp>
      <p:sp>
        <p:nvSpPr>
          <p:cNvPr id="1980" name="Google Shape;1980;p42"/>
          <p:cNvSpPr txBox="1"/>
          <p:nvPr/>
        </p:nvSpPr>
        <p:spPr>
          <a:xfrm>
            <a:off x="5568959" y="5366361"/>
            <a:ext cx="2400000" cy="877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700"/>
              <a:buFont typeface="Arial"/>
              <a:buNone/>
            </a:pPr>
            <a:r>
              <a:rPr b="0" i="0" lang="es-ES" sz="1700" u="none" cap="none" strike="noStrike">
                <a:solidFill>
                  <a:srgbClr val="3AA091"/>
                </a:solidFill>
                <a:latin typeface="Calibri"/>
                <a:ea typeface="Calibri"/>
                <a:cs typeface="Calibri"/>
                <a:sym typeface="Calibri"/>
              </a:rPr>
              <a:t>Marketing estratégico regional de respuesta a crisis y recuperación</a:t>
            </a:r>
            <a:endParaRPr b="0" i="0" sz="1100" u="none" cap="none" strike="noStrike">
              <a:solidFill>
                <a:srgbClr val="000000"/>
              </a:solidFill>
              <a:latin typeface="Arial"/>
              <a:ea typeface="Arial"/>
              <a:cs typeface="Arial"/>
              <a:sym typeface="Arial"/>
            </a:endParaRPr>
          </a:p>
        </p:txBody>
      </p:sp>
      <p:sp>
        <p:nvSpPr>
          <p:cNvPr id="1981" name="Google Shape;1981;p42"/>
          <p:cNvSpPr txBox="1"/>
          <p:nvPr/>
        </p:nvSpPr>
        <p:spPr>
          <a:xfrm>
            <a:off x="6453344" y="4857275"/>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44BAA9"/>
                </a:solidFill>
                <a:latin typeface="Calibri"/>
                <a:ea typeface="Calibri"/>
                <a:cs typeface="Calibri"/>
                <a:sym typeface="Calibri"/>
              </a:rPr>
              <a:t>Módulo 8</a:t>
            </a:r>
            <a:endParaRPr b="0" i="0" sz="1400" u="none" cap="none" strike="noStrike">
              <a:solidFill>
                <a:srgbClr val="000000"/>
              </a:solidFill>
              <a:latin typeface="Arial"/>
              <a:ea typeface="Arial"/>
              <a:cs typeface="Arial"/>
              <a:sym typeface="Arial"/>
            </a:endParaRPr>
          </a:p>
        </p:txBody>
      </p:sp>
      <p:sp>
        <p:nvSpPr>
          <p:cNvPr id="1982" name="Google Shape;1982;p42"/>
          <p:cNvSpPr txBox="1"/>
          <p:nvPr/>
        </p:nvSpPr>
        <p:spPr>
          <a:xfrm>
            <a:off x="9360735" y="4839123"/>
            <a:ext cx="1193749" cy="252773"/>
          </a:xfrm>
          <a:prstGeom prst="rect">
            <a:avLst/>
          </a:prstGeom>
          <a:noFill/>
          <a:ln>
            <a:noFill/>
          </a:ln>
        </p:spPr>
        <p:txBody>
          <a:bodyPr anchorCtr="0" anchor="t" bIns="45700" lIns="91425" spcFirstLastPara="1" rIns="91425" wrap="square" tIns="45700">
            <a:spAutoFit/>
          </a:bodyPr>
          <a:lstStyle/>
          <a:p>
            <a:pPr indent="0" lvl="0" marL="0" marR="0" rtl="0" algn="ctr">
              <a:lnSpc>
                <a:spcPct val="56666"/>
              </a:lnSpc>
              <a:spcBef>
                <a:spcPts val="0"/>
              </a:spcBef>
              <a:spcAft>
                <a:spcPts val="0"/>
              </a:spcAft>
              <a:buClr>
                <a:srgbClr val="000000"/>
              </a:buClr>
              <a:buSzPts val="1800"/>
              <a:buFont typeface="Arial"/>
              <a:buNone/>
            </a:pPr>
            <a:r>
              <a:rPr b="1" i="0" lang="es-ES" sz="1800" u="none" cap="none" strike="noStrike">
                <a:solidFill>
                  <a:srgbClr val="44BAA9"/>
                </a:solidFill>
                <a:latin typeface="Calibri"/>
                <a:ea typeface="Calibri"/>
                <a:cs typeface="Calibri"/>
                <a:sym typeface="Calibri"/>
              </a:rPr>
              <a:t>Módulo 9</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6" name="Shape 1986"/>
        <p:cNvGrpSpPr/>
        <p:nvPr/>
      </p:nvGrpSpPr>
      <p:grpSpPr>
        <a:xfrm>
          <a:off x="0" y="0"/>
          <a:ext cx="0" cy="0"/>
          <a:chOff x="0" y="0"/>
          <a:chExt cx="0" cy="0"/>
        </a:xfrm>
      </p:grpSpPr>
      <p:sp>
        <p:nvSpPr>
          <p:cNvPr id="1987" name="Google Shape;1987;p43"/>
          <p:cNvSpPr/>
          <p:nvPr/>
        </p:nvSpPr>
        <p:spPr>
          <a:xfrm>
            <a:off x="0" y="2543175"/>
            <a:ext cx="12192000" cy="3295650"/>
          </a:xfrm>
          <a:prstGeom prst="rect">
            <a:avLst/>
          </a:prstGeom>
          <a:solidFill>
            <a:srgbClr val="7A547C"/>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88" name="Google Shape;1988;p43"/>
          <p:cNvSpPr txBox="1"/>
          <p:nvPr>
            <p:ph idx="1" type="body"/>
          </p:nvPr>
        </p:nvSpPr>
        <p:spPr>
          <a:xfrm>
            <a:off x="7723301" y="3283370"/>
            <a:ext cx="3704362" cy="361924"/>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1800"/>
              <a:buNone/>
            </a:pPr>
            <a:r>
              <a:rPr lang="es-ES" sz="1800" u="sng">
                <a:solidFill>
                  <a:schemeClr val="hlink"/>
                </a:solidFill>
                <a:hlinkClick r:id="rId3"/>
              </a:rPr>
              <a:t>https://www.tourismrecovery.eu/</a:t>
            </a:r>
            <a:r>
              <a:rPr lang="es-ES" sz="1800"/>
              <a:t> </a:t>
            </a:r>
            <a:endParaRPr/>
          </a:p>
        </p:txBody>
      </p:sp>
      <p:sp>
        <p:nvSpPr>
          <p:cNvPr id="1989" name="Google Shape;1989;p43"/>
          <p:cNvSpPr txBox="1"/>
          <p:nvPr>
            <p:ph idx="2" type="body"/>
          </p:nvPr>
        </p:nvSpPr>
        <p:spPr>
          <a:xfrm>
            <a:off x="7794217" y="4515939"/>
            <a:ext cx="4075054" cy="361924"/>
          </a:xfrm>
          <a:prstGeom prst="rect">
            <a:avLst/>
          </a:prstGeom>
          <a:noFill/>
          <a:ln>
            <a:noFill/>
          </a:ln>
        </p:spPr>
        <p:txBody>
          <a:bodyPr anchorCtr="0" anchor="t" bIns="45700" lIns="91425" spcFirstLastPara="1" rIns="91425" wrap="square" tIns="45700">
            <a:normAutofit fontScale="92500"/>
          </a:bodyPr>
          <a:lstStyle/>
          <a:p>
            <a:pPr indent="-228600" lvl="0" marL="228600" rtl="0" algn="l">
              <a:lnSpc>
                <a:spcPct val="90000"/>
              </a:lnSpc>
              <a:spcBef>
                <a:spcPts val="0"/>
              </a:spcBef>
              <a:spcAft>
                <a:spcPts val="0"/>
              </a:spcAft>
              <a:buClr>
                <a:schemeClr val="lt1"/>
              </a:buClr>
              <a:buSzPct val="100000"/>
              <a:buNone/>
            </a:pPr>
            <a:r>
              <a:rPr lang="es-ES" sz="1800" u="sng">
                <a:solidFill>
                  <a:schemeClr val="hlink"/>
                </a:solidFill>
                <a:hlinkClick r:id="rId4"/>
              </a:rPr>
              <a:t>Momentum, Irlanda Desarrollador de módulos</a:t>
            </a:r>
            <a:endParaRPr/>
          </a:p>
        </p:txBody>
      </p:sp>
      <p:sp>
        <p:nvSpPr>
          <p:cNvPr id="1990" name="Google Shape;1990;p43"/>
          <p:cNvSpPr txBox="1"/>
          <p:nvPr>
            <p:ph idx="3" type="body"/>
          </p:nvPr>
        </p:nvSpPr>
        <p:spPr>
          <a:xfrm>
            <a:off x="7794217" y="3887349"/>
            <a:ext cx="3770253" cy="361924"/>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lt1"/>
              </a:buClr>
              <a:buSzPts val="1800"/>
              <a:buNone/>
            </a:pPr>
            <a:r>
              <a:rPr lang="es-ES" sz="1800" u="sng">
                <a:solidFill>
                  <a:schemeClr val="hlink"/>
                </a:solidFill>
                <a:hlinkClick r:id="rId5"/>
              </a:rPr>
              <a:t>Facebook</a:t>
            </a:r>
            <a:endParaRPr/>
          </a:p>
        </p:txBody>
      </p:sp>
      <p:sp>
        <p:nvSpPr>
          <p:cNvPr id="1991" name="Google Shape;1991;p43"/>
          <p:cNvSpPr txBox="1"/>
          <p:nvPr>
            <p:ph idx="5" type="body"/>
          </p:nvPr>
        </p:nvSpPr>
        <p:spPr>
          <a:xfrm>
            <a:off x="322729" y="2815639"/>
            <a:ext cx="6192371" cy="2867268"/>
          </a:xfrm>
          <a:prstGeom prst="rect">
            <a:avLst/>
          </a:prstGeom>
          <a:noFill/>
          <a:ln>
            <a:noFill/>
          </a:ln>
        </p:spPr>
        <p:txBody>
          <a:bodyPr anchorCtr="0" anchor="ctr" bIns="45700" lIns="91425" spcFirstLastPara="1" rIns="91425" wrap="square" tIns="45700">
            <a:normAutofit fontScale="32500" lnSpcReduction="20000"/>
          </a:bodyPr>
          <a:lstStyle/>
          <a:p>
            <a:pPr indent="0" lvl="0" marL="0" rtl="0" algn="l">
              <a:lnSpc>
                <a:spcPct val="120000"/>
              </a:lnSpc>
              <a:spcBef>
                <a:spcPts val="0"/>
              </a:spcBef>
              <a:spcAft>
                <a:spcPts val="0"/>
              </a:spcAft>
              <a:buClr>
                <a:schemeClr val="lt1"/>
              </a:buClr>
              <a:buSzPct val="100000"/>
              <a:buNone/>
            </a:pPr>
            <a:r>
              <a:rPr b="1" lang="es-ES" sz="11000"/>
              <a:t>Bien hecho</a:t>
            </a:r>
            <a:endParaRPr/>
          </a:p>
          <a:p>
            <a:pPr indent="0" lvl="0" marL="0" rtl="0" algn="l">
              <a:lnSpc>
                <a:spcPct val="120000"/>
              </a:lnSpc>
              <a:spcBef>
                <a:spcPts val="0"/>
              </a:spcBef>
              <a:spcAft>
                <a:spcPts val="0"/>
              </a:spcAft>
              <a:buClr>
                <a:schemeClr val="lt1"/>
              </a:buClr>
              <a:buSzPct val="100000"/>
              <a:buNone/>
            </a:pPr>
            <a:r>
              <a:rPr lang="es-ES" sz="7400"/>
              <a:t>Ha terminado </a:t>
            </a:r>
            <a:endParaRPr/>
          </a:p>
          <a:p>
            <a:pPr indent="0" lvl="0" marL="0" rtl="0" algn="l">
              <a:lnSpc>
                <a:spcPct val="120000"/>
              </a:lnSpc>
              <a:spcBef>
                <a:spcPts val="0"/>
              </a:spcBef>
              <a:spcAft>
                <a:spcPts val="0"/>
              </a:spcAft>
              <a:buClr>
                <a:schemeClr val="lt1"/>
              </a:buClr>
              <a:buSzPct val="100000"/>
              <a:buNone/>
            </a:pPr>
            <a:r>
              <a:rPr b="1" lang="es-ES" sz="7400"/>
              <a:t>Módulo 1 </a:t>
            </a:r>
            <a:r>
              <a:rPr lang="es-ES" sz="7400"/>
              <a:t>(Parte 2) Las complejidades de RTCM</a:t>
            </a:r>
            <a:endParaRPr/>
          </a:p>
          <a:p>
            <a:pPr indent="0" lvl="0" marL="0" rtl="0" algn="l">
              <a:lnSpc>
                <a:spcPct val="120000"/>
              </a:lnSpc>
              <a:spcBef>
                <a:spcPts val="0"/>
              </a:spcBef>
              <a:spcAft>
                <a:spcPts val="0"/>
              </a:spcAft>
              <a:buClr>
                <a:schemeClr val="lt1"/>
              </a:buClr>
              <a:buSzPct val="100000"/>
              <a:buNone/>
            </a:pPr>
            <a:r>
              <a:rPr lang="es-ES" sz="7400"/>
              <a:t> </a:t>
            </a:r>
            <a:endParaRPr/>
          </a:p>
          <a:p>
            <a:pPr indent="0" lvl="0" marL="0" rtl="0" algn="l">
              <a:lnSpc>
                <a:spcPct val="120000"/>
              </a:lnSpc>
              <a:spcBef>
                <a:spcPts val="0"/>
              </a:spcBef>
              <a:spcAft>
                <a:spcPts val="0"/>
              </a:spcAft>
              <a:buClr>
                <a:schemeClr val="lt1"/>
              </a:buClr>
              <a:buSzPct val="100000"/>
              <a:buNone/>
            </a:pPr>
            <a:r>
              <a:rPr lang="es-ES" sz="7400"/>
              <a:t>Prepárese para </a:t>
            </a:r>
            <a:endParaRPr/>
          </a:p>
          <a:p>
            <a:pPr indent="0" lvl="0" marL="0" rtl="0" algn="l">
              <a:lnSpc>
                <a:spcPct val="120000"/>
              </a:lnSpc>
              <a:spcBef>
                <a:spcPts val="0"/>
              </a:spcBef>
              <a:spcAft>
                <a:spcPts val="0"/>
              </a:spcAft>
              <a:buClr>
                <a:schemeClr val="lt1"/>
              </a:buClr>
              <a:buSzPct val="100000"/>
              <a:buNone/>
            </a:pPr>
            <a:r>
              <a:rPr b="1" lang="es-ES" sz="7400"/>
              <a:t>Módulo 2 </a:t>
            </a:r>
            <a:r>
              <a:rPr lang="es-ES" sz="7400"/>
              <a:t>(Parte 1) Creación de una Asociación Público-Privada Regional</a:t>
            </a:r>
            <a:endParaRPr/>
          </a:p>
          <a:p>
            <a:pPr indent="0" lvl="0" marL="0" rtl="0" algn="l">
              <a:lnSpc>
                <a:spcPct val="120000"/>
              </a:lnSpc>
              <a:spcBef>
                <a:spcPts val="0"/>
              </a:spcBef>
              <a:spcAft>
                <a:spcPts val="0"/>
              </a:spcAft>
              <a:buClr>
                <a:schemeClr val="lt1"/>
              </a:buClr>
              <a:buSzPct val="100000"/>
              <a:buNone/>
            </a:pPr>
            <a:r>
              <a:t/>
            </a:r>
            <a:endParaRPr sz="7400"/>
          </a:p>
        </p:txBody>
      </p:sp>
      <p:pic>
        <p:nvPicPr>
          <p:cNvPr descr="Well Done Images – Browse 33,622 Stock Photos, Vectors, and Video | Adobe  Stock" id="1992" name="Google Shape;1992;p43"/>
          <p:cNvPicPr preferRelativeResize="0"/>
          <p:nvPr/>
        </p:nvPicPr>
        <p:blipFill rotWithShape="1">
          <a:blip r:embed="rId6">
            <a:alphaModFix/>
          </a:blip>
          <a:srcRect b="0" l="0" r="0" t="0"/>
          <a:stretch/>
        </p:blipFill>
        <p:spPr>
          <a:xfrm>
            <a:off x="5656729" y="9430"/>
            <a:ext cx="3594847" cy="2522700"/>
          </a:xfrm>
          <a:prstGeom prst="rect">
            <a:avLst/>
          </a:prstGeom>
          <a:noFill/>
          <a:ln>
            <a:noFill/>
          </a:ln>
        </p:spPr>
      </p:pic>
      <p:sp>
        <p:nvSpPr>
          <p:cNvPr id="1993" name="Google Shape;1993;p43"/>
          <p:cNvSpPr/>
          <p:nvPr/>
        </p:nvSpPr>
        <p:spPr>
          <a:xfrm>
            <a:off x="701913" y="5958576"/>
            <a:ext cx="6589536" cy="60016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100"/>
              <a:buFont typeface="Arial"/>
              <a:buNone/>
            </a:pPr>
            <a:r>
              <a:rPr b="0" i="0" lang="es-ES" sz="1100" u="none" cap="none" strike="noStrike">
                <a:solidFill>
                  <a:srgbClr val="595A59"/>
                </a:solidFill>
                <a:latin typeface="Calibri"/>
                <a:ea typeface="Calibri"/>
                <a:cs typeface="Calibri"/>
                <a:sym typeface="Calibri"/>
              </a:rPr>
              <a:t>Este programa ha sido financiado con el apoyo de la Comisión Europea. El autor es el único responsable de esta publicación (comunicación)  y la Comisión no se hace responsable del uso que pueda hacerse de la información contenida en la misma 2020-1-UK01-KA203-079083</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3" name="Shape 1253"/>
        <p:cNvGrpSpPr/>
        <p:nvPr/>
      </p:nvGrpSpPr>
      <p:grpSpPr>
        <a:xfrm>
          <a:off x="0" y="0"/>
          <a:ext cx="0" cy="0"/>
          <a:chOff x="0" y="0"/>
          <a:chExt cx="0" cy="0"/>
        </a:xfrm>
      </p:grpSpPr>
      <p:sp>
        <p:nvSpPr>
          <p:cNvPr id="1254" name="Google Shape;1254;p5"/>
          <p:cNvSpPr/>
          <p:nvPr/>
        </p:nvSpPr>
        <p:spPr>
          <a:xfrm>
            <a:off x="6096605" y="0"/>
            <a:ext cx="6096001" cy="822373"/>
          </a:xfrm>
          <a:prstGeom prst="rect">
            <a:avLst/>
          </a:prstGeom>
          <a:solidFill>
            <a:srgbClr val="7A547C"/>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chemeClr val="lt1"/>
              </a:solidFill>
              <a:latin typeface="Calibri"/>
              <a:ea typeface="Calibri"/>
              <a:cs typeface="Calibri"/>
              <a:sym typeface="Calibri"/>
            </a:endParaRPr>
          </a:p>
        </p:txBody>
      </p:sp>
      <p:sp>
        <p:nvSpPr>
          <p:cNvPr id="1255" name="Google Shape;1255;p5"/>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None/>
            </a:pPr>
            <a:r>
              <a:rPr b="1" lang="es-ES" sz="2300"/>
              <a:t>1</a:t>
            </a:r>
            <a:endParaRPr sz="2700"/>
          </a:p>
        </p:txBody>
      </p:sp>
      <p:sp>
        <p:nvSpPr>
          <p:cNvPr id="1256" name="Google Shape;1256;p5"/>
          <p:cNvSpPr txBox="1"/>
          <p:nvPr>
            <p:ph idx="2" type="body"/>
          </p:nvPr>
        </p:nvSpPr>
        <p:spPr>
          <a:xfrm>
            <a:off x="7577744" y="3144043"/>
            <a:ext cx="4465067" cy="822373"/>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595A59"/>
              </a:buClr>
              <a:buSzPts val="2000"/>
              <a:buNone/>
            </a:pPr>
            <a:r>
              <a:rPr b="1" lang="es-ES" sz="1900"/>
              <a:t>Gestión de crisis en el turismo regional</a:t>
            </a:r>
            <a:endParaRPr sz="2100"/>
          </a:p>
          <a:p>
            <a:pPr indent="0" lvl="0" marL="0" rtl="0" algn="l">
              <a:lnSpc>
                <a:spcPct val="100000"/>
              </a:lnSpc>
              <a:spcBef>
                <a:spcPts val="0"/>
              </a:spcBef>
              <a:spcAft>
                <a:spcPts val="0"/>
              </a:spcAft>
              <a:buClr>
                <a:srgbClr val="595A59"/>
              </a:buClr>
              <a:buSzPts val="1800"/>
              <a:buNone/>
            </a:pPr>
            <a:r>
              <a:rPr i="1" lang="es-ES" sz="1700"/>
              <a:t>Una introducción europea</a:t>
            </a:r>
            <a:endParaRPr sz="2100"/>
          </a:p>
        </p:txBody>
      </p:sp>
      <p:sp>
        <p:nvSpPr>
          <p:cNvPr id="1257" name="Google Shape;1257;p5"/>
          <p:cNvSpPr txBox="1"/>
          <p:nvPr>
            <p:ph idx="4" type="body"/>
          </p:nvPr>
        </p:nvSpPr>
        <p:spPr>
          <a:xfrm>
            <a:off x="7497213" y="970010"/>
            <a:ext cx="4465067" cy="822373"/>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595A59"/>
              </a:buClr>
              <a:buSzPts val="2000"/>
              <a:buNone/>
            </a:pPr>
            <a:r>
              <a:rPr b="1" lang="es-ES" sz="1900"/>
              <a:t>Explicación de las definiciones </a:t>
            </a:r>
            <a:endParaRPr sz="2100"/>
          </a:p>
          <a:p>
            <a:pPr indent="0" lvl="0" marL="0" rtl="0" algn="l">
              <a:lnSpc>
                <a:spcPct val="100000"/>
              </a:lnSpc>
              <a:spcBef>
                <a:spcPts val="0"/>
              </a:spcBef>
              <a:spcAft>
                <a:spcPts val="0"/>
              </a:spcAft>
              <a:buClr>
                <a:srgbClr val="595A59"/>
              </a:buClr>
              <a:buSzPts val="1800"/>
              <a:buNone/>
            </a:pPr>
            <a:r>
              <a:rPr i="1" lang="es-ES" sz="1700"/>
              <a:t>en el contexto de la gestión de crisis del turismo regional </a:t>
            </a:r>
            <a:endParaRPr sz="2100"/>
          </a:p>
        </p:txBody>
      </p:sp>
      <p:sp>
        <p:nvSpPr>
          <p:cNvPr id="1258" name="Google Shape;1258;p5"/>
          <p:cNvSpPr txBox="1"/>
          <p:nvPr>
            <p:ph idx="5" type="body"/>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800"/>
              <a:buNone/>
            </a:pPr>
            <a:r>
              <a:rPr b="1" lang="es-ES" sz="2700"/>
              <a:t>3</a:t>
            </a:r>
            <a:endParaRPr sz="2700"/>
          </a:p>
        </p:txBody>
      </p:sp>
      <p:sp>
        <p:nvSpPr>
          <p:cNvPr id="1259" name="Google Shape;1259;p5"/>
          <p:cNvSpPr txBox="1"/>
          <p:nvPr>
            <p:ph idx="6" type="body"/>
          </p:nvPr>
        </p:nvSpPr>
        <p:spPr>
          <a:xfrm>
            <a:off x="7497214" y="2010657"/>
            <a:ext cx="4465067" cy="822373"/>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595A59"/>
              </a:buClr>
              <a:buSzPts val="2000"/>
              <a:buNone/>
            </a:pPr>
            <a:r>
              <a:rPr b="1" lang="es-ES" sz="1900"/>
              <a:t>Europa anima a las regiones turísticas a unirse en la crisis</a:t>
            </a:r>
            <a:endParaRPr sz="2100"/>
          </a:p>
        </p:txBody>
      </p:sp>
      <p:sp>
        <p:nvSpPr>
          <p:cNvPr id="1260" name="Google Shape;1260;p5"/>
          <p:cNvSpPr txBox="1"/>
          <p:nvPr>
            <p:ph idx="7" type="body"/>
          </p:nvPr>
        </p:nvSpPr>
        <p:spPr>
          <a:xfrm>
            <a:off x="6767305" y="4241885"/>
            <a:ext cx="511077" cy="635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800"/>
              <a:buNone/>
            </a:pPr>
            <a:r>
              <a:rPr b="1" lang="es-ES" sz="2700"/>
              <a:t>4</a:t>
            </a:r>
            <a:endParaRPr sz="2700"/>
          </a:p>
        </p:txBody>
      </p:sp>
      <p:sp>
        <p:nvSpPr>
          <p:cNvPr id="1261" name="Google Shape;1261;p5"/>
          <p:cNvSpPr txBox="1"/>
          <p:nvPr>
            <p:ph idx="8" type="body"/>
          </p:nvPr>
        </p:nvSpPr>
        <p:spPr>
          <a:xfrm>
            <a:off x="7497214" y="4184690"/>
            <a:ext cx="4465067" cy="82237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595A59"/>
              </a:buClr>
              <a:buSzPts val="2000"/>
              <a:buNone/>
            </a:pPr>
            <a:r>
              <a:rPr b="1" lang="es-ES" sz="1900"/>
              <a:t>Impacto de la crisis en las regiones turísticas</a:t>
            </a:r>
            <a:endParaRPr sz="2100"/>
          </a:p>
        </p:txBody>
      </p:sp>
      <p:sp>
        <p:nvSpPr>
          <p:cNvPr id="1262" name="Google Shape;1262;p5"/>
          <p:cNvSpPr txBox="1"/>
          <p:nvPr>
            <p:ph idx="9" type="body"/>
          </p:nvPr>
        </p:nvSpPr>
        <p:spPr>
          <a:xfrm>
            <a:off x="6781160" y="5319187"/>
            <a:ext cx="511077" cy="635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800"/>
              <a:buNone/>
            </a:pPr>
            <a:r>
              <a:rPr b="1" lang="es-ES" sz="2700"/>
              <a:t>5</a:t>
            </a:r>
            <a:endParaRPr sz="2700"/>
          </a:p>
        </p:txBody>
      </p:sp>
      <p:sp>
        <p:nvSpPr>
          <p:cNvPr id="1263" name="Google Shape;1263;p5"/>
          <p:cNvSpPr txBox="1"/>
          <p:nvPr>
            <p:ph idx="13" type="body"/>
          </p:nvPr>
        </p:nvSpPr>
        <p:spPr>
          <a:xfrm>
            <a:off x="7511069" y="5261992"/>
            <a:ext cx="4465067" cy="822373"/>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595A59"/>
              </a:buClr>
              <a:buSzPts val="2000"/>
              <a:buNone/>
            </a:pPr>
            <a:r>
              <a:rPr b="1" lang="es-ES" sz="1900"/>
              <a:t>Casos prácticos de crisis regionales europeas</a:t>
            </a:r>
            <a:endParaRPr sz="2100"/>
          </a:p>
          <a:p>
            <a:pPr indent="0" lvl="0" marL="0" rtl="0" algn="l">
              <a:lnSpc>
                <a:spcPct val="100000"/>
              </a:lnSpc>
              <a:spcBef>
                <a:spcPts val="0"/>
              </a:spcBef>
              <a:spcAft>
                <a:spcPts val="0"/>
              </a:spcAft>
              <a:buClr>
                <a:srgbClr val="595A59"/>
              </a:buClr>
              <a:buSzPts val="1800"/>
              <a:buNone/>
            </a:pPr>
            <a:r>
              <a:rPr i="1" lang="es-ES" sz="1700"/>
              <a:t>Impacto de la crisis en las regiones turísticas</a:t>
            </a:r>
            <a:endParaRPr sz="2100"/>
          </a:p>
        </p:txBody>
      </p:sp>
      <p:sp>
        <p:nvSpPr>
          <p:cNvPr id="1264" name="Google Shape;1264;p5"/>
          <p:cNvSpPr txBox="1"/>
          <p:nvPr>
            <p:ph idx="14" type="body"/>
          </p:nvPr>
        </p:nvSpPr>
        <p:spPr>
          <a:xfrm>
            <a:off x="1262344" y="1792383"/>
            <a:ext cx="4822093" cy="454645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1850"/>
              <a:buNone/>
            </a:pPr>
            <a:r>
              <a:rPr lang="es-ES" sz="1750"/>
              <a:t>COVID-19 y otras crisis pasadas han puesto de relieve que la industria turística regional es vulnerable tanto a las crisis locales como a las mundiales. El Módulo 1 (Parte 1) explica las diferentes definiciones de gestión de crisis turísticas regionales y los contextos de crisis potenciales e inevitables. Demuestra las repercusiones y cómo éstas pueden diferir en función de la escala y la naturaleza de la crisis. </a:t>
            </a:r>
            <a:endParaRPr sz="2120"/>
          </a:p>
          <a:p>
            <a:pPr indent="0" lvl="0" marL="0" rtl="0" algn="l">
              <a:lnSpc>
                <a:spcPct val="90000"/>
              </a:lnSpc>
              <a:spcBef>
                <a:spcPts val="0"/>
              </a:spcBef>
              <a:spcAft>
                <a:spcPts val="0"/>
              </a:spcAft>
              <a:buClr>
                <a:schemeClr val="lt1"/>
              </a:buClr>
              <a:buSzPts val="1850"/>
              <a:buNone/>
            </a:pPr>
            <a:r>
              <a:t/>
            </a:r>
            <a:endParaRPr sz="1750"/>
          </a:p>
          <a:p>
            <a:pPr indent="0" lvl="0" marL="0" rtl="0" algn="l">
              <a:lnSpc>
                <a:spcPct val="90000"/>
              </a:lnSpc>
              <a:spcBef>
                <a:spcPts val="0"/>
              </a:spcBef>
              <a:spcAft>
                <a:spcPts val="0"/>
              </a:spcAft>
              <a:buClr>
                <a:schemeClr val="lt1"/>
              </a:buClr>
              <a:buSzPts val="1850"/>
              <a:buNone/>
            </a:pPr>
            <a:r>
              <a:rPr lang="es-ES" sz="1750"/>
              <a:t>Explica cómo un enfoque regional y colectivo beneficia a la capacidad de resistencia y recuperación de Europa ante las crisis. Los estudios de casos muestran los distintos enfoques adoptados por las regiones en tiempos de crisis para mitigar, responder y gestionar las repercusiones de las distintas crisis.</a:t>
            </a:r>
            <a:endParaRPr sz="2120"/>
          </a:p>
          <a:p>
            <a:pPr indent="0" lvl="0" marL="0" rtl="0" algn="l">
              <a:lnSpc>
                <a:spcPct val="90000"/>
              </a:lnSpc>
              <a:spcBef>
                <a:spcPts val="0"/>
              </a:spcBef>
              <a:spcAft>
                <a:spcPts val="0"/>
              </a:spcAft>
              <a:buClr>
                <a:schemeClr val="lt1"/>
              </a:buClr>
              <a:buSzPts val="1850"/>
              <a:buNone/>
            </a:pPr>
            <a:r>
              <a:t/>
            </a:r>
            <a:endParaRPr sz="1750"/>
          </a:p>
        </p:txBody>
      </p:sp>
      <p:sp>
        <p:nvSpPr>
          <p:cNvPr id="1265" name="Google Shape;1265;p5"/>
          <p:cNvSpPr txBox="1"/>
          <p:nvPr>
            <p:ph idx="15" type="body"/>
          </p:nvPr>
        </p:nvSpPr>
        <p:spPr>
          <a:xfrm>
            <a:off x="1295400" y="191861"/>
            <a:ext cx="4800599" cy="60363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lt1"/>
              </a:buClr>
              <a:buSzPts val="3200"/>
              <a:buNone/>
            </a:pPr>
            <a:r>
              <a:rPr b="1" lang="es-ES" sz="3100"/>
              <a:t>Índice</a:t>
            </a:r>
            <a:endParaRPr sz="3500"/>
          </a:p>
        </p:txBody>
      </p:sp>
      <p:sp>
        <p:nvSpPr>
          <p:cNvPr id="1266" name="Google Shape;1266;p5"/>
          <p:cNvSpPr txBox="1"/>
          <p:nvPr/>
        </p:nvSpPr>
        <p:spPr>
          <a:xfrm>
            <a:off x="6758197" y="2115955"/>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400"/>
              <a:buFont typeface="Arial"/>
              <a:buNone/>
            </a:pPr>
            <a:r>
              <a:rPr b="1" i="0" lang="es-ES" sz="2300" u="none" cap="none" strike="noStrike">
                <a:solidFill>
                  <a:schemeClr val="lt1"/>
                </a:solidFill>
                <a:latin typeface="Calibri"/>
                <a:ea typeface="Calibri"/>
                <a:cs typeface="Calibri"/>
                <a:sym typeface="Calibri"/>
              </a:rPr>
              <a:t>2</a:t>
            </a:r>
            <a:endParaRPr b="0" i="0" sz="1300" u="none" cap="none" strike="noStrike">
              <a:solidFill>
                <a:srgbClr val="000000"/>
              </a:solidFill>
              <a:latin typeface="Arial"/>
              <a:ea typeface="Arial"/>
              <a:cs typeface="Arial"/>
              <a:sym typeface="Arial"/>
            </a:endParaRPr>
          </a:p>
        </p:txBody>
      </p:sp>
      <p:sp>
        <p:nvSpPr>
          <p:cNvPr id="1267" name="Google Shape;1267;p5"/>
          <p:cNvSpPr txBox="1"/>
          <p:nvPr/>
        </p:nvSpPr>
        <p:spPr>
          <a:xfrm>
            <a:off x="1202318" y="795507"/>
            <a:ext cx="4746000" cy="3619200"/>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2400"/>
              <a:buFont typeface="Arial"/>
              <a:buNone/>
            </a:pPr>
            <a:r>
              <a:rPr b="1" i="0" lang="es-ES" sz="2300" u="none" cap="none" strike="noStrike">
                <a:solidFill>
                  <a:schemeClr val="lt1"/>
                </a:solidFill>
                <a:latin typeface="Calibri"/>
                <a:ea typeface="Calibri"/>
                <a:cs typeface="Calibri"/>
                <a:sym typeface="Calibri"/>
              </a:rPr>
              <a:t>Módulo 1 (Parte 1) </a:t>
            </a:r>
            <a:endParaRPr b="0" i="0" sz="13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2000"/>
              <a:buFont typeface="Arial"/>
              <a:buNone/>
            </a:pPr>
            <a:r>
              <a:rPr b="0" i="0" lang="es-ES" sz="1900" u="none" cap="none" strike="noStrike">
                <a:solidFill>
                  <a:schemeClr val="lt1"/>
                </a:solidFill>
                <a:latin typeface="Calibri"/>
                <a:ea typeface="Calibri"/>
                <a:cs typeface="Calibri"/>
                <a:sym typeface="Calibri"/>
              </a:rPr>
              <a:t>Introducción a la gestión regional de crisis turísticas (RTCM)</a:t>
            </a:r>
            <a:endParaRPr b="0" i="0" sz="1300" u="none" cap="none" strike="noStrike">
              <a:solidFill>
                <a:srgbClr val="000000"/>
              </a:solidFill>
              <a:latin typeface="Arial"/>
              <a:ea typeface="Arial"/>
              <a:cs typeface="Arial"/>
              <a:sym typeface="Arial"/>
            </a:endParaRPr>
          </a:p>
        </p:txBody>
      </p:sp>
      <p:sp>
        <p:nvSpPr>
          <p:cNvPr id="1268" name="Google Shape;1268;p5"/>
          <p:cNvSpPr txBox="1"/>
          <p:nvPr/>
        </p:nvSpPr>
        <p:spPr>
          <a:xfrm>
            <a:off x="7701569" y="156325"/>
            <a:ext cx="3271200" cy="985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100"/>
              <a:buFont typeface="Arial"/>
              <a:buNone/>
            </a:pPr>
            <a:r>
              <a:rPr b="1" i="0" lang="es-ES" sz="3100" u="none" cap="none" strike="noStrike">
                <a:solidFill>
                  <a:schemeClr val="lt1"/>
                </a:solidFill>
                <a:latin typeface="Calibri"/>
                <a:ea typeface="Calibri"/>
                <a:cs typeface="Calibri"/>
                <a:sym typeface="Calibri"/>
              </a:rPr>
              <a:t>Parte 1 </a:t>
            </a:r>
            <a:r>
              <a:rPr b="0" i="0" lang="es-ES" sz="2700" u="none" cap="none" strike="noStrike">
                <a:solidFill>
                  <a:schemeClr val="lt1"/>
                </a:solidFill>
                <a:latin typeface="Calibri"/>
                <a:ea typeface="Calibri"/>
                <a:cs typeface="Calibri"/>
                <a:sym typeface="Calibri"/>
              </a:rPr>
              <a:t>Secciones 1 - 5</a:t>
            </a:r>
            <a:endParaRPr b="0" i="0" sz="13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2" name="Shape 1272"/>
        <p:cNvGrpSpPr/>
        <p:nvPr/>
      </p:nvGrpSpPr>
      <p:grpSpPr>
        <a:xfrm>
          <a:off x="0" y="0"/>
          <a:ext cx="0" cy="0"/>
          <a:chOff x="0" y="0"/>
          <a:chExt cx="0" cy="0"/>
        </a:xfrm>
      </p:grpSpPr>
      <p:sp>
        <p:nvSpPr>
          <p:cNvPr id="1273" name="Google Shape;1273;p6"/>
          <p:cNvSpPr/>
          <p:nvPr/>
        </p:nvSpPr>
        <p:spPr>
          <a:xfrm>
            <a:off x="6096605" y="0"/>
            <a:ext cx="6096001" cy="822373"/>
          </a:xfrm>
          <a:prstGeom prst="rect">
            <a:avLst/>
          </a:prstGeom>
          <a:solidFill>
            <a:schemeClr val="accent1"/>
          </a:solidFill>
          <a:ln cap="flat" cmpd="sng" w="12700">
            <a:solidFill>
              <a:srgbClr val="054F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74" name="Google Shape;1274;p6"/>
          <p:cNvSpPr txBox="1"/>
          <p:nvPr>
            <p:ph idx="1" type="body"/>
          </p:nvPr>
        </p:nvSpPr>
        <p:spPr>
          <a:xfrm>
            <a:off x="6781160" y="1049309"/>
            <a:ext cx="511077" cy="635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None/>
            </a:pPr>
            <a:r>
              <a:rPr b="1" lang="es-ES" sz="2400"/>
              <a:t>6</a:t>
            </a:r>
            <a:endParaRPr/>
          </a:p>
        </p:txBody>
      </p:sp>
      <p:sp>
        <p:nvSpPr>
          <p:cNvPr id="1275" name="Google Shape;1275;p6"/>
          <p:cNvSpPr txBox="1"/>
          <p:nvPr>
            <p:ph idx="2" type="body"/>
          </p:nvPr>
        </p:nvSpPr>
        <p:spPr>
          <a:xfrm>
            <a:off x="7511069" y="992114"/>
            <a:ext cx="4465067" cy="822373"/>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595A59"/>
              </a:buClr>
              <a:buSzPts val="2000"/>
              <a:buNone/>
            </a:pPr>
            <a:r>
              <a:rPr b="1" lang="es-ES" sz="2000"/>
              <a:t>Marco regional de gestión de crisis turísticas</a:t>
            </a:r>
            <a:endParaRPr/>
          </a:p>
          <a:p>
            <a:pPr indent="0" lvl="0" marL="0" rtl="0" algn="l">
              <a:lnSpc>
                <a:spcPct val="100000"/>
              </a:lnSpc>
              <a:spcBef>
                <a:spcPts val="0"/>
              </a:spcBef>
              <a:spcAft>
                <a:spcPts val="0"/>
              </a:spcAft>
              <a:buClr>
                <a:srgbClr val="595A59"/>
              </a:buClr>
              <a:buSzPts val="1800"/>
              <a:buNone/>
            </a:pPr>
            <a:r>
              <a:rPr i="1" lang="es-ES" sz="1800"/>
              <a:t>Las etapas de una crisis turística regional  </a:t>
            </a:r>
            <a:endParaRPr/>
          </a:p>
        </p:txBody>
      </p:sp>
      <p:sp>
        <p:nvSpPr>
          <p:cNvPr id="1276" name="Google Shape;1276;p6"/>
          <p:cNvSpPr txBox="1"/>
          <p:nvPr/>
        </p:nvSpPr>
        <p:spPr>
          <a:xfrm>
            <a:off x="7511069" y="2081810"/>
            <a:ext cx="446506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i="0" lang="es-ES" sz="2000" u="none" cap="none" strike="noStrike">
                <a:solidFill>
                  <a:srgbClr val="595A59"/>
                </a:solidFill>
                <a:latin typeface="Calibri"/>
                <a:ea typeface="Calibri"/>
                <a:cs typeface="Calibri"/>
                <a:sym typeface="Calibri"/>
              </a:rPr>
              <a:t>Otros marcos y modelos regionales de gestión de crisis turísticas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595A59"/>
              </a:buClr>
              <a:buSzPts val="1800"/>
              <a:buFont typeface="Arial"/>
              <a:buNone/>
            </a:pPr>
            <a:r>
              <a:rPr b="0" i="1" lang="es-ES" sz="1800" u="none" cap="none" strike="noStrike">
                <a:solidFill>
                  <a:srgbClr val="595A59"/>
                </a:solidFill>
                <a:latin typeface="Calibri"/>
                <a:ea typeface="Calibri"/>
                <a:cs typeface="Calibri"/>
                <a:sym typeface="Calibri"/>
              </a:rPr>
              <a:t>Las etapas de una crisis de destino </a:t>
            </a:r>
            <a:endParaRPr b="0" i="0" sz="1400" u="none" cap="none" strike="noStrike">
              <a:solidFill>
                <a:srgbClr val="000000"/>
              </a:solidFill>
              <a:latin typeface="Arial"/>
              <a:ea typeface="Arial"/>
              <a:cs typeface="Arial"/>
              <a:sym typeface="Arial"/>
            </a:endParaRPr>
          </a:p>
        </p:txBody>
      </p:sp>
      <p:sp>
        <p:nvSpPr>
          <p:cNvPr id="1277" name="Google Shape;1277;p6"/>
          <p:cNvSpPr txBox="1"/>
          <p:nvPr/>
        </p:nvSpPr>
        <p:spPr>
          <a:xfrm>
            <a:off x="6781160" y="3183699"/>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rPr b="1" i="0" lang="es-ES" sz="2800" u="none" cap="none" strike="noStrike">
                <a:solidFill>
                  <a:schemeClr val="lt1"/>
                </a:solidFill>
                <a:latin typeface="Calibri"/>
                <a:ea typeface="Calibri"/>
                <a:cs typeface="Calibri"/>
                <a:sym typeface="Calibri"/>
              </a:rPr>
              <a:t>8</a:t>
            </a:r>
            <a:endParaRPr b="0" i="0" sz="1400" u="none" cap="none" strike="noStrike">
              <a:solidFill>
                <a:srgbClr val="000000"/>
              </a:solidFill>
              <a:latin typeface="Arial"/>
              <a:ea typeface="Arial"/>
              <a:cs typeface="Arial"/>
              <a:sym typeface="Arial"/>
            </a:endParaRPr>
          </a:p>
        </p:txBody>
      </p:sp>
      <p:sp>
        <p:nvSpPr>
          <p:cNvPr id="1278" name="Google Shape;1278;p6"/>
          <p:cNvSpPr txBox="1"/>
          <p:nvPr/>
        </p:nvSpPr>
        <p:spPr>
          <a:xfrm>
            <a:off x="7511069" y="3234852"/>
            <a:ext cx="446506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i="0" lang="es-ES" sz="2000" u="none" cap="none" strike="noStrike">
                <a:solidFill>
                  <a:srgbClr val="595A59"/>
                </a:solidFill>
                <a:latin typeface="Calibri"/>
                <a:ea typeface="Calibri"/>
                <a:cs typeface="Calibri"/>
                <a:sym typeface="Calibri"/>
              </a:rPr>
              <a:t>La complejidad de la gestión de crisis en el turismo regional</a:t>
            </a:r>
            <a:endParaRPr b="0" i="0" sz="1400" u="none" cap="none" strike="noStrike">
              <a:solidFill>
                <a:srgbClr val="000000"/>
              </a:solidFill>
              <a:latin typeface="Arial"/>
              <a:ea typeface="Arial"/>
              <a:cs typeface="Arial"/>
              <a:sym typeface="Arial"/>
            </a:endParaRPr>
          </a:p>
        </p:txBody>
      </p:sp>
      <p:sp>
        <p:nvSpPr>
          <p:cNvPr id="1279" name="Google Shape;1279;p6"/>
          <p:cNvSpPr txBox="1"/>
          <p:nvPr/>
        </p:nvSpPr>
        <p:spPr>
          <a:xfrm>
            <a:off x="6767305" y="4241885"/>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t/>
            </a:r>
            <a:endParaRPr b="1" i="0" sz="2800" u="none" cap="none" strike="noStrike">
              <a:solidFill>
                <a:schemeClr val="lt1"/>
              </a:solidFill>
              <a:latin typeface="Calibri"/>
              <a:ea typeface="Calibri"/>
              <a:cs typeface="Calibri"/>
              <a:sym typeface="Calibri"/>
            </a:endParaRPr>
          </a:p>
        </p:txBody>
      </p:sp>
      <p:sp>
        <p:nvSpPr>
          <p:cNvPr id="1280" name="Google Shape;1280;p6"/>
          <p:cNvSpPr txBox="1"/>
          <p:nvPr/>
        </p:nvSpPr>
        <p:spPr>
          <a:xfrm>
            <a:off x="7497214" y="4184690"/>
            <a:ext cx="4465067" cy="82237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595A59"/>
              </a:buClr>
              <a:buSzPts val="2000"/>
              <a:buFont typeface="Arial"/>
              <a:buNone/>
            </a:pPr>
            <a:r>
              <a:rPr b="1" i="0" lang="es-ES" sz="2000" u="none" cap="none" strike="noStrike">
                <a:solidFill>
                  <a:srgbClr val="595A59"/>
                </a:solidFill>
                <a:latin typeface="Calibri"/>
                <a:ea typeface="Calibri"/>
                <a:cs typeface="Calibri"/>
                <a:sym typeface="Calibri"/>
              </a:rPr>
              <a:t>Complejidades del turismo regional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595A59"/>
              </a:buClr>
              <a:buSzPts val="1800"/>
              <a:buFont typeface="Arial"/>
              <a:buNone/>
            </a:pPr>
            <a:r>
              <a:rPr b="0" i="1" lang="es-ES" sz="1800" u="none" cap="none" strike="noStrike">
                <a:solidFill>
                  <a:srgbClr val="595A59"/>
                </a:solidFill>
                <a:latin typeface="Calibri"/>
                <a:ea typeface="Calibri"/>
                <a:cs typeface="Calibri"/>
                <a:sym typeface="Calibri"/>
              </a:rPr>
              <a:t>Debate o ejercicio de investigación</a:t>
            </a:r>
            <a:endParaRPr b="0" i="0" sz="1400" u="none" cap="none" strike="noStrike">
              <a:solidFill>
                <a:srgbClr val="000000"/>
              </a:solidFill>
              <a:latin typeface="Arial"/>
              <a:ea typeface="Arial"/>
              <a:cs typeface="Arial"/>
              <a:sym typeface="Arial"/>
            </a:endParaRPr>
          </a:p>
        </p:txBody>
      </p:sp>
      <p:sp>
        <p:nvSpPr>
          <p:cNvPr id="1281" name="Google Shape;1281;p6"/>
          <p:cNvSpPr txBox="1"/>
          <p:nvPr/>
        </p:nvSpPr>
        <p:spPr>
          <a:xfrm>
            <a:off x="1295400" y="191861"/>
            <a:ext cx="4800599" cy="603631"/>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3200"/>
              <a:buFont typeface="Arial"/>
              <a:buNone/>
            </a:pPr>
            <a:r>
              <a:rPr b="1" i="0" lang="es-ES" sz="3000" u="none" cap="none" strike="noStrike">
                <a:solidFill>
                  <a:schemeClr val="lt1"/>
                </a:solidFill>
                <a:latin typeface="Calibri"/>
                <a:ea typeface="Calibri"/>
                <a:cs typeface="Calibri"/>
                <a:sym typeface="Calibri"/>
              </a:rPr>
              <a:t>Índice</a:t>
            </a:r>
            <a:endParaRPr b="0" i="0" sz="1200" u="none" cap="none" strike="noStrike">
              <a:solidFill>
                <a:srgbClr val="000000"/>
              </a:solidFill>
              <a:latin typeface="Arial"/>
              <a:ea typeface="Arial"/>
              <a:cs typeface="Arial"/>
              <a:sym typeface="Arial"/>
            </a:endParaRPr>
          </a:p>
        </p:txBody>
      </p:sp>
      <p:sp>
        <p:nvSpPr>
          <p:cNvPr id="1282" name="Google Shape;1282;p6"/>
          <p:cNvSpPr txBox="1"/>
          <p:nvPr/>
        </p:nvSpPr>
        <p:spPr>
          <a:xfrm>
            <a:off x="6758197" y="2115955"/>
            <a:ext cx="511077" cy="6350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400"/>
              <a:buFont typeface="Arial"/>
              <a:buNone/>
            </a:pPr>
            <a:r>
              <a:rPr b="1" i="0" lang="es-ES" sz="2400" u="none" cap="none" strike="noStrike">
                <a:solidFill>
                  <a:schemeClr val="lt1"/>
                </a:solidFill>
                <a:latin typeface="Calibri"/>
                <a:ea typeface="Calibri"/>
                <a:cs typeface="Calibri"/>
                <a:sym typeface="Calibri"/>
              </a:rPr>
              <a:t>7</a:t>
            </a:r>
            <a:endParaRPr b="0" i="0" sz="1400" u="none" cap="none" strike="noStrike">
              <a:solidFill>
                <a:srgbClr val="000000"/>
              </a:solidFill>
              <a:latin typeface="Arial"/>
              <a:ea typeface="Arial"/>
              <a:cs typeface="Arial"/>
              <a:sym typeface="Arial"/>
            </a:endParaRPr>
          </a:p>
        </p:txBody>
      </p:sp>
      <p:sp>
        <p:nvSpPr>
          <p:cNvPr id="1283" name="Google Shape;1283;p6"/>
          <p:cNvSpPr txBox="1"/>
          <p:nvPr/>
        </p:nvSpPr>
        <p:spPr>
          <a:xfrm>
            <a:off x="1511699" y="647088"/>
            <a:ext cx="4368000" cy="599790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2400"/>
              <a:buFont typeface="Arial"/>
              <a:buNone/>
            </a:pPr>
            <a:r>
              <a:rPr b="1" i="0" lang="es-ES" sz="2200" u="none" cap="none" strike="noStrike">
                <a:solidFill>
                  <a:schemeClr val="lt1"/>
                </a:solidFill>
                <a:latin typeface="Calibri"/>
                <a:ea typeface="Calibri"/>
                <a:cs typeface="Calibri"/>
                <a:sym typeface="Calibri"/>
              </a:rPr>
              <a:t>Módulo 1 (Parte 2) </a:t>
            </a:r>
            <a:endParaRPr b="0" i="0" sz="12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chemeClr val="lt1"/>
              </a:buClr>
              <a:buSzPts val="2000"/>
              <a:buFont typeface="Arial"/>
              <a:buNone/>
            </a:pPr>
            <a:r>
              <a:rPr b="0" i="0" lang="es-ES" sz="1800" u="none" cap="none" strike="noStrike">
                <a:solidFill>
                  <a:schemeClr val="lt1"/>
                </a:solidFill>
                <a:latin typeface="Calibri"/>
                <a:ea typeface="Calibri"/>
                <a:cs typeface="Calibri"/>
                <a:sym typeface="Calibri"/>
              </a:rPr>
              <a:t>Etapas y complejidad de una crisis turística regional </a:t>
            </a:r>
            <a:endParaRPr b="0" i="0" sz="12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chemeClr val="lt1"/>
              </a:buClr>
              <a:buSzPts val="2400"/>
              <a:buFont typeface="Arial"/>
              <a:buNone/>
            </a:pPr>
            <a:r>
              <a:t/>
            </a:r>
            <a:endParaRPr b="0" i="0" sz="2200" u="none" cap="none" strike="noStrike">
              <a:solidFill>
                <a:schemeClr val="lt1"/>
              </a:solidFill>
              <a:latin typeface="Calibri"/>
              <a:ea typeface="Calibri"/>
              <a:cs typeface="Calibri"/>
              <a:sym typeface="Calibri"/>
            </a:endParaRPr>
          </a:p>
          <a:p>
            <a:pPr indent="0" lvl="0" marL="0" marR="0" rtl="0" algn="ctr">
              <a:lnSpc>
                <a:spcPct val="90000"/>
              </a:lnSpc>
              <a:spcBef>
                <a:spcPts val="0"/>
              </a:spcBef>
              <a:spcAft>
                <a:spcPts val="0"/>
              </a:spcAft>
              <a:buClr>
                <a:schemeClr val="lt1"/>
              </a:buClr>
              <a:buSzPts val="2000"/>
              <a:buFont typeface="Arial"/>
              <a:buNone/>
            </a:pPr>
            <a:r>
              <a:rPr b="0" i="0" lang="es-ES" sz="1800" u="none" cap="none" strike="noStrike">
                <a:solidFill>
                  <a:schemeClr val="lt1"/>
                </a:solidFill>
                <a:latin typeface="Calibri"/>
                <a:ea typeface="Calibri"/>
                <a:cs typeface="Calibri"/>
                <a:sym typeface="Calibri"/>
              </a:rPr>
              <a:t>Comprender el turismo regional ya es bastante complejo, pero entender cómo puede gestionar y responder a una crisis a medida que pasa por cada una de las etapas de la crisis (preparación, respuesta, recuperación) produce una complejidad aún mayor. Para entender cómo gestionar una crisis turística regional es importante comprender las diferentes etapas de una crisis, los diferentes marcos de gestión y cómo se aplican al turismo regional.  Para aumentar aún más la complejidad, el modelo repasa otros factores propios de las regiones que deben tenerse en cuenta, como los recursos disponibles, la globalización y las influencias tecnológicas, así como las influencias medioambientales, sociales, políticas, culturales, financieras y los factores de atracción y expulsión.</a:t>
            </a:r>
            <a:endParaRPr b="0" i="0" sz="1200" u="none" cap="none" strike="noStrike">
              <a:solidFill>
                <a:srgbClr val="000000"/>
              </a:solidFill>
              <a:latin typeface="Arial"/>
              <a:ea typeface="Arial"/>
              <a:cs typeface="Arial"/>
              <a:sym typeface="Arial"/>
            </a:endParaRPr>
          </a:p>
        </p:txBody>
      </p:sp>
      <p:sp>
        <p:nvSpPr>
          <p:cNvPr id="1284" name="Google Shape;1284;p6"/>
          <p:cNvSpPr txBox="1"/>
          <p:nvPr/>
        </p:nvSpPr>
        <p:spPr>
          <a:xfrm>
            <a:off x="6096605" y="191861"/>
            <a:ext cx="6096001" cy="584775"/>
          </a:xfrm>
          <a:prstGeom prst="rect">
            <a:avLst/>
          </a:prstGeom>
          <a:solidFill>
            <a:srgbClr val="086D6E"/>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1" i="0" lang="es-ES" sz="3200" u="none" cap="none" strike="noStrike">
                <a:solidFill>
                  <a:schemeClr val="lt1"/>
                </a:solidFill>
                <a:latin typeface="Calibri"/>
                <a:ea typeface="Calibri"/>
                <a:cs typeface="Calibri"/>
                <a:sym typeface="Calibri"/>
              </a:rPr>
              <a:t>Parte 2 </a:t>
            </a:r>
            <a:r>
              <a:rPr b="0" i="0" lang="es-ES" sz="2800" u="none" cap="none" strike="noStrike">
                <a:solidFill>
                  <a:schemeClr val="lt1"/>
                </a:solidFill>
                <a:latin typeface="Calibri"/>
                <a:ea typeface="Calibri"/>
                <a:cs typeface="Calibri"/>
                <a:sym typeface="Calibri"/>
              </a:rPr>
              <a:t>Secciones 6 - 8</a:t>
            </a:r>
            <a:endParaRPr b="0" i="0" sz="1400" u="none" cap="none" strike="noStrike">
              <a:solidFill>
                <a:srgbClr val="000000"/>
              </a:solidFill>
              <a:latin typeface="Arial"/>
              <a:ea typeface="Arial"/>
              <a:cs typeface="Arial"/>
              <a:sym typeface="Arial"/>
            </a:endParaRPr>
          </a:p>
        </p:txBody>
      </p:sp>
      <p:sp>
        <p:nvSpPr>
          <p:cNvPr id="1285" name="Google Shape;1285;p6"/>
          <p:cNvSpPr/>
          <p:nvPr/>
        </p:nvSpPr>
        <p:spPr>
          <a:xfrm>
            <a:off x="6301948" y="5007063"/>
            <a:ext cx="2171701" cy="149093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86" name="Google Shape;1286;p6"/>
          <p:cNvSpPr txBox="1"/>
          <p:nvPr/>
        </p:nvSpPr>
        <p:spPr>
          <a:xfrm>
            <a:off x="7511069" y="4822397"/>
            <a:ext cx="3267075"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1" lang="es-ES" sz="1800" u="none" cap="none" strike="noStrike">
                <a:solidFill>
                  <a:srgbClr val="7A547C"/>
                </a:solidFill>
                <a:latin typeface="Calibri"/>
                <a:ea typeface="Calibri"/>
                <a:cs typeface="Calibri"/>
                <a:sym typeface="Calibri"/>
              </a:rPr>
              <a:t>Documento aparte </a:t>
            </a:r>
            <a:endParaRPr b="0" i="0" sz="1400" u="none" cap="none" strike="noStrike">
              <a:solidFill>
                <a:srgbClr val="000000"/>
              </a:solidFill>
              <a:latin typeface="Arial"/>
              <a:ea typeface="Arial"/>
              <a:cs typeface="Arial"/>
              <a:sym typeface="Arial"/>
            </a:endParaRPr>
          </a:p>
        </p:txBody>
      </p:sp>
      <p:pic>
        <p:nvPicPr>
          <p:cNvPr descr="Star with solid fill" id="1287" name="Google Shape;1287;p6"/>
          <p:cNvPicPr preferRelativeResize="0"/>
          <p:nvPr/>
        </p:nvPicPr>
        <p:blipFill rotWithShape="1">
          <a:blip r:embed="rId3">
            <a:alphaModFix/>
          </a:blip>
          <a:srcRect b="0" l="0" r="0" t="0"/>
          <a:stretch/>
        </p:blipFill>
        <p:spPr>
          <a:xfrm>
            <a:off x="6697289" y="4237827"/>
            <a:ext cx="639058" cy="63905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1" name="Shape 1291"/>
        <p:cNvGrpSpPr/>
        <p:nvPr/>
      </p:nvGrpSpPr>
      <p:grpSpPr>
        <a:xfrm>
          <a:off x="0" y="0"/>
          <a:ext cx="0" cy="0"/>
          <a:chOff x="0" y="0"/>
          <a:chExt cx="0" cy="0"/>
        </a:xfrm>
      </p:grpSpPr>
      <p:sp>
        <p:nvSpPr>
          <p:cNvPr id="1292" name="Google Shape;1292;p7"/>
          <p:cNvSpPr txBox="1"/>
          <p:nvPr>
            <p:ph idx="1" type="body"/>
          </p:nvPr>
        </p:nvSpPr>
        <p:spPr>
          <a:xfrm>
            <a:off x="624703" y="371494"/>
            <a:ext cx="4716300" cy="582300"/>
          </a:xfrm>
          <a:prstGeom prst="rect">
            <a:avLst/>
          </a:prstGeom>
          <a:noFill/>
          <a:ln>
            <a:noFill/>
          </a:ln>
        </p:spPr>
        <p:txBody>
          <a:bodyPr anchorCtr="0" anchor="t" bIns="45700" lIns="91425" spcFirstLastPara="1" rIns="91425" wrap="square" tIns="45700">
            <a:normAutofit fontScale="85000"/>
          </a:bodyPr>
          <a:lstStyle/>
          <a:p>
            <a:pPr indent="0" lvl="0" marL="0" rtl="0" algn="l">
              <a:lnSpc>
                <a:spcPct val="90000"/>
              </a:lnSpc>
              <a:spcBef>
                <a:spcPts val="0"/>
              </a:spcBef>
              <a:spcAft>
                <a:spcPts val="0"/>
              </a:spcAft>
              <a:buClr>
                <a:srgbClr val="3AA091"/>
              </a:buClr>
              <a:buSzPct val="100000"/>
              <a:buNone/>
            </a:pPr>
            <a:r>
              <a:rPr lang="es-ES">
                <a:solidFill>
                  <a:srgbClr val="3AA091"/>
                </a:solidFill>
              </a:rPr>
              <a:t>Resultados del aprendizaje</a:t>
            </a:r>
            <a:endParaRPr/>
          </a:p>
        </p:txBody>
      </p:sp>
      <p:sp>
        <p:nvSpPr>
          <p:cNvPr id="1293" name="Google Shape;1293;p7"/>
          <p:cNvSpPr txBox="1"/>
          <p:nvPr>
            <p:ph idx="3" type="body"/>
          </p:nvPr>
        </p:nvSpPr>
        <p:spPr>
          <a:xfrm>
            <a:off x="430306" y="1177730"/>
            <a:ext cx="5395869" cy="5151351"/>
          </a:xfrm>
          <a:prstGeom prst="rect">
            <a:avLst/>
          </a:prstGeom>
          <a:noFill/>
          <a:ln>
            <a:noFill/>
          </a:ln>
        </p:spPr>
        <p:txBody>
          <a:bodyPr anchorCtr="0" anchor="t" bIns="45700" lIns="91425" spcFirstLastPara="1" rIns="91425" wrap="square" tIns="45700">
            <a:normAutofit fontScale="92500" lnSpcReduction="20000"/>
          </a:bodyPr>
          <a:lstStyle/>
          <a:p>
            <a:pPr indent="-342900" lvl="0" marL="342900" rtl="0" algn="l">
              <a:lnSpc>
                <a:spcPct val="100000"/>
              </a:lnSpc>
              <a:spcBef>
                <a:spcPts val="0"/>
              </a:spcBef>
              <a:spcAft>
                <a:spcPts val="0"/>
              </a:spcAft>
              <a:buClr>
                <a:srgbClr val="3AA091"/>
              </a:buClr>
              <a:buSzPct val="100000"/>
              <a:buFont typeface="Noto Sans Symbols"/>
              <a:buChar char="❖"/>
            </a:pPr>
            <a:r>
              <a:rPr b="1" lang="es-ES">
                <a:solidFill>
                  <a:srgbClr val="3AA091"/>
                </a:solidFill>
              </a:rPr>
              <a:t>Familiarizarse</a:t>
            </a:r>
            <a:r>
              <a:rPr lang="es-ES"/>
              <a:t> </a:t>
            </a:r>
            <a:r>
              <a:rPr lang="es-ES">
                <a:solidFill>
                  <a:srgbClr val="4D4D4D"/>
                </a:solidFill>
              </a:rPr>
              <a:t>con la crisis turística desde una crisis regional, los diferentes tipos de crisis y cómo pueden afectar e impactar a las regiones europeas</a:t>
            </a:r>
            <a:endParaRPr/>
          </a:p>
          <a:p>
            <a:pPr indent="-342900" lvl="0" marL="342900" rtl="0" algn="l">
              <a:lnSpc>
                <a:spcPct val="100000"/>
              </a:lnSpc>
              <a:spcBef>
                <a:spcPts val="600"/>
              </a:spcBef>
              <a:spcAft>
                <a:spcPts val="0"/>
              </a:spcAft>
              <a:buClr>
                <a:srgbClr val="F27954"/>
              </a:buClr>
              <a:buSzPct val="100000"/>
              <a:buFont typeface="Noto Sans Symbols"/>
              <a:buChar char="❖"/>
            </a:pPr>
            <a:r>
              <a:rPr b="1" lang="es-ES">
                <a:solidFill>
                  <a:srgbClr val="F27954"/>
                </a:solidFill>
              </a:rPr>
              <a:t>Descubra en</a:t>
            </a:r>
            <a:r>
              <a:rPr lang="es-ES"/>
              <a:t> </a:t>
            </a:r>
            <a:r>
              <a:rPr lang="es-ES">
                <a:solidFill>
                  <a:srgbClr val="4D4D4D"/>
                </a:solidFill>
              </a:rPr>
              <a:t>cómo las regiones europeas son más fuertes juntas en tiempos de crisis y pueden mitigar, limitar o evitar que se produzcan impactos negativos</a:t>
            </a:r>
            <a:endParaRPr/>
          </a:p>
          <a:p>
            <a:pPr indent="-342900" lvl="0" marL="342900" rtl="0" algn="l">
              <a:lnSpc>
                <a:spcPct val="100000"/>
              </a:lnSpc>
              <a:spcBef>
                <a:spcPts val="600"/>
              </a:spcBef>
              <a:spcAft>
                <a:spcPts val="0"/>
              </a:spcAft>
              <a:buClr>
                <a:srgbClr val="916395"/>
              </a:buClr>
              <a:buSzPct val="100000"/>
              <a:buFont typeface="Noto Sans Symbols"/>
              <a:buChar char="❖"/>
            </a:pPr>
            <a:r>
              <a:rPr b="1" lang="es-ES">
                <a:solidFill>
                  <a:srgbClr val="916395"/>
                </a:solidFill>
              </a:rPr>
              <a:t>Conozca</a:t>
            </a:r>
            <a:r>
              <a:rPr b="1" lang="es-ES">
                <a:solidFill>
                  <a:srgbClr val="3AA091"/>
                </a:solidFill>
              </a:rPr>
              <a:t> </a:t>
            </a:r>
            <a:r>
              <a:rPr lang="es-ES">
                <a:solidFill>
                  <a:srgbClr val="4D4D4D"/>
                </a:solidFill>
              </a:rPr>
              <a:t>sobre la gestión de crisis en el turismo regional y cómo las regiones deben adaptarse a las complejidades que presenta cada etapa de crisis</a:t>
            </a:r>
            <a:endParaRPr/>
          </a:p>
          <a:p>
            <a:pPr indent="-342900" lvl="0" marL="342900" rtl="0" algn="l">
              <a:lnSpc>
                <a:spcPct val="100000"/>
              </a:lnSpc>
              <a:spcBef>
                <a:spcPts val="600"/>
              </a:spcBef>
              <a:spcAft>
                <a:spcPts val="0"/>
              </a:spcAft>
              <a:buClr>
                <a:srgbClr val="002060"/>
              </a:buClr>
              <a:buSzPct val="100000"/>
              <a:buFont typeface="Noto Sans Symbols"/>
              <a:buChar char="❖"/>
            </a:pPr>
            <a:r>
              <a:rPr b="1" lang="es-ES">
                <a:solidFill>
                  <a:srgbClr val="002060"/>
                </a:solidFill>
              </a:rPr>
              <a:t>Tomar conciencia </a:t>
            </a:r>
            <a:r>
              <a:rPr lang="es-ES">
                <a:solidFill>
                  <a:srgbClr val="4D4D4D"/>
                </a:solidFill>
              </a:rPr>
              <a:t>de otras complejidades que también afectan a cada región y que pueden provocar una crisis en sí mismas, por ejemplo, las influencias de la globalización y la tecnología, los efectos medioambientales, los factores push-pull.</a:t>
            </a:r>
            <a:endParaRPr/>
          </a:p>
          <a:p>
            <a:pPr indent="-201930" lvl="0" marL="342900" rtl="0" algn="l">
              <a:lnSpc>
                <a:spcPct val="100000"/>
              </a:lnSpc>
              <a:spcBef>
                <a:spcPts val="600"/>
              </a:spcBef>
              <a:spcAft>
                <a:spcPts val="0"/>
              </a:spcAft>
              <a:buClr>
                <a:schemeClr val="lt1"/>
              </a:buClr>
              <a:buSzPct val="100000"/>
              <a:buFont typeface="Noto Sans Symbols"/>
              <a:buNone/>
            </a:pPr>
            <a:r>
              <a:t/>
            </a:r>
            <a:endParaRPr/>
          </a:p>
        </p:txBody>
      </p:sp>
      <p:pic>
        <p:nvPicPr>
          <p:cNvPr descr="A picture containing person, indoor&#10;&#10;Description automatically generated" id="1294" name="Google Shape;1294;p7"/>
          <p:cNvPicPr preferRelativeResize="0"/>
          <p:nvPr>
            <p:ph idx="2" type="pic"/>
          </p:nvPr>
        </p:nvPicPr>
        <p:blipFill rotWithShape="1">
          <a:blip r:embed="rId3">
            <a:alphaModFix/>
          </a:blip>
          <a:srcRect b="7571" l="0" r="0" t="7571"/>
          <a:stretch/>
        </p:blipFill>
        <p:spPr>
          <a:xfrm>
            <a:off x="5957047" y="0"/>
            <a:ext cx="5395869" cy="68580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8" name="Shape 1298"/>
        <p:cNvGrpSpPr/>
        <p:nvPr/>
      </p:nvGrpSpPr>
      <p:grpSpPr>
        <a:xfrm>
          <a:off x="0" y="0"/>
          <a:ext cx="0" cy="0"/>
          <a:chOff x="0" y="0"/>
          <a:chExt cx="0" cy="0"/>
        </a:xfrm>
      </p:grpSpPr>
      <p:sp>
        <p:nvSpPr>
          <p:cNvPr id="1299" name="Google Shape;1299;p8"/>
          <p:cNvSpPr txBox="1"/>
          <p:nvPr>
            <p:ph idx="1" type="body"/>
          </p:nvPr>
        </p:nvSpPr>
        <p:spPr>
          <a:xfrm>
            <a:off x="666708" y="752637"/>
            <a:ext cx="6019842" cy="361933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6000"/>
              <a:buNone/>
            </a:pPr>
            <a:r>
              <a:rPr b="1" lang="es-ES" sz="5800"/>
              <a:t>Módulo 1 </a:t>
            </a:r>
            <a:r>
              <a:rPr lang="es-ES" sz="5800"/>
              <a:t>(Parte 2) </a:t>
            </a:r>
            <a:endParaRPr sz="4600"/>
          </a:p>
          <a:p>
            <a:pPr indent="0" lvl="0" marL="0" rtl="0" algn="l">
              <a:lnSpc>
                <a:spcPct val="90000"/>
              </a:lnSpc>
              <a:spcBef>
                <a:spcPts val="300"/>
              </a:spcBef>
              <a:spcAft>
                <a:spcPts val="0"/>
              </a:spcAft>
              <a:buClr>
                <a:schemeClr val="lt1"/>
              </a:buClr>
              <a:buSzPts val="4800"/>
              <a:buNone/>
            </a:pPr>
            <a:r>
              <a:rPr lang="es-ES"/>
              <a:t>Etapas y complejidad de una crisis turística regional</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3" name="Shape 1303"/>
        <p:cNvGrpSpPr/>
        <p:nvPr/>
      </p:nvGrpSpPr>
      <p:grpSpPr>
        <a:xfrm>
          <a:off x="0" y="0"/>
          <a:ext cx="0" cy="0"/>
          <a:chOff x="0" y="0"/>
          <a:chExt cx="0" cy="0"/>
        </a:xfrm>
      </p:grpSpPr>
      <p:pic>
        <p:nvPicPr>
          <p:cNvPr descr="A picture containing text, building, outdoor&#10;&#10;Description automatically generated" id="1304" name="Google Shape;1304;p9"/>
          <p:cNvPicPr preferRelativeResize="0"/>
          <p:nvPr>
            <p:ph idx="2" type="pic"/>
          </p:nvPr>
        </p:nvPicPr>
        <p:blipFill rotWithShape="1">
          <a:blip r:embed="rId3">
            <a:alphaModFix/>
          </a:blip>
          <a:srcRect b="13038" l="0" r="0" t="13038"/>
          <a:stretch/>
        </p:blipFill>
        <p:spPr>
          <a:xfrm>
            <a:off x="0" y="-134375"/>
            <a:ext cx="12192003" cy="6008043"/>
          </a:xfrm>
          <a:prstGeom prst="rect">
            <a:avLst/>
          </a:prstGeom>
          <a:noFill/>
          <a:ln>
            <a:noFill/>
          </a:ln>
        </p:spPr>
      </p:pic>
      <p:sp>
        <p:nvSpPr>
          <p:cNvPr id="1305" name="Google Shape;1305;p9"/>
          <p:cNvSpPr/>
          <p:nvPr/>
        </p:nvSpPr>
        <p:spPr>
          <a:xfrm>
            <a:off x="6175700" y="979725"/>
            <a:ext cx="6016200" cy="2431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6" name="Google Shape;1306;p9"/>
          <p:cNvSpPr txBox="1"/>
          <p:nvPr>
            <p:ph idx="1" type="body"/>
          </p:nvPr>
        </p:nvSpPr>
        <p:spPr>
          <a:xfrm>
            <a:off x="6420495" y="1207002"/>
            <a:ext cx="5645999" cy="101779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3600"/>
              <a:buNone/>
            </a:pPr>
            <a:r>
              <a:rPr lang="es-ES"/>
              <a:t>6.  </a:t>
            </a:r>
            <a:r>
              <a:rPr lang="es-ES" sz="3200"/>
              <a:t>Marco regional de gestión de crisis turísticas</a:t>
            </a:r>
            <a:endParaRPr/>
          </a:p>
          <a:p>
            <a:pPr indent="0" lvl="0" marL="0" rtl="0" algn="l">
              <a:lnSpc>
                <a:spcPct val="100000"/>
              </a:lnSpc>
              <a:spcBef>
                <a:spcPts val="1200"/>
              </a:spcBef>
              <a:spcAft>
                <a:spcPts val="0"/>
              </a:spcAft>
              <a:buClr>
                <a:schemeClr val="lt1"/>
              </a:buClr>
              <a:buSzPts val="2800"/>
              <a:buNone/>
            </a:pPr>
            <a:r>
              <a:rPr i="1" lang="es-ES" sz="2800"/>
              <a:t>Las etapas de una crisis de destino  </a:t>
            </a:r>
            <a:endParaRPr/>
          </a:p>
          <a:p>
            <a:pPr indent="0" lvl="0" marL="0" rtl="0" algn="l">
              <a:lnSpc>
                <a:spcPct val="100000"/>
              </a:lnSpc>
              <a:spcBef>
                <a:spcPts val="1200"/>
              </a:spcBef>
              <a:spcAft>
                <a:spcPts val="0"/>
              </a:spcAft>
              <a:buClr>
                <a:schemeClr val="lt1"/>
              </a:buClr>
              <a:buSzPts val="36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2020-10-14T13:32:04Z</dcterms:created>
  <dc:creator>Gillian Keane</dc:creator>
</cp:coreProperties>
</file>