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6"/>
  </p:notesMasterIdLst>
  <p:sldIdLst>
    <p:sldId id="256" r:id="rId2"/>
    <p:sldId id="257" r:id="rId3"/>
    <p:sldId id="258" r:id="rId4"/>
    <p:sldId id="259" r:id="rId5"/>
    <p:sldId id="260" r:id="rId6"/>
    <p:sldId id="328" r:id="rId7"/>
    <p:sldId id="262" r:id="rId8"/>
    <p:sldId id="263" r:id="rId9"/>
    <p:sldId id="264" r:id="rId10"/>
    <p:sldId id="265" r:id="rId11"/>
    <p:sldId id="266" r:id="rId12"/>
    <p:sldId id="267" r:id="rId13"/>
    <p:sldId id="268" r:id="rId14"/>
    <p:sldId id="329"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331"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30"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5" r:id="rId73"/>
    <p:sldId id="326" r:id="rId74"/>
    <p:sldId id="327" r:id="rId75"/>
  </p:sldIdLst>
  <p:sldSz cx="12192000" cy="6858000"/>
  <p:notesSz cx="6797675" cy="9926638"/>
  <p:embeddedFontLst>
    <p:embeddedFont>
      <p:font typeface="Calibri" panose="020F0502020204030204" pitchFamily="34" charset="0"/>
      <p:regular r:id="rId77"/>
      <p:bold r:id="rId78"/>
      <p:italic r:id="rId79"/>
      <p:boldItalic r:id="rId80"/>
    </p:embeddedFont>
    <p:embeddedFont>
      <p:font typeface="Lato" panose="020F0502020204030203" pitchFamily="34" charset="0"/>
      <p:regular r:id="rId81"/>
      <p:bold r:id="rId82"/>
      <p:italic r:id="rId83"/>
      <p:boldItalic r:id="rId84"/>
    </p:embeddedFont>
    <p:embeddedFont>
      <p:font typeface="Lato Light" panose="020F0502020204030203" pitchFamily="34" charset="0"/>
      <p:regular r:id="rId85"/>
      <p:bold r:id="rId86"/>
      <p:italic r:id="rId87"/>
      <p:boldItalic r:id="rId88"/>
    </p:embeddedFont>
    <p:embeddedFont>
      <p:font typeface="Montserrat" panose="00000500000000000000" pitchFamily="2" charset="0"/>
      <p:regular r:id="rId89"/>
      <p:bold r:id="rId90"/>
      <p:italic r:id="rId91"/>
      <p:boldItalic r:id="rId92"/>
    </p:embeddedFont>
    <p:embeddedFont>
      <p:font typeface="Montserrat Light" panose="00000400000000000000" pitchFamily="2" charset="0"/>
      <p:regular r:id="rId93"/>
      <p:bold r:id="rId94"/>
      <p:italic r:id="rId95"/>
      <p:boldItalic r:id="rId96"/>
    </p:embeddedFont>
    <p:embeddedFont>
      <p:font typeface="Montserrat Medium" panose="00000600000000000000" pitchFamily="2" charset="0"/>
      <p:regular r:id="rId97"/>
      <p:bold r:id="rId98"/>
      <p:italic r:id="rId99"/>
      <p:boldItalic r:id="rId100"/>
    </p:embeddedFont>
    <p:embeddedFont>
      <p:font typeface="Quattrocento Sans" panose="020B0502050000020003" pitchFamily="34"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5" roundtripDataSignature="AMtx7miYHquysmM/6zRPpxVeQqMw9wmTE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D4D3"/>
    <a:srgbClr val="595A59"/>
    <a:srgbClr val="9D9D9D"/>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48249D-0062-4A43-8C2F-7051DE47C05B}">
  <a:tblStyle styleId="{A248249D-0062-4A43-8C2F-7051DE47C05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102" Type="http://schemas.openxmlformats.org/officeDocument/2006/relationships/font" Target="fonts/font26.fntdata"/><Relationship Id="rId5" Type="http://schemas.openxmlformats.org/officeDocument/2006/relationships/slide" Target="slides/slide4.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7.fntdata"/><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font" Target="fonts/font23.fntdata"/><Relationship Id="rId101"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97" Type="http://schemas.openxmlformats.org/officeDocument/2006/relationships/font" Target="fonts/font21.fntdata"/><Relationship Id="rId104" Type="http://schemas.openxmlformats.org/officeDocument/2006/relationships/font" Target="fonts/font2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fntdata"/><Relationship Id="rId100" Type="http://schemas.openxmlformats.org/officeDocument/2006/relationships/font" Target="fonts/font24.fntdata"/><Relationship Id="rId105"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7.fntdata"/><Relationship Id="rId98" Type="http://schemas.openxmlformats.org/officeDocument/2006/relationships/font" Target="fonts/font2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7.fntdata"/><Relationship Id="rId8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7" name="Google Shape;1157;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0" name="Google Shape;1260;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1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9" name="Google Shape;1269;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1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8" name="Google Shape;1278;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1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3" name="Google Shape;1293;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2" name="Google Shape;1312;p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1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9" name="Google Shape;1319;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1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1" name="Google Shape;1361;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1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7" name="Google Shape;1367;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1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5" name="Google Shape;1405;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3" name="Google Shape;1413;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3" name="Google Shape;1163;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p2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2" name="Google Shape;1422;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p2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8" name="Google Shape;1438;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p2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6" name="Google Shape;1446;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2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4" name="Google Shape;1524;p2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2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2" name="Google Shape;1532;p2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p2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0" name="Google Shape;1540;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2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8" name="Google Shape;1548;p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p2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6" name="Google Shape;1586;p2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2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5" name="Google Shape;1595;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2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3" name="Google Shape;1603;p2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0" name="Google Shape;1180;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3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3" name="Google Shape;1623;p3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3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1" name="Google Shape;1631;p3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p3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3" name="Google Shape;1673;p3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p3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9" name="Google Shape;1679;p3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p3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6" name="Google Shape;1816;p3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3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7" name="Google Shape;1867;p3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p3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8" name="Google Shape;1878;p3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p3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5" name="Google Shape;1905;p3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p3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8" name="Google Shape;1918;p3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p3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1" name="Google Shape;1931;p3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7" name="Google Shape;1187;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8" name="Google Shape;1188;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p4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4" name="Google Shape;1944;p4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p4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1" name="Google Shape;1951;p4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p4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0" name="Google Shape;1960;p4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p4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7" name="Google Shape;1967;p4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p4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4" name="Google Shape;1974;p4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p4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1" name="Google Shape;1981;p4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p4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7" name="Google Shape;1987;p4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p4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9" name="Google Shape;2019;p4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p4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4" name="Google Shape;2064;p4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p4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4" name="Google Shape;2094;p4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0" name="Google Shape;1220;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0"/>
        <p:cNvGrpSpPr/>
        <p:nvPr/>
      </p:nvGrpSpPr>
      <p:grpSpPr>
        <a:xfrm>
          <a:off x="0" y="0"/>
          <a:ext cx="0" cy="0"/>
          <a:chOff x="0" y="0"/>
          <a:chExt cx="0" cy="0"/>
        </a:xfrm>
      </p:grpSpPr>
      <p:sp>
        <p:nvSpPr>
          <p:cNvPr id="2141" name="Google Shape;2141;p5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2" name="Google Shape;2142;p5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p5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5" name="Google Shape;2155;p5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p5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8" name="Google Shape;2168;p5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p5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7" name="Google Shape;2177;p5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p5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4" name="Google Shape;2184;p5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p5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1" name="Google Shape;2191;p5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6"/>
        <p:cNvGrpSpPr/>
        <p:nvPr/>
      </p:nvGrpSpPr>
      <p:grpSpPr>
        <a:xfrm>
          <a:off x="0" y="0"/>
          <a:ext cx="0" cy="0"/>
          <a:chOff x="0" y="0"/>
          <a:chExt cx="0" cy="0"/>
        </a:xfrm>
      </p:grpSpPr>
      <p:sp>
        <p:nvSpPr>
          <p:cNvPr id="2197" name="Google Shape;2197;p5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8" name="Google Shape;2198;p5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p5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5" name="Google Shape;2205;p5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p5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2" name="Google Shape;2212;p5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p5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9" name="Google Shape;2219;p5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5" name="Google Shape;1225;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9742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7" name="Google Shape;2227;p6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p6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5" name="Google Shape;2235;p6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p6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1" name="Google Shape;2251;p6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4"/>
        <p:cNvGrpSpPr/>
        <p:nvPr/>
      </p:nvGrpSpPr>
      <p:grpSpPr>
        <a:xfrm>
          <a:off x="0" y="0"/>
          <a:ext cx="0" cy="0"/>
          <a:chOff x="0" y="0"/>
          <a:chExt cx="0" cy="0"/>
        </a:xfrm>
      </p:grpSpPr>
      <p:sp>
        <p:nvSpPr>
          <p:cNvPr id="2255" name="Google Shape;2255;p6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6" name="Google Shape;2256;p6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p6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8" name="Google Shape;2268;p6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2"/>
        <p:cNvGrpSpPr/>
        <p:nvPr/>
      </p:nvGrpSpPr>
      <p:grpSpPr>
        <a:xfrm>
          <a:off x="0" y="0"/>
          <a:ext cx="0" cy="0"/>
          <a:chOff x="0" y="0"/>
          <a:chExt cx="0" cy="0"/>
        </a:xfrm>
      </p:grpSpPr>
      <p:sp>
        <p:nvSpPr>
          <p:cNvPr id="2283" name="Google Shape;2283;p6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4" name="Google Shape;2284;p6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p6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3" name="Google Shape;2293;p6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p6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3" name="Google Shape;2303;p6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p6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0" name="Google Shape;2310;p6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Google Shape;2324;p7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5" name="Google Shape;2325;p7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3" name="Google Shape;1233;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p7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0" name="Google Shape;2330;p7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1" name="Google Shape;2331;p7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73</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6"/>
        <p:cNvGrpSpPr/>
        <p:nvPr/>
      </p:nvGrpSpPr>
      <p:grpSpPr>
        <a:xfrm>
          <a:off x="0" y="0"/>
          <a:ext cx="0" cy="0"/>
          <a:chOff x="0" y="0"/>
          <a:chExt cx="0" cy="0"/>
        </a:xfrm>
      </p:grpSpPr>
      <p:sp>
        <p:nvSpPr>
          <p:cNvPr id="2337" name="Google Shape;2337;p72: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8" name="Google Shape;2338;p7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2" name="Google Shape;1242;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1" name="Google Shape;1251;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C">
  <p:cSld name="COVER SLIDE C">
    <p:spTree>
      <p:nvGrpSpPr>
        <p:cNvPr id="1" name="Shape 15"/>
        <p:cNvGrpSpPr/>
        <p:nvPr/>
      </p:nvGrpSpPr>
      <p:grpSpPr>
        <a:xfrm>
          <a:off x="0" y="0"/>
          <a:ext cx="0" cy="0"/>
          <a:chOff x="0" y="0"/>
          <a:chExt cx="0" cy="0"/>
        </a:xfrm>
      </p:grpSpPr>
      <p:sp>
        <p:nvSpPr>
          <p:cNvPr id="16" name="Google Shape;16;p74"/>
          <p:cNvSpPr/>
          <p:nvPr/>
        </p:nvSpPr>
        <p:spPr>
          <a:xfrm>
            <a:off x="1" y="3216492"/>
            <a:ext cx="7588332" cy="2448983"/>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p:txBody>
      </p:sp>
      <p:pic>
        <p:nvPicPr>
          <p:cNvPr id="17" name="Google Shape;17;p74" descr="A picture containing text&#10;&#10;Description automatically generated"/>
          <p:cNvPicPr preferRelativeResize="0"/>
          <p:nvPr/>
        </p:nvPicPr>
        <p:blipFill rotWithShape="1">
          <a:blip r:embed="rId2">
            <a:alphaModFix/>
          </a:blip>
          <a:srcRect/>
          <a:stretch/>
        </p:blipFill>
        <p:spPr>
          <a:xfrm>
            <a:off x="458207" y="618245"/>
            <a:ext cx="5768471" cy="2536919"/>
          </a:xfrm>
          <a:prstGeom prst="rect">
            <a:avLst/>
          </a:prstGeom>
          <a:noFill/>
          <a:ln>
            <a:noFill/>
          </a:ln>
        </p:spPr>
      </p:pic>
      <p:sp>
        <p:nvSpPr>
          <p:cNvPr id="18" name="Google Shape;18;p74"/>
          <p:cNvSpPr txBox="1">
            <a:spLocks noGrp="1"/>
          </p:cNvSpPr>
          <p:nvPr>
            <p:ph type="body" idx="1"/>
          </p:nvPr>
        </p:nvSpPr>
        <p:spPr>
          <a:xfrm>
            <a:off x="817349" y="4334105"/>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74"/>
          <p:cNvSpPr txBox="1">
            <a:spLocks noGrp="1"/>
          </p:cNvSpPr>
          <p:nvPr>
            <p:ph type="body" idx="2"/>
          </p:nvPr>
        </p:nvSpPr>
        <p:spPr>
          <a:xfrm>
            <a:off x="817349" y="371558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74" descr="Background pattern&#10;&#10;Description automatically generated"/>
          <p:cNvPicPr preferRelativeResize="0"/>
          <p:nvPr/>
        </p:nvPicPr>
        <p:blipFill rotWithShape="1">
          <a:blip r:embed="rId3">
            <a:alphaModFix/>
          </a:blip>
          <a:srcRect l="-9814" t="19121" r="22818" b="-6115"/>
          <a:stretch/>
        </p:blipFill>
        <p:spPr>
          <a:xfrm>
            <a:off x="7883236" y="0"/>
            <a:ext cx="4308763" cy="5844179"/>
          </a:xfrm>
          <a:prstGeom prst="rect">
            <a:avLst/>
          </a:prstGeom>
          <a:noFill/>
          <a:ln>
            <a:noFill/>
          </a:ln>
        </p:spPr>
      </p:pic>
      <p:grpSp>
        <p:nvGrpSpPr>
          <p:cNvPr id="21" name="Google Shape;21;p74"/>
          <p:cNvGrpSpPr/>
          <p:nvPr/>
        </p:nvGrpSpPr>
        <p:grpSpPr>
          <a:xfrm>
            <a:off x="9274983" y="5918985"/>
            <a:ext cx="2735993" cy="679345"/>
            <a:chOff x="0" y="0"/>
            <a:chExt cx="2301694" cy="571500"/>
          </a:xfrm>
        </p:grpSpPr>
        <p:sp>
          <p:nvSpPr>
            <p:cNvPr id="22" name="Google Shape;22;p74"/>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3" name="Google Shape;23;p74"/>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4" name="Google Shape;24;p74"/>
          <p:cNvSpPr/>
          <p:nvPr/>
        </p:nvSpPr>
        <p:spPr>
          <a:xfrm>
            <a:off x="701913" y="5958576"/>
            <a:ext cx="6589536" cy="6001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100" dirty="0">
                <a:solidFill>
                  <a:srgbClr val="595A59"/>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2020-1-UK01-KA203-079083</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column text box">
  <p:cSld name="2 column text box">
    <p:spTree>
      <p:nvGrpSpPr>
        <p:cNvPr id="1" name="Shape 134"/>
        <p:cNvGrpSpPr/>
        <p:nvPr/>
      </p:nvGrpSpPr>
      <p:grpSpPr>
        <a:xfrm>
          <a:off x="0" y="0"/>
          <a:ext cx="0" cy="0"/>
          <a:chOff x="0" y="0"/>
          <a:chExt cx="0" cy="0"/>
        </a:xfrm>
      </p:grpSpPr>
      <p:sp>
        <p:nvSpPr>
          <p:cNvPr id="135" name="Google Shape;135;p83"/>
          <p:cNvSpPr/>
          <p:nvPr/>
        </p:nvSpPr>
        <p:spPr>
          <a:xfrm>
            <a:off x="0" y="482371"/>
            <a:ext cx="6113604" cy="285559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83"/>
          <p:cNvSpPr/>
          <p:nvPr/>
        </p:nvSpPr>
        <p:spPr>
          <a:xfrm>
            <a:off x="6113604" y="482371"/>
            <a:ext cx="6113604" cy="285559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83"/>
          <p:cNvSpPr txBox="1">
            <a:spLocks noGrp="1"/>
          </p:cNvSpPr>
          <p:nvPr>
            <p:ph type="body" idx="1"/>
          </p:nvPr>
        </p:nvSpPr>
        <p:spPr>
          <a:xfrm>
            <a:off x="633715" y="3843119"/>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83"/>
          <p:cNvSpPr txBox="1">
            <a:spLocks noGrp="1"/>
          </p:cNvSpPr>
          <p:nvPr>
            <p:ph type="body" idx="2"/>
          </p:nvPr>
        </p:nvSpPr>
        <p:spPr>
          <a:xfrm>
            <a:off x="633715" y="2505507"/>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83"/>
          <p:cNvSpPr txBox="1">
            <a:spLocks noGrp="1"/>
          </p:cNvSpPr>
          <p:nvPr>
            <p:ph type="body" idx="3"/>
          </p:nvPr>
        </p:nvSpPr>
        <p:spPr>
          <a:xfrm>
            <a:off x="6420771" y="3880875"/>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83"/>
          <p:cNvSpPr txBox="1">
            <a:spLocks noGrp="1"/>
          </p:cNvSpPr>
          <p:nvPr>
            <p:ph type="body" idx="4"/>
          </p:nvPr>
        </p:nvSpPr>
        <p:spPr>
          <a:xfrm>
            <a:off x="6420771" y="2543263"/>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1" name="Google Shape;141;p83"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142" name="Google Shape;142;p83"/>
          <p:cNvGrpSpPr/>
          <p:nvPr/>
        </p:nvGrpSpPr>
        <p:grpSpPr>
          <a:xfrm>
            <a:off x="4480947" y="6257070"/>
            <a:ext cx="3144242" cy="374574"/>
            <a:chOff x="301128" y="6151084"/>
            <a:chExt cx="3144242" cy="374574"/>
          </a:xfrm>
        </p:grpSpPr>
        <p:pic>
          <p:nvPicPr>
            <p:cNvPr id="143" name="Google Shape;143;p83"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44" name="Google Shape;144;p83"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45" name="Google Shape;145;p83"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Slide - Orange">
  <p:cSld name="Divider Slide - Orange">
    <p:spTree>
      <p:nvGrpSpPr>
        <p:cNvPr id="1" name="Shape 146"/>
        <p:cNvGrpSpPr/>
        <p:nvPr/>
      </p:nvGrpSpPr>
      <p:grpSpPr>
        <a:xfrm>
          <a:off x="0" y="0"/>
          <a:ext cx="0" cy="0"/>
          <a:chOff x="0" y="0"/>
          <a:chExt cx="0" cy="0"/>
        </a:xfrm>
      </p:grpSpPr>
      <p:sp>
        <p:nvSpPr>
          <p:cNvPr id="147" name="Google Shape;147;p84"/>
          <p:cNvSpPr/>
          <p:nvPr/>
        </p:nvSpPr>
        <p:spPr>
          <a:xfrm>
            <a:off x="0" y="0"/>
            <a:ext cx="12192000" cy="5502729"/>
          </a:xfrm>
          <a:prstGeom prst="rect">
            <a:avLst/>
          </a:prstGeom>
          <a:solidFill>
            <a:srgbClr val="F27954"/>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48" name="Google Shape;148;p84"/>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9" name="Google Shape;149;p84"/>
          <p:cNvGrpSpPr/>
          <p:nvPr/>
        </p:nvGrpSpPr>
        <p:grpSpPr>
          <a:xfrm>
            <a:off x="8448790" y="6057987"/>
            <a:ext cx="3144242" cy="374574"/>
            <a:chOff x="301128" y="6151084"/>
            <a:chExt cx="3144242" cy="374574"/>
          </a:xfrm>
        </p:grpSpPr>
        <p:pic>
          <p:nvPicPr>
            <p:cNvPr id="150" name="Google Shape;150;p8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51" name="Google Shape;151;p8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52" name="Google Shape;152;p8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53" name="Google Shape;153;p84"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with Photo - Orange">
  <p:cSld name="Text Slide with Photo - Orange">
    <p:spTree>
      <p:nvGrpSpPr>
        <p:cNvPr id="1" name="Shape 154"/>
        <p:cNvGrpSpPr/>
        <p:nvPr/>
      </p:nvGrpSpPr>
      <p:grpSpPr>
        <a:xfrm>
          <a:off x="0" y="0"/>
          <a:ext cx="0" cy="0"/>
          <a:chOff x="0" y="0"/>
          <a:chExt cx="0" cy="0"/>
        </a:xfrm>
      </p:grpSpPr>
      <p:pic>
        <p:nvPicPr>
          <p:cNvPr id="155" name="Google Shape;155;p85" descr="A black and white striped pattern&#10;&#10;Description automatically generated with medium confidence"/>
          <p:cNvPicPr preferRelativeResize="0"/>
          <p:nvPr/>
        </p:nvPicPr>
        <p:blipFill rotWithShape="1">
          <a:blip r:embed="rId2">
            <a:alphaModFix/>
          </a:blip>
          <a:srcRect l="-25172" t="20705" r="18173" b="15673"/>
          <a:stretch/>
        </p:blipFill>
        <p:spPr>
          <a:xfrm>
            <a:off x="5333853" y="1227"/>
            <a:ext cx="6825554" cy="5501502"/>
          </a:xfrm>
          <a:prstGeom prst="rect">
            <a:avLst/>
          </a:prstGeom>
          <a:noFill/>
          <a:ln>
            <a:noFill/>
          </a:ln>
        </p:spPr>
      </p:pic>
      <p:sp>
        <p:nvSpPr>
          <p:cNvPr id="156" name="Google Shape;156;p85"/>
          <p:cNvSpPr/>
          <p:nvPr/>
        </p:nvSpPr>
        <p:spPr>
          <a:xfrm rot="10800000" flipH="1">
            <a:off x="1356632" y="-2"/>
            <a:ext cx="5495430" cy="6892757"/>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57" name="Google Shape;157;p85"/>
          <p:cNvSpPr>
            <a:spLocks noGrp="1"/>
          </p:cNvSpPr>
          <p:nvPr>
            <p:ph type="pic" idx="2"/>
          </p:nvPr>
        </p:nvSpPr>
        <p:spPr>
          <a:xfrm>
            <a:off x="6852062" y="228600"/>
            <a:ext cx="5105121" cy="6362700"/>
          </a:xfrm>
          <a:prstGeom prst="rect">
            <a:avLst/>
          </a:prstGeom>
          <a:solidFill>
            <a:schemeClr val="lt1"/>
          </a:solidFill>
          <a:ln>
            <a:noFill/>
          </a:ln>
        </p:spPr>
      </p:sp>
      <p:sp>
        <p:nvSpPr>
          <p:cNvPr id="158" name="Google Shape;158;p85"/>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85"/>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0" name="Google Shape;160;p85"/>
          <p:cNvGrpSpPr/>
          <p:nvPr/>
        </p:nvGrpSpPr>
        <p:grpSpPr>
          <a:xfrm rot="-5400000">
            <a:off x="-1025447" y="4518095"/>
            <a:ext cx="3445636" cy="410479"/>
            <a:chOff x="301128" y="6151084"/>
            <a:chExt cx="3144242" cy="374574"/>
          </a:xfrm>
        </p:grpSpPr>
        <p:pic>
          <p:nvPicPr>
            <p:cNvPr id="161" name="Google Shape;161;p85"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62" name="Google Shape;162;p85"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63" name="Google Shape;163;p85"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ext / Photo Slide - Blue">
  <p:cSld name="3_Text / Photo Slide - Blue">
    <p:spTree>
      <p:nvGrpSpPr>
        <p:cNvPr id="1" name="Shape 164"/>
        <p:cNvGrpSpPr/>
        <p:nvPr/>
      </p:nvGrpSpPr>
      <p:grpSpPr>
        <a:xfrm>
          <a:off x="0" y="0"/>
          <a:ext cx="0" cy="0"/>
          <a:chOff x="0" y="0"/>
          <a:chExt cx="0" cy="0"/>
        </a:xfrm>
      </p:grpSpPr>
      <p:sp>
        <p:nvSpPr>
          <p:cNvPr id="165" name="Google Shape;165;p86"/>
          <p:cNvSpPr/>
          <p:nvPr/>
        </p:nvSpPr>
        <p:spPr>
          <a:xfrm>
            <a:off x="5947848" y="-177807"/>
            <a:ext cx="6151000" cy="621502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p86"/>
          <p:cNvSpPr txBox="1">
            <a:spLocks noGrp="1"/>
          </p:cNvSpPr>
          <p:nvPr>
            <p:ph type="body" idx="1"/>
          </p:nvPr>
        </p:nvSpPr>
        <p:spPr>
          <a:xfrm>
            <a:off x="6441263" y="1579204"/>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86"/>
          <p:cNvSpPr txBox="1">
            <a:spLocks noGrp="1"/>
          </p:cNvSpPr>
          <p:nvPr>
            <p:ph type="body" idx="2"/>
          </p:nvPr>
        </p:nvSpPr>
        <p:spPr>
          <a:xfrm>
            <a:off x="6441262" y="465165"/>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8" name="Google Shape;168;p86"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169" name="Google Shape;169;p86"/>
          <p:cNvGrpSpPr/>
          <p:nvPr/>
        </p:nvGrpSpPr>
        <p:grpSpPr>
          <a:xfrm>
            <a:off x="8448790" y="6057987"/>
            <a:ext cx="3144242" cy="374574"/>
            <a:chOff x="301128" y="6151084"/>
            <a:chExt cx="3144242" cy="374574"/>
          </a:xfrm>
        </p:grpSpPr>
        <p:pic>
          <p:nvPicPr>
            <p:cNvPr id="170" name="Google Shape;170;p8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71" name="Google Shape;171;p8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72" name="Google Shape;172;p8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Overview/Content Slide">
  <p:cSld name="5_Overview/Content Slide">
    <p:spTree>
      <p:nvGrpSpPr>
        <p:cNvPr id="1" name="Shape 173"/>
        <p:cNvGrpSpPr/>
        <p:nvPr/>
      </p:nvGrpSpPr>
      <p:grpSpPr>
        <a:xfrm>
          <a:off x="0" y="0"/>
          <a:ext cx="0" cy="0"/>
          <a:chOff x="0" y="0"/>
          <a:chExt cx="0" cy="0"/>
        </a:xfrm>
      </p:grpSpPr>
      <p:sp>
        <p:nvSpPr>
          <p:cNvPr id="174" name="Google Shape;174;p87"/>
          <p:cNvSpPr/>
          <p:nvPr/>
        </p:nvSpPr>
        <p:spPr>
          <a:xfrm>
            <a:off x="6642832" y="3126504"/>
            <a:ext cx="771474" cy="771474"/>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87"/>
          <p:cNvSpPr txBox="1">
            <a:spLocks noGrp="1"/>
          </p:cNvSpPr>
          <p:nvPr>
            <p:ph type="body" idx="1"/>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6" name="Google Shape;176;p87"/>
          <p:cNvCxnSpPr/>
          <p:nvPr/>
        </p:nvCxnSpPr>
        <p:spPr>
          <a:xfrm>
            <a:off x="6051115" y="3516475"/>
            <a:ext cx="591717" cy="0"/>
          </a:xfrm>
          <a:prstGeom prst="straightConnector1">
            <a:avLst/>
          </a:prstGeom>
          <a:noFill/>
          <a:ln w="19050" cap="flat" cmpd="sng">
            <a:solidFill>
              <a:srgbClr val="F27954"/>
            </a:solidFill>
            <a:prstDash val="solid"/>
            <a:miter lim="800000"/>
            <a:headEnd type="none" w="sm" len="sm"/>
            <a:tailEnd type="none" w="sm" len="sm"/>
          </a:ln>
        </p:spPr>
      </p:cxnSp>
      <p:sp>
        <p:nvSpPr>
          <p:cNvPr id="177" name="Google Shape;177;p87"/>
          <p:cNvSpPr txBox="1">
            <a:spLocks noGrp="1"/>
          </p:cNvSpPr>
          <p:nvPr>
            <p:ph type="body" idx="2"/>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87"/>
          <p:cNvSpPr/>
          <p:nvPr/>
        </p:nvSpPr>
        <p:spPr>
          <a:xfrm>
            <a:off x="6628977" y="4184690"/>
            <a:ext cx="771474" cy="771474"/>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 name="Google Shape;179;p87"/>
          <p:cNvSpPr txBox="1">
            <a:spLocks noGrp="1"/>
          </p:cNvSpPr>
          <p:nvPr>
            <p:ph type="body" idx="3"/>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0" name="Google Shape;180;p87"/>
          <p:cNvCxnSpPr/>
          <p:nvPr/>
        </p:nvCxnSpPr>
        <p:spPr>
          <a:xfrm>
            <a:off x="6037260" y="4574661"/>
            <a:ext cx="591717" cy="0"/>
          </a:xfrm>
          <a:prstGeom prst="straightConnector1">
            <a:avLst/>
          </a:prstGeom>
          <a:noFill/>
          <a:ln w="19050" cap="flat" cmpd="sng">
            <a:solidFill>
              <a:srgbClr val="F27954"/>
            </a:solidFill>
            <a:prstDash val="solid"/>
            <a:miter lim="800000"/>
            <a:headEnd type="none" w="sm" len="sm"/>
            <a:tailEnd type="none" w="sm" len="sm"/>
          </a:ln>
        </p:spPr>
      </p:cxnSp>
      <p:sp>
        <p:nvSpPr>
          <p:cNvPr id="181" name="Google Shape;181;p87"/>
          <p:cNvSpPr txBox="1">
            <a:spLocks noGrp="1"/>
          </p:cNvSpPr>
          <p:nvPr>
            <p:ph type="body" idx="4"/>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87"/>
          <p:cNvSpPr/>
          <p:nvPr/>
        </p:nvSpPr>
        <p:spPr>
          <a:xfrm>
            <a:off x="6642832" y="5261992"/>
            <a:ext cx="771474" cy="771474"/>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87"/>
          <p:cNvSpPr txBox="1">
            <a:spLocks noGrp="1"/>
          </p:cNvSpPr>
          <p:nvPr>
            <p:ph type="body" idx="5"/>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4" name="Google Shape;184;p87"/>
          <p:cNvCxnSpPr/>
          <p:nvPr/>
        </p:nvCxnSpPr>
        <p:spPr>
          <a:xfrm>
            <a:off x="6051115" y="5651963"/>
            <a:ext cx="591717" cy="0"/>
          </a:xfrm>
          <a:prstGeom prst="straightConnector1">
            <a:avLst/>
          </a:prstGeom>
          <a:noFill/>
          <a:ln w="19050" cap="flat" cmpd="sng">
            <a:solidFill>
              <a:srgbClr val="F27954"/>
            </a:solidFill>
            <a:prstDash val="solid"/>
            <a:miter lim="800000"/>
            <a:headEnd type="none" w="sm" len="sm"/>
            <a:tailEnd type="none" w="sm" len="sm"/>
          </a:ln>
        </p:spPr>
      </p:cxnSp>
      <p:sp>
        <p:nvSpPr>
          <p:cNvPr id="185" name="Google Shape;185;p87"/>
          <p:cNvSpPr txBox="1">
            <a:spLocks noGrp="1"/>
          </p:cNvSpPr>
          <p:nvPr>
            <p:ph type="body" idx="6"/>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6" name="Google Shape;186;p87"/>
          <p:cNvGrpSpPr/>
          <p:nvPr/>
        </p:nvGrpSpPr>
        <p:grpSpPr>
          <a:xfrm rot="-5400000">
            <a:off x="-1025447" y="4518095"/>
            <a:ext cx="3445636" cy="410479"/>
            <a:chOff x="301128" y="6151084"/>
            <a:chExt cx="3144242" cy="374574"/>
          </a:xfrm>
        </p:grpSpPr>
        <p:pic>
          <p:nvPicPr>
            <p:cNvPr id="187" name="Google Shape;187;p87"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88" name="Google Shape;188;p87"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89" name="Google Shape;189;p87"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190" name="Google Shape;190;p87"/>
          <p:cNvSpPr/>
          <p:nvPr/>
        </p:nvSpPr>
        <p:spPr>
          <a:xfrm rot="10800000" flipH="1">
            <a:off x="1286010" y="54820"/>
            <a:ext cx="4809990" cy="6892757"/>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91" name="Google Shape;191;p87"/>
          <p:cNvSpPr txBox="1">
            <a:spLocks noGrp="1"/>
          </p:cNvSpPr>
          <p:nvPr>
            <p:ph type="body" idx="7"/>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87"/>
          <p:cNvSpPr txBox="1">
            <a:spLocks noGrp="1"/>
          </p:cNvSpPr>
          <p:nvPr>
            <p:ph type="body" idx="8"/>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Slide - Blue">
  <p:cSld name="Divider Slide - Blue">
    <p:spTree>
      <p:nvGrpSpPr>
        <p:cNvPr id="1" name="Shape 193"/>
        <p:cNvGrpSpPr/>
        <p:nvPr/>
      </p:nvGrpSpPr>
      <p:grpSpPr>
        <a:xfrm>
          <a:off x="0" y="0"/>
          <a:ext cx="0" cy="0"/>
          <a:chOff x="0" y="0"/>
          <a:chExt cx="0" cy="0"/>
        </a:xfrm>
      </p:grpSpPr>
      <p:sp>
        <p:nvSpPr>
          <p:cNvPr id="194" name="Google Shape;194;p88"/>
          <p:cNvSpPr/>
          <p:nvPr/>
        </p:nvSpPr>
        <p:spPr>
          <a:xfrm>
            <a:off x="0" y="0"/>
            <a:ext cx="12192000" cy="5502729"/>
          </a:xfrm>
          <a:prstGeom prst="rect">
            <a:avLst/>
          </a:prstGeom>
          <a:solidFill>
            <a:srgbClr val="81D1C5"/>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95" name="Google Shape;195;p88"/>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96" name="Google Shape;196;p88"/>
          <p:cNvGrpSpPr/>
          <p:nvPr/>
        </p:nvGrpSpPr>
        <p:grpSpPr>
          <a:xfrm>
            <a:off x="8448790" y="6057987"/>
            <a:ext cx="3144242" cy="374574"/>
            <a:chOff x="301128" y="6151084"/>
            <a:chExt cx="3144242" cy="374574"/>
          </a:xfrm>
        </p:grpSpPr>
        <p:pic>
          <p:nvPicPr>
            <p:cNvPr id="197" name="Google Shape;197;p88"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98" name="Google Shape;198;p88"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99" name="Google Shape;199;p88"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200" name="Google Shape;200;p88"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with Photo - Blue">
  <p:cSld name="Text Slide with Photo - Blue">
    <p:spTree>
      <p:nvGrpSpPr>
        <p:cNvPr id="1" name="Shape 201"/>
        <p:cNvGrpSpPr/>
        <p:nvPr/>
      </p:nvGrpSpPr>
      <p:grpSpPr>
        <a:xfrm>
          <a:off x="0" y="0"/>
          <a:ext cx="0" cy="0"/>
          <a:chOff x="0" y="0"/>
          <a:chExt cx="0" cy="0"/>
        </a:xfrm>
      </p:grpSpPr>
      <p:sp>
        <p:nvSpPr>
          <p:cNvPr id="202" name="Google Shape;202;p89"/>
          <p:cNvSpPr/>
          <p:nvPr/>
        </p:nvSpPr>
        <p:spPr>
          <a:xfrm rot="10800000" flipH="1">
            <a:off x="1356632" y="-2"/>
            <a:ext cx="5495430" cy="6892757"/>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03" name="Google Shape;203;p89"/>
          <p:cNvSpPr>
            <a:spLocks noGrp="1"/>
          </p:cNvSpPr>
          <p:nvPr>
            <p:ph type="pic" idx="2"/>
          </p:nvPr>
        </p:nvSpPr>
        <p:spPr>
          <a:xfrm>
            <a:off x="6852062" y="228600"/>
            <a:ext cx="5105121" cy="6362700"/>
          </a:xfrm>
          <a:prstGeom prst="rect">
            <a:avLst/>
          </a:prstGeom>
          <a:solidFill>
            <a:schemeClr val="lt1"/>
          </a:solidFill>
          <a:ln>
            <a:noFill/>
          </a:ln>
        </p:spPr>
      </p:sp>
      <p:sp>
        <p:nvSpPr>
          <p:cNvPr id="204" name="Google Shape;204;p89"/>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89"/>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6" name="Google Shape;206;p89"/>
          <p:cNvGrpSpPr/>
          <p:nvPr/>
        </p:nvGrpSpPr>
        <p:grpSpPr>
          <a:xfrm rot="-5400000">
            <a:off x="-1025447" y="4518095"/>
            <a:ext cx="3445636" cy="410479"/>
            <a:chOff x="301128" y="6151084"/>
            <a:chExt cx="3144242" cy="374574"/>
          </a:xfrm>
        </p:grpSpPr>
        <p:pic>
          <p:nvPicPr>
            <p:cNvPr id="207" name="Google Shape;207;p89"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08" name="Google Shape;208;p89"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09" name="Google Shape;209;p89"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 Photo Slide - Blue">
  <p:cSld name="Text / Photo Slide - Blue">
    <p:spTree>
      <p:nvGrpSpPr>
        <p:cNvPr id="1" name="Shape 210"/>
        <p:cNvGrpSpPr/>
        <p:nvPr/>
      </p:nvGrpSpPr>
      <p:grpSpPr>
        <a:xfrm>
          <a:off x="0" y="0"/>
          <a:ext cx="0" cy="0"/>
          <a:chOff x="0" y="0"/>
          <a:chExt cx="0" cy="0"/>
        </a:xfrm>
      </p:grpSpPr>
      <p:sp>
        <p:nvSpPr>
          <p:cNvPr id="211" name="Google Shape;211;p90"/>
          <p:cNvSpPr/>
          <p:nvPr/>
        </p:nvSpPr>
        <p:spPr>
          <a:xfrm>
            <a:off x="241300" y="0"/>
            <a:ext cx="6151000" cy="6215028"/>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90"/>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90"/>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90"/>
          <p:cNvSpPr>
            <a:spLocks noGrp="1"/>
          </p:cNvSpPr>
          <p:nvPr>
            <p:ph type="pic" idx="3"/>
          </p:nvPr>
        </p:nvSpPr>
        <p:spPr>
          <a:xfrm>
            <a:off x="6392300" y="228600"/>
            <a:ext cx="5564883" cy="5447571"/>
          </a:xfrm>
          <a:prstGeom prst="rect">
            <a:avLst/>
          </a:prstGeom>
          <a:solidFill>
            <a:schemeClr val="lt1"/>
          </a:solidFill>
          <a:ln>
            <a:noFill/>
          </a:ln>
        </p:spPr>
      </p:sp>
      <p:pic>
        <p:nvPicPr>
          <p:cNvPr id="215" name="Google Shape;215;p90"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216" name="Google Shape;216;p90"/>
          <p:cNvGrpSpPr/>
          <p:nvPr/>
        </p:nvGrpSpPr>
        <p:grpSpPr>
          <a:xfrm>
            <a:off x="8448790" y="6057987"/>
            <a:ext cx="3144242" cy="374574"/>
            <a:chOff x="301128" y="6151084"/>
            <a:chExt cx="3144242" cy="374574"/>
          </a:xfrm>
        </p:grpSpPr>
        <p:pic>
          <p:nvPicPr>
            <p:cNvPr id="217" name="Google Shape;217;p9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218" name="Google Shape;218;p9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219" name="Google Shape;219;p9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3 point icon graph">
  <p:cSld name="1_3 point icon graph">
    <p:spTree>
      <p:nvGrpSpPr>
        <p:cNvPr id="1" name="Shape 220"/>
        <p:cNvGrpSpPr/>
        <p:nvPr/>
      </p:nvGrpSpPr>
      <p:grpSpPr>
        <a:xfrm>
          <a:off x="0" y="0"/>
          <a:ext cx="0" cy="0"/>
          <a:chOff x="0" y="0"/>
          <a:chExt cx="0" cy="0"/>
        </a:xfrm>
      </p:grpSpPr>
      <p:sp>
        <p:nvSpPr>
          <p:cNvPr id="221" name="Google Shape;221;p91"/>
          <p:cNvSpPr/>
          <p:nvPr/>
        </p:nvSpPr>
        <p:spPr>
          <a:xfrm>
            <a:off x="2214760" y="2073496"/>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222" name="Google Shape;222;p91"/>
          <p:cNvSpPr/>
          <p:nvPr/>
        </p:nvSpPr>
        <p:spPr>
          <a:xfrm>
            <a:off x="2257859" y="2114931"/>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223" name="Google Shape;223;p91"/>
          <p:cNvSpPr/>
          <p:nvPr/>
        </p:nvSpPr>
        <p:spPr>
          <a:xfrm>
            <a:off x="5337787" y="2119796"/>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224" name="Google Shape;224;p91"/>
          <p:cNvSpPr/>
          <p:nvPr/>
        </p:nvSpPr>
        <p:spPr>
          <a:xfrm>
            <a:off x="5379220" y="2161231"/>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225" name="Google Shape;225;p91"/>
          <p:cNvSpPr/>
          <p:nvPr/>
        </p:nvSpPr>
        <p:spPr>
          <a:xfrm>
            <a:off x="8734778" y="2126046"/>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226" name="Google Shape;226;p91"/>
          <p:cNvSpPr/>
          <p:nvPr/>
        </p:nvSpPr>
        <p:spPr>
          <a:xfrm>
            <a:off x="8781896" y="2167481"/>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227" name="Google Shape;227;p91"/>
          <p:cNvSpPr txBox="1">
            <a:spLocks noGrp="1"/>
          </p:cNvSpPr>
          <p:nvPr>
            <p:ph type="body" idx="1"/>
          </p:nvPr>
        </p:nvSpPr>
        <p:spPr>
          <a:xfrm>
            <a:off x="1945657" y="4679366"/>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91"/>
          <p:cNvSpPr txBox="1">
            <a:spLocks noGrp="1"/>
          </p:cNvSpPr>
          <p:nvPr>
            <p:ph type="body" idx="2"/>
          </p:nvPr>
        </p:nvSpPr>
        <p:spPr>
          <a:xfrm>
            <a:off x="5068119" y="4679366"/>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91"/>
          <p:cNvSpPr txBox="1">
            <a:spLocks noGrp="1"/>
          </p:cNvSpPr>
          <p:nvPr>
            <p:ph type="body" idx="3"/>
          </p:nvPr>
        </p:nvSpPr>
        <p:spPr>
          <a:xfrm>
            <a:off x="8468477" y="4679366"/>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91"/>
          <p:cNvSpPr txBox="1">
            <a:spLocks noGrp="1"/>
          </p:cNvSpPr>
          <p:nvPr>
            <p:ph type="body" idx="4"/>
          </p:nvPr>
        </p:nvSpPr>
        <p:spPr>
          <a:xfrm>
            <a:off x="10764" y="446202"/>
            <a:ext cx="12181236" cy="66995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1" name="Google Shape;231;p91"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232" name="Google Shape;232;p91"/>
          <p:cNvGrpSpPr/>
          <p:nvPr/>
        </p:nvGrpSpPr>
        <p:grpSpPr>
          <a:xfrm>
            <a:off x="4480947" y="6257070"/>
            <a:ext cx="3144242" cy="374574"/>
            <a:chOff x="301128" y="6151084"/>
            <a:chExt cx="3144242" cy="374574"/>
          </a:xfrm>
        </p:grpSpPr>
        <p:pic>
          <p:nvPicPr>
            <p:cNvPr id="233" name="Google Shape;233;p9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234" name="Google Shape;234;p9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235" name="Google Shape;235;p9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Overview/Content Slide">
  <p:cSld name="3_Overview/Content Slide">
    <p:spTree>
      <p:nvGrpSpPr>
        <p:cNvPr id="1" name="Shape 236"/>
        <p:cNvGrpSpPr/>
        <p:nvPr/>
      </p:nvGrpSpPr>
      <p:grpSpPr>
        <a:xfrm>
          <a:off x="0" y="0"/>
          <a:ext cx="0" cy="0"/>
          <a:chOff x="0" y="0"/>
          <a:chExt cx="0" cy="0"/>
        </a:xfrm>
      </p:grpSpPr>
      <p:sp>
        <p:nvSpPr>
          <p:cNvPr id="237" name="Google Shape;237;p92"/>
          <p:cNvSpPr/>
          <p:nvPr/>
        </p:nvSpPr>
        <p:spPr>
          <a:xfrm>
            <a:off x="6642832" y="206674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92"/>
          <p:cNvSpPr txBox="1">
            <a:spLocks noGrp="1"/>
          </p:cNvSpPr>
          <p:nvPr>
            <p:ph type="body" idx="1"/>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9" name="Google Shape;239;p92"/>
          <p:cNvCxnSpPr/>
          <p:nvPr/>
        </p:nvCxnSpPr>
        <p:spPr>
          <a:xfrm>
            <a:off x="6051115" y="245671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40" name="Google Shape;240;p92"/>
          <p:cNvSpPr txBox="1">
            <a:spLocks noGrp="1"/>
          </p:cNvSpPr>
          <p:nvPr>
            <p:ph type="body" idx="2"/>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92"/>
          <p:cNvSpPr/>
          <p:nvPr/>
        </p:nvSpPr>
        <p:spPr>
          <a:xfrm>
            <a:off x="6642832" y="312650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92"/>
          <p:cNvSpPr txBox="1">
            <a:spLocks noGrp="1"/>
          </p:cNvSpPr>
          <p:nvPr>
            <p:ph type="body" idx="3"/>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3" name="Google Shape;243;p92"/>
          <p:cNvCxnSpPr/>
          <p:nvPr/>
        </p:nvCxnSpPr>
        <p:spPr>
          <a:xfrm>
            <a:off x="6051115" y="351647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44" name="Google Shape;244;p92"/>
          <p:cNvSpPr txBox="1">
            <a:spLocks noGrp="1"/>
          </p:cNvSpPr>
          <p:nvPr>
            <p:ph type="body" idx="4"/>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92"/>
          <p:cNvSpPr/>
          <p:nvPr/>
        </p:nvSpPr>
        <p:spPr>
          <a:xfrm>
            <a:off x="6628977" y="418469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92"/>
          <p:cNvSpPr txBox="1">
            <a:spLocks noGrp="1"/>
          </p:cNvSpPr>
          <p:nvPr>
            <p:ph type="body" idx="5"/>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7" name="Google Shape;247;p92"/>
          <p:cNvCxnSpPr/>
          <p:nvPr/>
        </p:nvCxnSpPr>
        <p:spPr>
          <a:xfrm>
            <a:off x="6037260" y="457466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48" name="Google Shape;248;p92"/>
          <p:cNvSpPr txBox="1">
            <a:spLocks noGrp="1"/>
          </p:cNvSpPr>
          <p:nvPr>
            <p:ph type="body" idx="6"/>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92"/>
          <p:cNvSpPr/>
          <p:nvPr/>
        </p:nvSpPr>
        <p:spPr>
          <a:xfrm>
            <a:off x="6642832" y="5261992"/>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92"/>
          <p:cNvSpPr txBox="1">
            <a:spLocks noGrp="1"/>
          </p:cNvSpPr>
          <p:nvPr>
            <p:ph type="body" idx="7"/>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51" name="Google Shape;251;p92"/>
          <p:cNvCxnSpPr/>
          <p:nvPr/>
        </p:nvCxnSpPr>
        <p:spPr>
          <a:xfrm>
            <a:off x="6051115" y="5651963"/>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52" name="Google Shape;252;p92"/>
          <p:cNvSpPr txBox="1">
            <a:spLocks noGrp="1"/>
          </p:cNvSpPr>
          <p:nvPr>
            <p:ph type="body" idx="8"/>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3" name="Google Shape;253;p92"/>
          <p:cNvGrpSpPr/>
          <p:nvPr/>
        </p:nvGrpSpPr>
        <p:grpSpPr>
          <a:xfrm rot="-5400000">
            <a:off x="-1025447" y="4518095"/>
            <a:ext cx="3445636" cy="410479"/>
            <a:chOff x="301128" y="6151084"/>
            <a:chExt cx="3144242" cy="374574"/>
          </a:xfrm>
        </p:grpSpPr>
        <p:pic>
          <p:nvPicPr>
            <p:cNvPr id="254" name="Google Shape;254;p92"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55" name="Google Shape;255;p92"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56" name="Google Shape;256;p92"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257" name="Google Shape;257;p92"/>
          <p:cNvSpPr/>
          <p:nvPr/>
        </p:nvSpPr>
        <p:spPr>
          <a:xfrm rot="10800000" flipH="1">
            <a:off x="1286010" y="54820"/>
            <a:ext cx="4809990" cy="6892757"/>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58" name="Google Shape;258;p92"/>
          <p:cNvSpPr txBox="1">
            <a:spLocks noGrp="1"/>
          </p:cNvSpPr>
          <p:nvPr>
            <p:ph type="body" idx="9"/>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92"/>
          <p:cNvSpPr txBox="1">
            <a:spLocks noGrp="1"/>
          </p:cNvSpPr>
          <p:nvPr>
            <p:ph type="body" idx="13"/>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25"/>
        <p:cNvGrpSpPr/>
        <p:nvPr/>
      </p:nvGrpSpPr>
      <p:grpSpPr>
        <a:xfrm>
          <a:off x="0" y="0"/>
          <a:ext cx="0" cy="0"/>
          <a:chOff x="0" y="0"/>
          <a:chExt cx="0" cy="0"/>
        </a:xfrm>
      </p:grpSpPr>
      <p:sp>
        <p:nvSpPr>
          <p:cNvPr id="26" name="Google Shape;26;p75"/>
          <p:cNvSpPr/>
          <p:nvPr/>
        </p:nvSpPr>
        <p:spPr>
          <a:xfrm>
            <a:off x="6642832" y="99211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7;p75"/>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 name="Google Shape;28;p75"/>
          <p:cNvCxnSpPr/>
          <p:nvPr/>
        </p:nvCxnSpPr>
        <p:spPr>
          <a:xfrm>
            <a:off x="6051115" y="138208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9" name="Google Shape;29;p75"/>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5"/>
          <p:cNvSpPr/>
          <p:nvPr/>
        </p:nvSpPr>
        <p:spPr>
          <a:xfrm>
            <a:off x="6642832" y="206674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31;p75"/>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 name="Google Shape;32;p75"/>
          <p:cNvCxnSpPr/>
          <p:nvPr/>
        </p:nvCxnSpPr>
        <p:spPr>
          <a:xfrm>
            <a:off x="6051115" y="245671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33" name="Google Shape;33;p75"/>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75"/>
          <p:cNvSpPr/>
          <p:nvPr/>
        </p:nvSpPr>
        <p:spPr>
          <a:xfrm>
            <a:off x="6642832" y="312650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5;p75"/>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 name="Google Shape;36;p75"/>
          <p:cNvCxnSpPr/>
          <p:nvPr/>
        </p:nvCxnSpPr>
        <p:spPr>
          <a:xfrm>
            <a:off x="6051115" y="351647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37" name="Google Shape;37;p75"/>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75"/>
          <p:cNvSpPr/>
          <p:nvPr/>
        </p:nvSpPr>
        <p:spPr>
          <a:xfrm>
            <a:off x="6628977" y="418469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75"/>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0" name="Google Shape;40;p75"/>
          <p:cNvCxnSpPr/>
          <p:nvPr/>
        </p:nvCxnSpPr>
        <p:spPr>
          <a:xfrm>
            <a:off x="6037260" y="457466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41" name="Google Shape;41;p75"/>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5"/>
          <p:cNvSpPr/>
          <p:nvPr/>
        </p:nvSpPr>
        <p:spPr>
          <a:xfrm>
            <a:off x="6642832" y="5261992"/>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75"/>
          <p:cNvSpPr txBox="1">
            <a:spLocks noGrp="1"/>
          </p:cNvSpPr>
          <p:nvPr>
            <p:ph type="body" idx="9"/>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 name="Google Shape;44;p75"/>
          <p:cNvCxnSpPr/>
          <p:nvPr/>
        </p:nvCxnSpPr>
        <p:spPr>
          <a:xfrm>
            <a:off x="6051115" y="5651963"/>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45" name="Google Shape;45;p75"/>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75"/>
          <p:cNvGrpSpPr/>
          <p:nvPr/>
        </p:nvGrpSpPr>
        <p:grpSpPr>
          <a:xfrm rot="-5400000">
            <a:off x="-1025447" y="4518095"/>
            <a:ext cx="3445636" cy="410479"/>
            <a:chOff x="301128" y="6151084"/>
            <a:chExt cx="3144242" cy="374574"/>
          </a:xfrm>
        </p:grpSpPr>
        <p:pic>
          <p:nvPicPr>
            <p:cNvPr id="47" name="Google Shape;47;p75"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8" name="Google Shape;48;p75"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9" name="Google Shape;49;p75"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50" name="Google Shape;50;p75"/>
          <p:cNvSpPr/>
          <p:nvPr/>
        </p:nvSpPr>
        <p:spPr>
          <a:xfrm rot="10800000" flipH="1">
            <a:off x="1286010" y="-4"/>
            <a:ext cx="480999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1" name="Google Shape;51;p75"/>
          <p:cNvSpPr txBox="1">
            <a:spLocks noGrp="1"/>
          </p:cNvSpPr>
          <p:nvPr>
            <p:ph type="body" idx="14"/>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75"/>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Photo Slide 3">
  <p:cSld name="1_Photo Slide 3">
    <p:spTree>
      <p:nvGrpSpPr>
        <p:cNvPr id="1" name="Shape 260"/>
        <p:cNvGrpSpPr/>
        <p:nvPr/>
      </p:nvGrpSpPr>
      <p:grpSpPr>
        <a:xfrm>
          <a:off x="0" y="0"/>
          <a:ext cx="0" cy="0"/>
          <a:chOff x="0" y="0"/>
          <a:chExt cx="0" cy="0"/>
        </a:xfrm>
      </p:grpSpPr>
      <p:sp>
        <p:nvSpPr>
          <p:cNvPr id="261" name="Google Shape;261;p93"/>
          <p:cNvSpPr>
            <a:spLocks noGrp="1"/>
          </p:cNvSpPr>
          <p:nvPr>
            <p:ph type="pic" idx="2"/>
          </p:nvPr>
        </p:nvSpPr>
        <p:spPr>
          <a:xfrm>
            <a:off x="241300" y="228600"/>
            <a:ext cx="11696700" cy="5763986"/>
          </a:xfrm>
          <a:prstGeom prst="rect">
            <a:avLst/>
          </a:prstGeom>
          <a:noFill/>
          <a:ln>
            <a:noFill/>
          </a:ln>
        </p:spPr>
      </p:sp>
      <p:sp>
        <p:nvSpPr>
          <p:cNvPr id="262" name="Google Shape;262;p93"/>
          <p:cNvSpPr/>
          <p:nvPr/>
        </p:nvSpPr>
        <p:spPr>
          <a:xfrm>
            <a:off x="6197600" y="985864"/>
            <a:ext cx="5994400" cy="2425700"/>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93"/>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93"/>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93"/>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6" name="Google Shape;266;p93"/>
          <p:cNvGrpSpPr/>
          <p:nvPr/>
        </p:nvGrpSpPr>
        <p:grpSpPr>
          <a:xfrm>
            <a:off x="301128" y="6151084"/>
            <a:ext cx="3144242" cy="374574"/>
            <a:chOff x="301128" y="6151084"/>
            <a:chExt cx="3144242" cy="374574"/>
          </a:xfrm>
        </p:grpSpPr>
        <p:pic>
          <p:nvPicPr>
            <p:cNvPr id="267" name="Google Shape;267;p9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68" name="Google Shape;268;p9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69" name="Google Shape;269;p9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 point number graph with icons A">
  <p:cSld name="5 point number graph with icons A">
    <p:spTree>
      <p:nvGrpSpPr>
        <p:cNvPr id="1" name="Shape 270"/>
        <p:cNvGrpSpPr/>
        <p:nvPr/>
      </p:nvGrpSpPr>
      <p:grpSpPr>
        <a:xfrm>
          <a:off x="0" y="0"/>
          <a:ext cx="0" cy="0"/>
          <a:chOff x="0" y="0"/>
          <a:chExt cx="0" cy="0"/>
        </a:xfrm>
      </p:grpSpPr>
      <p:sp>
        <p:nvSpPr>
          <p:cNvPr id="271" name="Google Shape;271;p94"/>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94"/>
          <p:cNvSpPr/>
          <p:nvPr/>
        </p:nvSpPr>
        <p:spPr>
          <a:xfrm>
            <a:off x="2384303" y="2144026"/>
            <a:ext cx="2066436" cy="2071148"/>
          </a:xfrm>
          <a:custGeom>
            <a:avLst/>
            <a:gdLst/>
            <a:ahLst/>
            <a:cxnLst/>
            <a:rect l="l" t="t" r="r" b="b"/>
            <a:pathLst>
              <a:path w="3868" h="3876" extrusionOk="0">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94"/>
          <p:cNvSpPr/>
          <p:nvPr/>
        </p:nvSpPr>
        <p:spPr>
          <a:xfrm>
            <a:off x="6875324" y="2733089"/>
            <a:ext cx="2365680" cy="2365680"/>
          </a:xfrm>
          <a:custGeom>
            <a:avLst/>
            <a:gdLst/>
            <a:ahLst/>
            <a:cxnLst/>
            <a:rect l="l" t="t" r="r" b="b"/>
            <a:pathLst>
              <a:path w="4428" h="4428" extrusionOk="0">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94"/>
          <p:cNvSpPr/>
          <p:nvPr/>
        </p:nvSpPr>
        <p:spPr>
          <a:xfrm>
            <a:off x="4224538" y="3013484"/>
            <a:ext cx="2313842" cy="2313842"/>
          </a:xfrm>
          <a:custGeom>
            <a:avLst/>
            <a:gdLst/>
            <a:ahLst/>
            <a:cxnLst/>
            <a:rect l="l" t="t" r="r" b="b"/>
            <a:pathLst>
              <a:path w="4330" h="4329" extrusionOk="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94"/>
          <p:cNvSpPr/>
          <p:nvPr/>
        </p:nvSpPr>
        <p:spPr>
          <a:xfrm>
            <a:off x="8911127" y="1536112"/>
            <a:ext cx="2690842" cy="2688487"/>
          </a:xfrm>
          <a:custGeom>
            <a:avLst/>
            <a:gdLst/>
            <a:ahLst/>
            <a:cxnLst/>
            <a:rect l="l" t="t" r="r" b="b"/>
            <a:pathLst>
              <a:path w="5034" h="5033" extrusionOk="0">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94"/>
          <p:cNvSpPr/>
          <p:nvPr/>
        </p:nvSpPr>
        <p:spPr>
          <a:xfrm>
            <a:off x="5574671" y="1498412"/>
            <a:ext cx="1983966" cy="1979254"/>
          </a:xfrm>
          <a:custGeom>
            <a:avLst/>
            <a:gdLst/>
            <a:ahLst/>
            <a:cxnLst/>
            <a:rect l="l" t="t" r="r" b="b"/>
            <a:pathLst>
              <a:path w="3714" h="3704" extrusionOk="0">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94"/>
          <p:cNvSpPr/>
          <p:nvPr/>
        </p:nvSpPr>
        <p:spPr>
          <a:xfrm>
            <a:off x="2108622" y="3272672"/>
            <a:ext cx="791702" cy="791702"/>
          </a:xfrm>
          <a:custGeom>
            <a:avLst/>
            <a:gdLst/>
            <a:ahLst/>
            <a:cxnLst/>
            <a:rect l="l" t="t" r="r" b="b"/>
            <a:pathLst>
              <a:path w="1483" h="1482" extrusionOk="0">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94"/>
          <p:cNvSpPr/>
          <p:nvPr/>
        </p:nvSpPr>
        <p:spPr>
          <a:xfrm>
            <a:off x="5923397" y="4495568"/>
            <a:ext cx="791702" cy="791702"/>
          </a:xfrm>
          <a:custGeom>
            <a:avLst/>
            <a:gdLst/>
            <a:ahLst/>
            <a:cxnLst/>
            <a:rect l="l" t="t" r="r" b="b"/>
            <a:pathLst>
              <a:path w="1483" h="1482" extrusionOk="0">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9" name="Google Shape;279;p94"/>
          <p:cNvSpPr/>
          <p:nvPr/>
        </p:nvSpPr>
        <p:spPr>
          <a:xfrm>
            <a:off x="5527546" y="1342899"/>
            <a:ext cx="791702" cy="786989"/>
          </a:xfrm>
          <a:custGeom>
            <a:avLst/>
            <a:gdLst/>
            <a:ahLst/>
            <a:cxnLst/>
            <a:rect l="l" t="t" r="r" b="b"/>
            <a:pathLst>
              <a:path w="1483" h="1473" extrusionOk="0">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94"/>
          <p:cNvSpPr/>
          <p:nvPr/>
        </p:nvSpPr>
        <p:spPr>
          <a:xfrm>
            <a:off x="8058164" y="2400858"/>
            <a:ext cx="786989" cy="786989"/>
          </a:xfrm>
          <a:custGeom>
            <a:avLst/>
            <a:gdLst/>
            <a:ahLst/>
            <a:cxnLst/>
            <a:rect l="l" t="t" r="r" b="b"/>
            <a:pathLst>
              <a:path w="1474" h="1473" extrusionOk="0">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 name="Google Shape;281;p94"/>
          <p:cNvSpPr/>
          <p:nvPr/>
        </p:nvSpPr>
        <p:spPr>
          <a:xfrm>
            <a:off x="10852680" y="1609156"/>
            <a:ext cx="786989" cy="791702"/>
          </a:xfrm>
          <a:custGeom>
            <a:avLst/>
            <a:gdLst/>
            <a:ahLst/>
            <a:cxnLst/>
            <a:rect l="l" t="t" r="r" b="b"/>
            <a:pathLst>
              <a:path w="1474" h="1482" extrusionOk="0">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 name="Google Shape;282;p94"/>
          <p:cNvSpPr txBox="1">
            <a:spLocks noGrp="1"/>
          </p:cNvSpPr>
          <p:nvPr>
            <p:ph type="body" idx="2"/>
          </p:nvPr>
        </p:nvSpPr>
        <p:spPr>
          <a:xfrm>
            <a:off x="2505115" y="2803265"/>
            <a:ext cx="1740791" cy="69763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94"/>
          <p:cNvSpPr txBox="1">
            <a:spLocks noGrp="1"/>
          </p:cNvSpPr>
          <p:nvPr>
            <p:ph type="body" idx="3"/>
          </p:nvPr>
        </p:nvSpPr>
        <p:spPr>
          <a:xfrm>
            <a:off x="4451914" y="3788978"/>
            <a:ext cx="1853076" cy="8394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94"/>
          <p:cNvSpPr txBox="1">
            <a:spLocks noGrp="1"/>
          </p:cNvSpPr>
          <p:nvPr>
            <p:ph type="body" idx="4"/>
          </p:nvPr>
        </p:nvSpPr>
        <p:spPr>
          <a:xfrm>
            <a:off x="6950565" y="3500899"/>
            <a:ext cx="2130961"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94"/>
          <p:cNvSpPr txBox="1">
            <a:spLocks noGrp="1"/>
          </p:cNvSpPr>
          <p:nvPr>
            <p:ph type="body" idx="5"/>
          </p:nvPr>
        </p:nvSpPr>
        <p:spPr>
          <a:xfrm>
            <a:off x="9067268" y="2446428"/>
            <a:ext cx="2333958"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94"/>
          <p:cNvSpPr txBox="1">
            <a:spLocks noGrp="1"/>
          </p:cNvSpPr>
          <p:nvPr>
            <p:ph type="body" idx="6"/>
          </p:nvPr>
        </p:nvSpPr>
        <p:spPr>
          <a:xfrm>
            <a:off x="5645112" y="2214208"/>
            <a:ext cx="1740791"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94"/>
          <p:cNvSpPr txBox="1">
            <a:spLocks noGrp="1"/>
          </p:cNvSpPr>
          <p:nvPr>
            <p:ph type="body" idx="7"/>
          </p:nvPr>
        </p:nvSpPr>
        <p:spPr>
          <a:xfrm>
            <a:off x="2138039" y="3421579"/>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8" name="Google Shape;288;p94"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289" name="Google Shape;289;p94"/>
          <p:cNvGrpSpPr/>
          <p:nvPr/>
        </p:nvGrpSpPr>
        <p:grpSpPr>
          <a:xfrm>
            <a:off x="389965" y="6092742"/>
            <a:ext cx="3144242" cy="374574"/>
            <a:chOff x="301128" y="6151084"/>
            <a:chExt cx="3144242" cy="374574"/>
          </a:xfrm>
        </p:grpSpPr>
        <p:pic>
          <p:nvPicPr>
            <p:cNvPr id="290" name="Google Shape;290;p94"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291" name="Google Shape;291;p94"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292" name="Google Shape;292;p94"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293" name="Google Shape;293;p94"/>
          <p:cNvSpPr txBox="1">
            <a:spLocks noGrp="1"/>
          </p:cNvSpPr>
          <p:nvPr>
            <p:ph type="body" idx="8"/>
          </p:nvPr>
        </p:nvSpPr>
        <p:spPr>
          <a:xfrm>
            <a:off x="6003355" y="464181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94"/>
          <p:cNvSpPr txBox="1">
            <a:spLocks noGrp="1"/>
          </p:cNvSpPr>
          <p:nvPr>
            <p:ph type="body" idx="9"/>
          </p:nvPr>
        </p:nvSpPr>
        <p:spPr>
          <a:xfrm>
            <a:off x="5575772" y="139006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94"/>
          <p:cNvSpPr txBox="1">
            <a:spLocks noGrp="1"/>
          </p:cNvSpPr>
          <p:nvPr>
            <p:ph type="body" idx="13"/>
          </p:nvPr>
        </p:nvSpPr>
        <p:spPr>
          <a:xfrm>
            <a:off x="8119887" y="2463875"/>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94"/>
          <p:cNvSpPr txBox="1">
            <a:spLocks noGrp="1"/>
          </p:cNvSpPr>
          <p:nvPr>
            <p:ph type="body" idx="14"/>
          </p:nvPr>
        </p:nvSpPr>
        <p:spPr>
          <a:xfrm>
            <a:off x="10942078" y="1707788"/>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Divider Slide - Purple">
  <p:cSld name="1_Divider Slide - Purple">
    <p:spTree>
      <p:nvGrpSpPr>
        <p:cNvPr id="1" name="Shape 297"/>
        <p:cNvGrpSpPr/>
        <p:nvPr/>
      </p:nvGrpSpPr>
      <p:grpSpPr>
        <a:xfrm>
          <a:off x="0" y="0"/>
          <a:ext cx="0" cy="0"/>
          <a:chOff x="0" y="0"/>
          <a:chExt cx="0" cy="0"/>
        </a:xfrm>
      </p:grpSpPr>
      <p:sp>
        <p:nvSpPr>
          <p:cNvPr id="298" name="Google Shape;298;p95"/>
          <p:cNvSpPr/>
          <p:nvPr/>
        </p:nvSpPr>
        <p:spPr>
          <a:xfrm>
            <a:off x="0" y="0"/>
            <a:ext cx="12192000" cy="5502729"/>
          </a:xfrm>
          <a:prstGeom prst="rect">
            <a:avLst/>
          </a:prstGeom>
          <a:solidFill>
            <a:srgbClr val="916395"/>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299" name="Google Shape;299;p95"/>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00" name="Google Shape;300;p95"/>
          <p:cNvGrpSpPr/>
          <p:nvPr/>
        </p:nvGrpSpPr>
        <p:grpSpPr>
          <a:xfrm>
            <a:off x="8448790" y="6057987"/>
            <a:ext cx="3144242" cy="374574"/>
            <a:chOff x="301128" y="6151084"/>
            <a:chExt cx="3144242" cy="374574"/>
          </a:xfrm>
        </p:grpSpPr>
        <p:pic>
          <p:nvPicPr>
            <p:cNvPr id="301" name="Google Shape;301;p95"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02" name="Google Shape;302;p95"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03" name="Google Shape;303;p95"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304" name="Google Shape;304;p95"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ext / Photo Slide - Blue">
  <p:cSld name="2_Text / Photo Slide - Blue">
    <p:spTree>
      <p:nvGrpSpPr>
        <p:cNvPr id="1" name="Shape 305"/>
        <p:cNvGrpSpPr/>
        <p:nvPr/>
      </p:nvGrpSpPr>
      <p:grpSpPr>
        <a:xfrm>
          <a:off x="0" y="0"/>
          <a:ext cx="0" cy="0"/>
          <a:chOff x="0" y="0"/>
          <a:chExt cx="0" cy="0"/>
        </a:xfrm>
      </p:grpSpPr>
      <p:sp>
        <p:nvSpPr>
          <p:cNvPr id="306" name="Google Shape;306;p96"/>
          <p:cNvSpPr/>
          <p:nvPr/>
        </p:nvSpPr>
        <p:spPr>
          <a:xfrm>
            <a:off x="5947848" y="-177807"/>
            <a:ext cx="6151000" cy="6215028"/>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96"/>
          <p:cNvSpPr txBox="1">
            <a:spLocks noGrp="1"/>
          </p:cNvSpPr>
          <p:nvPr>
            <p:ph type="body" idx="1"/>
          </p:nvPr>
        </p:nvSpPr>
        <p:spPr>
          <a:xfrm>
            <a:off x="6441263" y="1579204"/>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96"/>
          <p:cNvSpPr txBox="1">
            <a:spLocks noGrp="1"/>
          </p:cNvSpPr>
          <p:nvPr>
            <p:ph type="body" idx="2"/>
          </p:nvPr>
        </p:nvSpPr>
        <p:spPr>
          <a:xfrm>
            <a:off x="6441262" y="465165"/>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96"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310" name="Google Shape;310;p96"/>
          <p:cNvGrpSpPr/>
          <p:nvPr/>
        </p:nvGrpSpPr>
        <p:grpSpPr>
          <a:xfrm>
            <a:off x="8448790" y="6057987"/>
            <a:ext cx="3144242" cy="374574"/>
            <a:chOff x="301128" y="6151084"/>
            <a:chExt cx="3144242" cy="374574"/>
          </a:xfrm>
        </p:grpSpPr>
        <p:pic>
          <p:nvPicPr>
            <p:cNvPr id="311" name="Google Shape;311;p9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12" name="Google Shape;312;p9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13" name="Google Shape;313;p9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Overview/Content Slide">
  <p:cSld name="4_Overview/Content Slide">
    <p:spTree>
      <p:nvGrpSpPr>
        <p:cNvPr id="1" name="Shape 314"/>
        <p:cNvGrpSpPr/>
        <p:nvPr/>
      </p:nvGrpSpPr>
      <p:grpSpPr>
        <a:xfrm>
          <a:off x="0" y="0"/>
          <a:ext cx="0" cy="0"/>
          <a:chOff x="0" y="0"/>
          <a:chExt cx="0" cy="0"/>
        </a:xfrm>
      </p:grpSpPr>
      <p:sp>
        <p:nvSpPr>
          <p:cNvPr id="315" name="Google Shape;315;p97"/>
          <p:cNvSpPr/>
          <p:nvPr/>
        </p:nvSpPr>
        <p:spPr>
          <a:xfrm>
            <a:off x="6642832" y="992114"/>
            <a:ext cx="771474" cy="771474"/>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 name="Google Shape;316;p97"/>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7" name="Google Shape;317;p97"/>
          <p:cNvCxnSpPr/>
          <p:nvPr/>
        </p:nvCxnSpPr>
        <p:spPr>
          <a:xfrm>
            <a:off x="6051115" y="1382085"/>
            <a:ext cx="591717" cy="0"/>
          </a:xfrm>
          <a:prstGeom prst="straightConnector1">
            <a:avLst/>
          </a:prstGeom>
          <a:noFill/>
          <a:ln w="19050" cap="flat" cmpd="sng">
            <a:solidFill>
              <a:srgbClr val="916395"/>
            </a:solidFill>
            <a:prstDash val="solid"/>
            <a:miter lim="800000"/>
            <a:headEnd type="none" w="sm" len="sm"/>
            <a:tailEnd type="none" w="sm" len="sm"/>
          </a:ln>
        </p:spPr>
      </p:cxnSp>
      <p:sp>
        <p:nvSpPr>
          <p:cNvPr id="318" name="Google Shape;318;p97"/>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97"/>
          <p:cNvSpPr/>
          <p:nvPr/>
        </p:nvSpPr>
        <p:spPr>
          <a:xfrm>
            <a:off x="6642832" y="2066740"/>
            <a:ext cx="771474" cy="771474"/>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97"/>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1" name="Google Shape;321;p97"/>
          <p:cNvCxnSpPr/>
          <p:nvPr/>
        </p:nvCxnSpPr>
        <p:spPr>
          <a:xfrm>
            <a:off x="6051115" y="2456711"/>
            <a:ext cx="591717" cy="0"/>
          </a:xfrm>
          <a:prstGeom prst="straightConnector1">
            <a:avLst/>
          </a:prstGeom>
          <a:noFill/>
          <a:ln w="19050" cap="flat" cmpd="sng">
            <a:solidFill>
              <a:srgbClr val="916395"/>
            </a:solidFill>
            <a:prstDash val="solid"/>
            <a:miter lim="800000"/>
            <a:headEnd type="none" w="sm" len="sm"/>
            <a:tailEnd type="none" w="sm" len="sm"/>
          </a:ln>
        </p:spPr>
      </p:cxnSp>
      <p:sp>
        <p:nvSpPr>
          <p:cNvPr id="322" name="Google Shape;322;p97"/>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97"/>
          <p:cNvSpPr/>
          <p:nvPr/>
        </p:nvSpPr>
        <p:spPr>
          <a:xfrm>
            <a:off x="6642832" y="3126504"/>
            <a:ext cx="771474" cy="771474"/>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97"/>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5" name="Google Shape;325;p97"/>
          <p:cNvCxnSpPr/>
          <p:nvPr/>
        </p:nvCxnSpPr>
        <p:spPr>
          <a:xfrm>
            <a:off x="6051115" y="3516475"/>
            <a:ext cx="591717" cy="0"/>
          </a:xfrm>
          <a:prstGeom prst="straightConnector1">
            <a:avLst/>
          </a:prstGeom>
          <a:noFill/>
          <a:ln w="19050" cap="flat" cmpd="sng">
            <a:solidFill>
              <a:srgbClr val="916395"/>
            </a:solidFill>
            <a:prstDash val="solid"/>
            <a:miter lim="800000"/>
            <a:headEnd type="none" w="sm" len="sm"/>
            <a:tailEnd type="none" w="sm" len="sm"/>
          </a:ln>
        </p:spPr>
      </p:cxnSp>
      <p:sp>
        <p:nvSpPr>
          <p:cNvPr id="326" name="Google Shape;326;p97"/>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97"/>
          <p:cNvSpPr/>
          <p:nvPr/>
        </p:nvSpPr>
        <p:spPr>
          <a:xfrm>
            <a:off x="6628977" y="4184690"/>
            <a:ext cx="771474" cy="771474"/>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97"/>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9" name="Google Shape;329;p97"/>
          <p:cNvCxnSpPr/>
          <p:nvPr/>
        </p:nvCxnSpPr>
        <p:spPr>
          <a:xfrm>
            <a:off x="6037260" y="4574661"/>
            <a:ext cx="591717" cy="0"/>
          </a:xfrm>
          <a:prstGeom prst="straightConnector1">
            <a:avLst/>
          </a:prstGeom>
          <a:noFill/>
          <a:ln w="19050" cap="flat" cmpd="sng">
            <a:solidFill>
              <a:srgbClr val="916395"/>
            </a:solidFill>
            <a:prstDash val="solid"/>
            <a:miter lim="800000"/>
            <a:headEnd type="none" w="sm" len="sm"/>
            <a:tailEnd type="none" w="sm" len="sm"/>
          </a:ln>
        </p:spPr>
      </p:cxnSp>
      <p:sp>
        <p:nvSpPr>
          <p:cNvPr id="330" name="Google Shape;330;p97"/>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97"/>
          <p:cNvSpPr/>
          <p:nvPr/>
        </p:nvSpPr>
        <p:spPr>
          <a:xfrm>
            <a:off x="6642832" y="5261992"/>
            <a:ext cx="771474" cy="771474"/>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97"/>
          <p:cNvSpPr txBox="1">
            <a:spLocks noGrp="1"/>
          </p:cNvSpPr>
          <p:nvPr>
            <p:ph type="body" idx="9"/>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33" name="Google Shape;333;p97"/>
          <p:cNvCxnSpPr/>
          <p:nvPr/>
        </p:nvCxnSpPr>
        <p:spPr>
          <a:xfrm>
            <a:off x="6051115" y="5651963"/>
            <a:ext cx="591717" cy="0"/>
          </a:xfrm>
          <a:prstGeom prst="straightConnector1">
            <a:avLst/>
          </a:prstGeom>
          <a:noFill/>
          <a:ln w="19050" cap="flat" cmpd="sng">
            <a:solidFill>
              <a:srgbClr val="916395"/>
            </a:solidFill>
            <a:prstDash val="solid"/>
            <a:miter lim="800000"/>
            <a:headEnd type="none" w="sm" len="sm"/>
            <a:tailEnd type="none" w="sm" len="sm"/>
          </a:ln>
        </p:spPr>
      </p:cxnSp>
      <p:sp>
        <p:nvSpPr>
          <p:cNvPr id="334" name="Google Shape;334;p97"/>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5" name="Google Shape;335;p97"/>
          <p:cNvGrpSpPr/>
          <p:nvPr/>
        </p:nvGrpSpPr>
        <p:grpSpPr>
          <a:xfrm rot="-5400000">
            <a:off x="-1025447" y="4518095"/>
            <a:ext cx="3445636" cy="410479"/>
            <a:chOff x="301128" y="6151084"/>
            <a:chExt cx="3144242" cy="374574"/>
          </a:xfrm>
        </p:grpSpPr>
        <p:pic>
          <p:nvPicPr>
            <p:cNvPr id="336" name="Google Shape;336;p97"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37" name="Google Shape;337;p97"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38" name="Google Shape;338;p97"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339" name="Google Shape;339;p97"/>
          <p:cNvSpPr/>
          <p:nvPr/>
        </p:nvSpPr>
        <p:spPr>
          <a:xfrm rot="10800000" flipH="1">
            <a:off x="1286010" y="-4"/>
            <a:ext cx="4809990" cy="6892757"/>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340" name="Google Shape;340;p97"/>
          <p:cNvSpPr txBox="1">
            <a:spLocks noGrp="1"/>
          </p:cNvSpPr>
          <p:nvPr>
            <p:ph type="body" idx="14"/>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97"/>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4 point icon graph">
  <p:cSld name="1_4 point icon graph">
    <p:spTree>
      <p:nvGrpSpPr>
        <p:cNvPr id="1" name="Shape 342"/>
        <p:cNvGrpSpPr/>
        <p:nvPr/>
      </p:nvGrpSpPr>
      <p:grpSpPr>
        <a:xfrm>
          <a:off x="0" y="0"/>
          <a:ext cx="0" cy="0"/>
          <a:chOff x="0" y="0"/>
          <a:chExt cx="0" cy="0"/>
        </a:xfrm>
      </p:grpSpPr>
      <p:pic>
        <p:nvPicPr>
          <p:cNvPr id="343" name="Google Shape;343;p98"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sp>
        <p:nvSpPr>
          <p:cNvPr id="344" name="Google Shape;344;p98"/>
          <p:cNvSpPr/>
          <p:nvPr/>
        </p:nvSpPr>
        <p:spPr>
          <a:xfrm>
            <a:off x="4283800" y="3211423"/>
            <a:ext cx="4730674" cy="233707"/>
          </a:xfrm>
          <a:custGeom>
            <a:avLst/>
            <a:gdLst/>
            <a:ahLst/>
            <a:cxnLst/>
            <a:rect l="l" t="t" r="r" b="b"/>
            <a:pathLst>
              <a:path w="1088" h="154" extrusionOk="0">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45" name="Google Shape;345;p98"/>
          <p:cNvSpPr/>
          <p:nvPr/>
        </p:nvSpPr>
        <p:spPr>
          <a:xfrm>
            <a:off x="3846806" y="3164070"/>
            <a:ext cx="323830" cy="326885"/>
          </a:xfrm>
          <a:custGeom>
            <a:avLst/>
            <a:gdLst/>
            <a:ahLst/>
            <a:cxnLst/>
            <a:rect l="l" t="t" r="r" b="b"/>
            <a:pathLst>
              <a:path w="213" h="215" extrusionOk="0">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46" name="Google Shape;346;p98"/>
          <p:cNvSpPr/>
          <p:nvPr/>
        </p:nvSpPr>
        <p:spPr>
          <a:xfrm>
            <a:off x="3912488" y="3229753"/>
            <a:ext cx="192465" cy="193992"/>
          </a:xfrm>
          <a:custGeom>
            <a:avLst/>
            <a:gdLst/>
            <a:ahLst/>
            <a:cxnLst/>
            <a:rect l="l" t="t" r="r" b="b"/>
            <a:pathLst>
              <a:path w="127" h="128" extrusionOk="0">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47" name="Google Shape;347;p98"/>
          <p:cNvSpPr/>
          <p:nvPr/>
        </p:nvSpPr>
        <p:spPr>
          <a:xfrm>
            <a:off x="3324401" y="1535752"/>
            <a:ext cx="1370167" cy="1510697"/>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48" name="Google Shape;348;p98"/>
          <p:cNvSpPr/>
          <p:nvPr/>
        </p:nvSpPr>
        <p:spPr>
          <a:xfrm>
            <a:off x="9116816" y="3164070"/>
            <a:ext cx="325357" cy="326885"/>
          </a:xfrm>
          <a:custGeom>
            <a:avLst/>
            <a:gdLst/>
            <a:ahLst/>
            <a:cxnLst/>
            <a:rect l="l" t="t" r="r" b="b"/>
            <a:pathLst>
              <a:path w="214" h="215" extrusionOk="0">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49" name="Google Shape;349;p98"/>
          <p:cNvSpPr/>
          <p:nvPr/>
        </p:nvSpPr>
        <p:spPr>
          <a:xfrm>
            <a:off x="9180971" y="3229753"/>
            <a:ext cx="193993" cy="193992"/>
          </a:xfrm>
          <a:custGeom>
            <a:avLst/>
            <a:gdLst/>
            <a:ahLst/>
            <a:cxnLst/>
            <a:rect l="l" t="t" r="r" b="b"/>
            <a:pathLst>
              <a:path w="128" h="128" extrusionOk="0">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50" name="Google Shape;350;p98"/>
          <p:cNvSpPr/>
          <p:nvPr/>
        </p:nvSpPr>
        <p:spPr>
          <a:xfrm>
            <a:off x="8592884" y="3657453"/>
            <a:ext cx="1368640" cy="1512224"/>
          </a:xfrm>
          <a:custGeom>
            <a:avLst/>
            <a:gdLst/>
            <a:ahLst/>
            <a:cxnLst/>
            <a:rect l="l" t="t" r="r" b="b"/>
            <a:pathLst>
              <a:path w="897" h="991" extrusionOk="0">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52" name="Google Shape;352;p98"/>
          <p:cNvSpPr txBox="1">
            <a:spLocks noGrp="1"/>
          </p:cNvSpPr>
          <p:nvPr>
            <p:ph type="body" idx="1"/>
          </p:nvPr>
        </p:nvSpPr>
        <p:spPr>
          <a:xfrm>
            <a:off x="2230476" y="3720417"/>
            <a:ext cx="3544159" cy="232146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98"/>
          <p:cNvSpPr txBox="1">
            <a:spLocks noGrp="1"/>
          </p:cNvSpPr>
          <p:nvPr>
            <p:ph type="body" idx="2"/>
          </p:nvPr>
        </p:nvSpPr>
        <p:spPr>
          <a:xfrm>
            <a:off x="8184277" y="1063485"/>
            <a:ext cx="3205965" cy="19340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4" name="Google Shape;354;p98"/>
          <p:cNvSpPr/>
          <p:nvPr/>
        </p:nvSpPr>
        <p:spPr>
          <a:xfrm>
            <a:off x="0" y="3225283"/>
            <a:ext cx="3733642" cy="233707"/>
          </a:xfrm>
          <a:custGeom>
            <a:avLst/>
            <a:gdLst/>
            <a:ahLst/>
            <a:cxnLst/>
            <a:rect l="l" t="t" r="r" b="b"/>
            <a:pathLst>
              <a:path w="3733642" h="233707" extrusionOk="0">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grpSp>
        <p:nvGrpSpPr>
          <p:cNvPr id="355" name="Google Shape;355;p98"/>
          <p:cNvGrpSpPr/>
          <p:nvPr/>
        </p:nvGrpSpPr>
        <p:grpSpPr>
          <a:xfrm>
            <a:off x="389965" y="6092742"/>
            <a:ext cx="3144242" cy="374574"/>
            <a:chOff x="301128" y="6151084"/>
            <a:chExt cx="3144242" cy="374574"/>
          </a:xfrm>
        </p:grpSpPr>
        <p:pic>
          <p:nvPicPr>
            <p:cNvPr id="356" name="Google Shape;356;p9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57" name="Google Shape;357;p9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58" name="Google Shape;358;p9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359" name="Google Shape;359;p98"/>
          <p:cNvSpPr/>
          <p:nvPr/>
        </p:nvSpPr>
        <p:spPr>
          <a:xfrm>
            <a:off x="9544514" y="3200731"/>
            <a:ext cx="2730311" cy="244399"/>
          </a:xfrm>
          <a:custGeom>
            <a:avLst/>
            <a:gdLst/>
            <a:ahLst/>
            <a:cxnLst/>
            <a:rect l="l" t="t" r="r" b="b"/>
            <a:pathLst>
              <a:path w="1088" h="154" extrusionOk="0">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4 point icon graph">
  <p:cSld name="2_4 point icon graph">
    <p:spTree>
      <p:nvGrpSpPr>
        <p:cNvPr id="1" name="Shape 360"/>
        <p:cNvGrpSpPr/>
        <p:nvPr/>
      </p:nvGrpSpPr>
      <p:grpSpPr>
        <a:xfrm>
          <a:off x="0" y="0"/>
          <a:ext cx="0" cy="0"/>
          <a:chOff x="0" y="0"/>
          <a:chExt cx="0" cy="0"/>
        </a:xfrm>
      </p:grpSpPr>
      <p:pic>
        <p:nvPicPr>
          <p:cNvPr id="361" name="Google Shape;361;p99"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sp>
        <p:nvSpPr>
          <p:cNvPr id="362" name="Google Shape;362;p99"/>
          <p:cNvSpPr/>
          <p:nvPr/>
        </p:nvSpPr>
        <p:spPr>
          <a:xfrm>
            <a:off x="4283800" y="3211423"/>
            <a:ext cx="4730674" cy="233707"/>
          </a:xfrm>
          <a:custGeom>
            <a:avLst/>
            <a:gdLst/>
            <a:ahLst/>
            <a:cxnLst/>
            <a:rect l="l" t="t" r="r" b="b"/>
            <a:pathLst>
              <a:path w="1088" h="154" extrusionOk="0">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63" name="Google Shape;363;p99"/>
          <p:cNvSpPr/>
          <p:nvPr/>
        </p:nvSpPr>
        <p:spPr>
          <a:xfrm>
            <a:off x="3846806" y="3164070"/>
            <a:ext cx="323830" cy="326885"/>
          </a:xfrm>
          <a:custGeom>
            <a:avLst/>
            <a:gdLst/>
            <a:ahLst/>
            <a:cxnLst/>
            <a:rect l="l" t="t" r="r" b="b"/>
            <a:pathLst>
              <a:path w="213" h="215" extrusionOk="0">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64" name="Google Shape;364;p99"/>
          <p:cNvSpPr/>
          <p:nvPr/>
        </p:nvSpPr>
        <p:spPr>
          <a:xfrm>
            <a:off x="3912488" y="3229753"/>
            <a:ext cx="192465" cy="193992"/>
          </a:xfrm>
          <a:custGeom>
            <a:avLst/>
            <a:gdLst/>
            <a:ahLst/>
            <a:cxnLst/>
            <a:rect l="l" t="t" r="r" b="b"/>
            <a:pathLst>
              <a:path w="127" h="128" extrusionOk="0">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65" name="Google Shape;365;p99"/>
          <p:cNvSpPr/>
          <p:nvPr/>
        </p:nvSpPr>
        <p:spPr>
          <a:xfrm>
            <a:off x="3324401" y="1535752"/>
            <a:ext cx="1370167" cy="1510697"/>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66" name="Google Shape;366;p99"/>
          <p:cNvSpPr/>
          <p:nvPr/>
        </p:nvSpPr>
        <p:spPr>
          <a:xfrm>
            <a:off x="9116816" y="3164070"/>
            <a:ext cx="325357" cy="326885"/>
          </a:xfrm>
          <a:custGeom>
            <a:avLst/>
            <a:gdLst/>
            <a:ahLst/>
            <a:cxnLst/>
            <a:rect l="l" t="t" r="r" b="b"/>
            <a:pathLst>
              <a:path w="214" h="215" extrusionOk="0">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67" name="Google Shape;367;p99"/>
          <p:cNvSpPr/>
          <p:nvPr/>
        </p:nvSpPr>
        <p:spPr>
          <a:xfrm>
            <a:off x="9180971" y="3229753"/>
            <a:ext cx="193993" cy="193992"/>
          </a:xfrm>
          <a:custGeom>
            <a:avLst/>
            <a:gdLst/>
            <a:ahLst/>
            <a:cxnLst/>
            <a:rect l="l" t="t" r="r" b="b"/>
            <a:pathLst>
              <a:path w="128" h="128" extrusionOk="0">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68" name="Google Shape;368;p99"/>
          <p:cNvSpPr/>
          <p:nvPr/>
        </p:nvSpPr>
        <p:spPr>
          <a:xfrm>
            <a:off x="8592884" y="3657453"/>
            <a:ext cx="1368640" cy="1512224"/>
          </a:xfrm>
          <a:custGeom>
            <a:avLst/>
            <a:gdLst/>
            <a:ahLst/>
            <a:cxnLst/>
            <a:rect l="l" t="t" r="r" b="b"/>
            <a:pathLst>
              <a:path w="897" h="991" extrusionOk="0">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70" name="Google Shape;370;p99"/>
          <p:cNvSpPr txBox="1">
            <a:spLocks noGrp="1"/>
          </p:cNvSpPr>
          <p:nvPr>
            <p:ph type="body" idx="1"/>
          </p:nvPr>
        </p:nvSpPr>
        <p:spPr>
          <a:xfrm>
            <a:off x="2230476" y="3720417"/>
            <a:ext cx="3544159" cy="232146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p99"/>
          <p:cNvSpPr txBox="1">
            <a:spLocks noGrp="1"/>
          </p:cNvSpPr>
          <p:nvPr>
            <p:ph type="body" idx="2"/>
          </p:nvPr>
        </p:nvSpPr>
        <p:spPr>
          <a:xfrm>
            <a:off x="8184277" y="1063485"/>
            <a:ext cx="3205965" cy="19340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p99"/>
          <p:cNvSpPr/>
          <p:nvPr/>
        </p:nvSpPr>
        <p:spPr>
          <a:xfrm>
            <a:off x="0" y="3225283"/>
            <a:ext cx="3733642" cy="233707"/>
          </a:xfrm>
          <a:custGeom>
            <a:avLst/>
            <a:gdLst/>
            <a:ahLst/>
            <a:cxnLst/>
            <a:rect l="l" t="t" r="r" b="b"/>
            <a:pathLst>
              <a:path w="3733642" h="233707" extrusionOk="0">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grpSp>
        <p:nvGrpSpPr>
          <p:cNvPr id="373" name="Google Shape;373;p99"/>
          <p:cNvGrpSpPr/>
          <p:nvPr/>
        </p:nvGrpSpPr>
        <p:grpSpPr>
          <a:xfrm>
            <a:off x="389965" y="6092742"/>
            <a:ext cx="3144242" cy="374574"/>
            <a:chOff x="301128" y="6151084"/>
            <a:chExt cx="3144242" cy="374574"/>
          </a:xfrm>
        </p:grpSpPr>
        <p:pic>
          <p:nvPicPr>
            <p:cNvPr id="374" name="Google Shape;374;p99"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75" name="Google Shape;375;p99"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76" name="Google Shape;376;p99"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377" name="Google Shape;377;p99"/>
          <p:cNvSpPr/>
          <p:nvPr/>
        </p:nvSpPr>
        <p:spPr>
          <a:xfrm>
            <a:off x="9544514" y="3200731"/>
            <a:ext cx="2730311" cy="244399"/>
          </a:xfrm>
          <a:custGeom>
            <a:avLst/>
            <a:gdLst/>
            <a:ahLst/>
            <a:cxnLst/>
            <a:rect l="l" t="t" r="r" b="b"/>
            <a:pathLst>
              <a:path w="1088" h="154" extrusionOk="0">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5D2C7"/>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4 point icon graph">
  <p:cSld name="3_4 point icon graph">
    <p:spTree>
      <p:nvGrpSpPr>
        <p:cNvPr id="1" name="Shape 378"/>
        <p:cNvGrpSpPr/>
        <p:nvPr/>
      </p:nvGrpSpPr>
      <p:grpSpPr>
        <a:xfrm>
          <a:off x="0" y="0"/>
          <a:ext cx="0" cy="0"/>
          <a:chOff x="0" y="0"/>
          <a:chExt cx="0" cy="0"/>
        </a:xfrm>
      </p:grpSpPr>
      <p:pic>
        <p:nvPicPr>
          <p:cNvPr id="379" name="Google Shape;379;p100"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sp>
        <p:nvSpPr>
          <p:cNvPr id="380" name="Google Shape;380;p100"/>
          <p:cNvSpPr/>
          <p:nvPr/>
        </p:nvSpPr>
        <p:spPr>
          <a:xfrm>
            <a:off x="5964363" y="3164070"/>
            <a:ext cx="323830" cy="326885"/>
          </a:xfrm>
          <a:custGeom>
            <a:avLst/>
            <a:gdLst/>
            <a:ahLst/>
            <a:cxnLst/>
            <a:rect l="l" t="t" r="r" b="b"/>
            <a:pathLst>
              <a:path w="213" h="215" extrusionOk="0">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5D2C7"/>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81" name="Google Shape;381;p100"/>
          <p:cNvSpPr/>
          <p:nvPr/>
        </p:nvSpPr>
        <p:spPr>
          <a:xfrm>
            <a:off x="6030045" y="3229753"/>
            <a:ext cx="192465" cy="193992"/>
          </a:xfrm>
          <a:custGeom>
            <a:avLst/>
            <a:gdLst/>
            <a:ahLst/>
            <a:cxnLst/>
            <a:rect l="l" t="t" r="r" b="b"/>
            <a:pathLst>
              <a:path w="127" h="128" extrusionOk="0">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82" name="Google Shape;382;p100"/>
          <p:cNvSpPr/>
          <p:nvPr/>
        </p:nvSpPr>
        <p:spPr>
          <a:xfrm>
            <a:off x="5441958" y="1535752"/>
            <a:ext cx="1370167" cy="1510697"/>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5D2C7"/>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384" name="Google Shape;384;p100"/>
          <p:cNvSpPr txBox="1">
            <a:spLocks noGrp="1"/>
          </p:cNvSpPr>
          <p:nvPr>
            <p:ph type="body" idx="1"/>
          </p:nvPr>
        </p:nvSpPr>
        <p:spPr>
          <a:xfrm>
            <a:off x="6925289" y="1063485"/>
            <a:ext cx="4464953" cy="482396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5" name="Google Shape;385;p100"/>
          <p:cNvSpPr/>
          <p:nvPr/>
        </p:nvSpPr>
        <p:spPr>
          <a:xfrm>
            <a:off x="-1" y="3225283"/>
            <a:ext cx="5851199" cy="234620"/>
          </a:xfrm>
          <a:custGeom>
            <a:avLst/>
            <a:gdLst/>
            <a:ahLst/>
            <a:cxnLst/>
            <a:rect l="l" t="t" r="r" b="b"/>
            <a:pathLst>
              <a:path w="3733642" h="233707" extrusionOk="0">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85D2C7"/>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grpSp>
        <p:nvGrpSpPr>
          <p:cNvPr id="386" name="Google Shape;386;p100"/>
          <p:cNvGrpSpPr/>
          <p:nvPr/>
        </p:nvGrpSpPr>
        <p:grpSpPr>
          <a:xfrm>
            <a:off x="389965" y="6092742"/>
            <a:ext cx="3144242" cy="374574"/>
            <a:chOff x="301128" y="6151084"/>
            <a:chExt cx="3144242" cy="374574"/>
          </a:xfrm>
        </p:grpSpPr>
        <p:pic>
          <p:nvPicPr>
            <p:cNvPr id="387" name="Google Shape;387;p10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88" name="Google Shape;388;p10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89" name="Google Shape;389;p10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Laptop Slide">
  <p:cSld name="1_Laptop Slide">
    <p:spTree>
      <p:nvGrpSpPr>
        <p:cNvPr id="1" name="Shape 390"/>
        <p:cNvGrpSpPr/>
        <p:nvPr/>
      </p:nvGrpSpPr>
      <p:grpSpPr>
        <a:xfrm>
          <a:off x="0" y="0"/>
          <a:ext cx="0" cy="0"/>
          <a:chOff x="0" y="0"/>
          <a:chExt cx="0" cy="0"/>
        </a:xfrm>
      </p:grpSpPr>
      <p:sp>
        <p:nvSpPr>
          <p:cNvPr id="391" name="Google Shape;391;p101"/>
          <p:cNvSpPr/>
          <p:nvPr/>
        </p:nvSpPr>
        <p:spPr>
          <a:xfrm>
            <a:off x="0" y="0"/>
            <a:ext cx="12192000" cy="2508049"/>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2" name="Google Shape;392;p101"/>
          <p:cNvSpPr txBox="1">
            <a:spLocks noGrp="1"/>
          </p:cNvSpPr>
          <p:nvPr>
            <p:ph type="body" idx="1"/>
          </p:nvPr>
        </p:nvSpPr>
        <p:spPr>
          <a:xfrm>
            <a:off x="918136" y="824996"/>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3" name="Google Shape;393;p101"/>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394" name="Google Shape;394;p101"/>
          <p:cNvSpPr>
            <a:spLocks noGrp="1"/>
          </p:cNvSpPr>
          <p:nvPr>
            <p:ph type="pic" idx="2"/>
          </p:nvPr>
        </p:nvSpPr>
        <p:spPr>
          <a:xfrm>
            <a:off x="7061200" y="1203325"/>
            <a:ext cx="5130800" cy="3913188"/>
          </a:xfrm>
          <a:prstGeom prst="rect">
            <a:avLst/>
          </a:prstGeom>
          <a:solidFill>
            <a:schemeClr val="lt1"/>
          </a:solidFill>
          <a:ln>
            <a:noFill/>
          </a:ln>
        </p:spPr>
      </p:sp>
      <p:sp>
        <p:nvSpPr>
          <p:cNvPr id="395" name="Google Shape;395;p101"/>
          <p:cNvSpPr txBox="1">
            <a:spLocks noGrp="1"/>
          </p:cNvSpPr>
          <p:nvPr>
            <p:ph type="body" idx="3"/>
          </p:nvPr>
        </p:nvSpPr>
        <p:spPr>
          <a:xfrm>
            <a:off x="831350" y="2962707"/>
            <a:ext cx="5029134" cy="28649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96" name="Google Shape;396;p101"/>
          <p:cNvGrpSpPr/>
          <p:nvPr/>
        </p:nvGrpSpPr>
        <p:grpSpPr>
          <a:xfrm>
            <a:off x="389965" y="6092742"/>
            <a:ext cx="3144242" cy="374574"/>
            <a:chOff x="301128" y="6151084"/>
            <a:chExt cx="3144242" cy="374574"/>
          </a:xfrm>
        </p:grpSpPr>
        <p:pic>
          <p:nvPicPr>
            <p:cNvPr id="397" name="Google Shape;397;p10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98" name="Google Shape;398;p10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99" name="Google Shape;399;p10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ext only MASTER slide">
  <p:cSld name="1_Text only MASTER slide">
    <p:spTree>
      <p:nvGrpSpPr>
        <p:cNvPr id="1" name="Shape 410"/>
        <p:cNvGrpSpPr/>
        <p:nvPr/>
      </p:nvGrpSpPr>
      <p:grpSpPr>
        <a:xfrm>
          <a:off x="0" y="0"/>
          <a:ext cx="0" cy="0"/>
          <a:chOff x="0" y="0"/>
          <a:chExt cx="0" cy="0"/>
        </a:xfrm>
      </p:grpSpPr>
      <p:sp>
        <p:nvSpPr>
          <p:cNvPr id="411" name="Google Shape;411;p103"/>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p103"/>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13" name="Google Shape;413;p103"/>
          <p:cNvGrpSpPr/>
          <p:nvPr/>
        </p:nvGrpSpPr>
        <p:grpSpPr>
          <a:xfrm>
            <a:off x="389965" y="6092742"/>
            <a:ext cx="3144242" cy="374574"/>
            <a:chOff x="301128" y="6151084"/>
            <a:chExt cx="3144242" cy="374574"/>
          </a:xfrm>
        </p:grpSpPr>
        <p:pic>
          <p:nvPicPr>
            <p:cNvPr id="414" name="Google Shape;414;p10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15" name="Google Shape;415;p10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16" name="Google Shape;416;p10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417" name="Google Shape;417;p103"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418" name="Google Shape;418;p103"/>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with Photo - Purple">
  <p:cSld name="Text Slide with Photo - Purple">
    <p:spTree>
      <p:nvGrpSpPr>
        <p:cNvPr id="1" name="Shape 53"/>
        <p:cNvGrpSpPr/>
        <p:nvPr/>
      </p:nvGrpSpPr>
      <p:grpSpPr>
        <a:xfrm>
          <a:off x="0" y="0"/>
          <a:ext cx="0" cy="0"/>
          <a:chOff x="0" y="0"/>
          <a:chExt cx="0" cy="0"/>
        </a:xfrm>
      </p:grpSpPr>
      <p:sp>
        <p:nvSpPr>
          <p:cNvPr id="54" name="Google Shape;54;p76"/>
          <p:cNvSpPr/>
          <p:nvPr/>
        </p:nvSpPr>
        <p:spPr>
          <a:xfrm rot="10800000" flipH="1">
            <a:off x="1356632" y="-2"/>
            <a:ext cx="549543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5" name="Google Shape;55;p76"/>
          <p:cNvSpPr>
            <a:spLocks noGrp="1"/>
          </p:cNvSpPr>
          <p:nvPr>
            <p:ph type="pic" idx="2"/>
          </p:nvPr>
        </p:nvSpPr>
        <p:spPr>
          <a:xfrm>
            <a:off x="6852062" y="228600"/>
            <a:ext cx="5105121" cy="6362700"/>
          </a:xfrm>
          <a:prstGeom prst="rect">
            <a:avLst/>
          </a:prstGeom>
          <a:solidFill>
            <a:schemeClr val="lt1"/>
          </a:solidFill>
          <a:ln>
            <a:noFill/>
          </a:ln>
        </p:spPr>
      </p:sp>
      <p:sp>
        <p:nvSpPr>
          <p:cNvPr id="56" name="Google Shape;56;p76"/>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76"/>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8" name="Google Shape;58;p76"/>
          <p:cNvGrpSpPr/>
          <p:nvPr/>
        </p:nvGrpSpPr>
        <p:grpSpPr>
          <a:xfrm rot="-5400000">
            <a:off x="-1025447" y="4518095"/>
            <a:ext cx="3445636" cy="410479"/>
            <a:chOff x="301128" y="6151084"/>
            <a:chExt cx="3144242" cy="374574"/>
          </a:xfrm>
        </p:grpSpPr>
        <p:pic>
          <p:nvPicPr>
            <p:cNvPr id="59" name="Google Shape;59;p76"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60" name="Google Shape;60;p76"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61" name="Google Shape;61;p76"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Final Slide">
  <p:cSld name="1_Final Slide">
    <p:spTree>
      <p:nvGrpSpPr>
        <p:cNvPr id="1" name="Shape 419"/>
        <p:cNvGrpSpPr/>
        <p:nvPr/>
      </p:nvGrpSpPr>
      <p:grpSpPr>
        <a:xfrm>
          <a:off x="0" y="0"/>
          <a:ext cx="0" cy="0"/>
          <a:chOff x="0" y="0"/>
          <a:chExt cx="0" cy="0"/>
        </a:xfrm>
      </p:grpSpPr>
      <p:pic>
        <p:nvPicPr>
          <p:cNvPr id="420" name="Google Shape;420;p104" descr="Background pattern&#10;&#10;Description automatically generated"/>
          <p:cNvPicPr preferRelativeResize="0"/>
          <p:nvPr/>
        </p:nvPicPr>
        <p:blipFill rotWithShape="1">
          <a:blip r:embed="rId2">
            <a:alphaModFix/>
          </a:blip>
          <a:srcRect l="-7971" t="10416" r="16408" b="3452"/>
          <a:stretch/>
        </p:blipFill>
        <p:spPr>
          <a:xfrm>
            <a:off x="6816681" y="0"/>
            <a:ext cx="5375319" cy="6857999"/>
          </a:xfrm>
          <a:prstGeom prst="rect">
            <a:avLst/>
          </a:prstGeom>
          <a:noFill/>
          <a:ln>
            <a:noFill/>
          </a:ln>
        </p:spPr>
      </p:pic>
      <p:sp>
        <p:nvSpPr>
          <p:cNvPr id="421" name="Google Shape;421;p104"/>
          <p:cNvSpPr/>
          <p:nvPr/>
        </p:nvSpPr>
        <p:spPr>
          <a:xfrm rot="10800000" flipH="1">
            <a:off x="3843" y="2769245"/>
            <a:ext cx="12188157" cy="2832760"/>
          </a:xfrm>
          <a:prstGeom prst="rect">
            <a:avLst/>
          </a:prstGeom>
          <a:solidFill>
            <a:srgbClr val="79527B"/>
          </a:solidFill>
          <a:ln w="9525" cap="flat" cmpd="sng">
            <a:solidFill>
              <a:srgbClr val="BFCA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422" name="Google Shape;422;p104"/>
          <p:cNvSpPr txBox="1">
            <a:spLocks noGrp="1"/>
          </p:cNvSpPr>
          <p:nvPr>
            <p:ph type="body" idx="1"/>
          </p:nvPr>
        </p:nvSpPr>
        <p:spPr>
          <a:xfrm>
            <a:off x="967062" y="415426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3" name="Google Shape;423;p104"/>
          <p:cNvSpPr txBox="1">
            <a:spLocks noGrp="1"/>
          </p:cNvSpPr>
          <p:nvPr>
            <p:ph type="body" idx="2"/>
          </p:nvPr>
        </p:nvSpPr>
        <p:spPr>
          <a:xfrm>
            <a:off x="967062" y="3344692"/>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4" name="Google Shape;424;p104" descr="A picture containing text&#10;&#10;Description automatically generated"/>
          <p:cNvPicPr preferRelativeResize="0"/>
          <p:nvPr/>
        </p:nvPicPr>
        <p:blipFill rotWithShape="1">
          <a:blip r:embed="rId3">
            <a:alphaModFix/>
          </a:blip>
          <a:srcRect/>
          <a:stretch/>
        </p:blipFill>
        <p:spPr>
          <a:xfrm>
            <a:off x="615586" y="473530"/>
            <a:ext cx="4899073" cy="2154566"/>
          </a:xfrm>
          <a:prstGeom prst="rect">
            <a:avLst/>
          </a:prstGeom>
          <a:noFill/>
          <a:ln>
            <a:noFill/>
          </a:ln>
        </p:spPr>
      </p:pic>
      <p:grpSp>
        <p:nvGrpSpPr>
          <p:cNvPr id="425" name="Google Shape;425;p104"/>
          <p:cNvGrpSpPr/>
          <p:nvPr/>
        </p:nvGrpSpPr>
        <p:grpSpPr>
          <a:xfrm>
            <a:off x="9456007" y="5836660"/>
            <a:ext cx="2735993" cy="679345"/>
            <a:chOff x="0" y="0"/>
            <a:chExt cx="2301694" cy="571500"/>
          </a:xfrm>
        </p:grpSpPr>
        <p:sp>
          <p:nvSpPr>
            <p:cNvPr id="426" name="Google Shape;426;p104"/>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27" name="Google Shape;427;p104"/>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428"/>
        <p:cNvGrpSpPr/>
        <p:nvPr/>
      </p:nvGrpSpPr>
      <p:grpSpPr>
        <a:xfrm>
          <a:off x="0" y="0"/>
          <a:ext cx="0" cy="0"/>
          <a:chOff x="0" y="0"/>
          <a:chExt cx="0" cy="0"/>
        </a:xfrm>
      </p:grpSpPr>
      <p:sp>
        <p:nvSpPr>
          <p:cNvPr id="429" name="Google Shape;429;p105"/>
          <p:cNvSpPr/>
          <p:nvPr/>
        </p:nvSpPr>
        <p:spPr>
          <a:xfrm>
            <a:off x="0" y="0"/>
            <a:ext cx="12192000" cy="6858001"/>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105"/>
          <p:cNvSpPr/>
          <p:nvPr/>
        </p:nvSpPr>
        <p:spPr>
          <a:xfrm>
            <a:off x="424669" y="528535"/>
            <a:ext cx="649864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400" b="1" i="0" u="none" strike="noStrike">
                <a:solidFill>
                  <a:schemeClr val="lt1"/>
                </a:solidFill>
                <a:latin typeface="Calibri"/>
                <a:ea typeface="Calibri"/>
                <a:cs typeface="Calibri"/>
                <a:sym typeface="Calibri"/>
              </a:rPr>
              <a:t>NAVIGATING TOURISM</a:t>
            </a:r>
            <a:endParaRPr/>
          </a:p>
          <a:p>
            <a:pPr marL="0" marR="0" lvl="0" indent="0" algn="l" rtl="0">
              <a:spcBef>
                <a:spcPts val="0"/>
              </a:spcBef>
              <a:spcAft>
                <a:spcPts val="0"/>
              </a:spcAft>
              <a:buNone/>
            </a:pPr>
            <a:r>
              <a:rPr lang="de-DE" sz="4400" b="0" i="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431" name="Google Shape;431;p105"/>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0" b="0" i="0" u="none" strike="noStrike" dirty="0">
                <a:solidFill>
                  <a:schemeClr val="lt1"/>
                </a:solidFill>
                <a:latin typeface="Calibri"/>
                <a:ea typeface="Calibri"/>
                <a:cs typeface="Calibri"/>
                <a:sym typeface="Calibri"/>
              </a:rPr>
              <a:t>PLEASE ENSURE TO KEEP FONTS AS PER THE LAYOUT</a:t>
            </a:r>
            <a:endParaRPr sz="30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48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a:t>
            </a:r>
            <a:r>
              <a:rPr lang="de-DE" sz="3000" b="0" i="0" u="none" strike="noStrike" dirty="0" err="1">
                <a:solidFill>
                  <a:schemeClr val="lt1"/>
                </a:solidFill>
                <a:latin typeface="Calibri"/>
                <a:ea typeface="Calibri"/>
                <a:cs typeface="Calibri"/>
                <a:sym typeface="Calibri"/>
              </a:rPr>
              <a:t>Divider</a:t>
            </a:r>
            <a:r>
              <a:rPr lang="de-DE" sz="3000" b="0" i="0" u="none" strike="noStrike" dirty="0">
                <a:solidFill>
                  <a:schemeClr val="lt1"/>
                </a:solidFill>
                <a:latin typeface="Calibri"/>
                <a:ea typeface="Calibri"/>
                <a:cs typeface="Calibri"/>
                <a:sym typeface="Calibri"/>
              </a:rPr>
              <a:t> Slides</a:t>
            </a:r>
            <a:endParaRPr dirty="0"/>
          </a:p>
          <a:p>
            <a:pPr marL="0" marR="0" lvl="0" indent="0" algn="l" rtl="0">
              <a:spcBef>
                <a:spcPts val="0"/>
              </a:spcBef>
              <a:spcAft>
                <a:spcPts val="0"/>
              </a:spcAft>
              <a:buClr>
                <a:schemeClr val="dk1"/>
              </a:buClr>
              <a:buSzPts val="1100"/>
              <a:buFont typeface="Arial"/>
              <a:buNone/>
            </a:pPr>
            <a:endParaRPr sz="1000" b="1"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36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Title </a:t>
            </a:r>
            <a:r>
              <a:rPr lang="de-DE" sz="3000" b="0" i="0" u="none" strike="noStrike" dirty="0" err="1">
                <a:solidFill>
                  <a:schemeClr val="lt1"/>
                </a:solidFill>
                <a:latin typeface="Calibri"/>
                <a:ea typeface="Calibri"/>
                <a:cs typeface="Calibri"/>
                <a:sym typeface="Calibri"/>
              </a:rPr>
              <a:t>Heading</a:t>
            </a:r>
            <a:endParaRPr dirty="0"/>
          </a:p>
          <a:p>
            <a:pPr marL="0" marR="0" lvl="0" indent="0" algn="l" rtl="0">
              <a:lnSpc>
                <a:spcPct val="100000"/>
              </a:lnSpc>
              <a:spcBef>
                <a:spcPts val="0"/>
              </a:spcBef>
              <a:spcAft>
                <a:spcPts val="0"/>
              </a:spcAft>
              <a:buClr>
                <a:schemeClr val="dk1"/>
              </a:buClr>
              <a:buSzPts val="1100"/>
              <a:buFont typeface="Arial"/>
              <a:buNone/>
            </a:pPr>
            <a:endParaRPr sz="1000" b="0" i="0" u="none" strike="noStrik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30 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Sub-</a:t>
            </a:r>
            <a:r>
              <a:rPr lang="de-DE" sz="3000" b="0" i="0" u="none" strike="noStrike" dirty="0" err="1">
                <a:solidFill>
                  <a:schemeClr val="lt1"/>
                </a:solidFill>
                <a:latin typeface="Calibri"/>
                <a:ea typeface="Calibri"/>
                <a:cs typeface="Calibri"/>
                <a:sym typeface="Calibri"/>
              </a:rPr>
              <a:t>Titles</a:t>
            </a:r>
            <a:endParaRPr dirty="0"/>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	       - </a:t>
            </a:r>
            <a:r>
              <a:rPr lang="de-DE" sz="3000" b="0" i="0" u="none" strike="noStrike" dirty="0" err="1">
                <a:solidFill>
                  <a:schemeClr val="lt1"/>
                </a:solidFill>
                <a:latin typeface="Calibri"/>
                <a:ea typeface="Calibri"/>
                <a:cs typeface="Calibri"/>
                <a:sym typeface="Calibri"/>
              </a:rPr>
              <a:t>Quotes</a:t>
            </a:r>
            <a:r>
              <a:rPr lang="de-DE" sz="3000" b="0" i="0" u="none" strike="noStrike" dirty="0">
                <a:solidFill>
                  <a:schemeClr val="lt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100"/>
              <a:buFont typeface="Arial"/>
              <a:buNone/>
            </a:pPr>
            <a:endParaRPr sz="1000" b="0" i="0" u="none" strike="noStrik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24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Main Text Body </a:t>
            </a:r>
            <a:endParaRPr sz="3000" dirty="0">
              <a:solidFill>
                <a:schemeClr val="dk1"/>
              </a:solidFill>
              <a:latin typeface="Calibri"/>
              <a:ea typeface="Calibri"/>
              <a:cs typeface="Calibri"/>
              <a:sym typeface="Calibri"/>
            </a:endParaRPr>
          </a:p>
          <a:p>
            <a:pPr marL="0" marR="0" lvl="0" indent="0" algn="l" rtl="0">
              <a:spcBef>
                <a:spcPts val="0"/>
              </a:spcBef>
              <a:spcAft>
                <a:spcPts val="0"/>
              </a:spcAft>
              <a:buNone/>
            </a:pPr>
            <a:endParaRPr sz="3000" b="0" i="0" u="none" strike="noStrike" dirty="0">
              <a:solidFill>
                <a:schemeClr val="lt1"/>
              </a:solidFill>
              <a:latin typeface="Calibri"/>
              <a:ea typeface="Calibri"/>
              <a:cs typeface="Calibri"/>
              <a:sym typeface="Calibri"/>
            </a:endParaRPr>
          </a:p>
        </p:txBody>
      </p:sp>
      <p:sp>
        <p:nvSpPr>
          <p:cNvPr id="432" name="Google Shape;432;p105"/>
          <p:cNvSpPr/>
          <p:nvPr/>
        </p:nvSpPr>
        <p:spPr>
          <a:xfrm>
            <a:off x="424668" y="2883583"/>
            <a:ext cx="5845501"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strike="noStrike" dirty="0" err="1">
                <a:solidFill>
                  <a:schemeClr val="lt1"/>
                </a:solidFill>
                <a:latin typeface="Calibri"/>
                <a:ea typeface="Calibri"/>
                <a:cs typeface="Calibri"/>
                <a:sym typeface="Calibri"/>
              </a:rPr>
              <a:t>Please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ensure</a:t>
            </a:r>
            <a:r>
              <a:rPr lang="de-DE" sz="2400" b="0" i="0" u="none" strike="noStrike" dirty="0">
                <a:solidFill>
                  <a:schemeClr val="lt1"/>
                </a:solidFill>
                <a:latin typeface="Calibri"/>
                <a:ea typeface="Calibri"/>
                <a:cs typeface="Calibri"/>
                <a:sym typeface="Calibri"/>
              </a:rPr>
              <a:t> to </a:t>
            </a:r>
            <a:r>
              <a:rPr lang="de-DE" sz="2400" b="0" i="0" u="none" strike="noStrike" dirty="0" err="1">
                <a:solidFill>
                  <a:schemeClr val="lt1"/>
                </a:solidFill>
                <a:latin typeface="Calibri"/>
                <a:ea typeface="Calibri"/>
                <a:cs typeface="Calibri"/>
                <a:sym typeface="Calibri"/>
              </a:rPr>
              <a:t>keep</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the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font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sizes</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set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as</a:t>
            </a:r>
            <a:r>
              <a:rPr lang="de-DE" sz="2400" b="0" i="0" u="none" strike="noStrike" dirty="0">
                <a:solidFill>
                  <a:schemeClr val="lt1"/>
                </a:solidFill>
                <a:latin typeface="Calibri"/>
                <a:ea typeface="Calibri"/>
                <a:cs typeface="Calibri"/>
                <a:sym typeface="Calibri"/>
              </a:rPr>
              <a:t> per </a:t>
            </a:r>
            <a:r>
              <a:rPr lang="de-DE" sz="2400" b="0" i="0" u="none" strike="noStrike" dirty="0" err="1">
                <a:solidFill>
                  <a:schemeClr val="lt1"/>
                </a:solidFill>
                <a:latin typeface="Calibri"/>
                <a:ea typeface="Calibri"/>
                <a:cs typeface="Calibri"/>
                <a:sym typeface="Calibri"/>
              </a:rPr>
              <a:t>the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slide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layouts</a:t>
            </a:r>
            <a:r>
              <a:rPr lang="de-DE" sz="2400" b="0" i="0" u="none" strike="noStrike" dirty="0">
                <a:solidFill>
                  <a:schemeClr val="lt1"/>
                </a:solidFill>
                <a:latin typeface="Calibri"/>
                <a:ea typeface="Calibri"/>
                <a:cs typeface="Calibri"/>
                <a:sym typeface="Calibri"/>
              </a:rPr>
              <a:t>. The </a:t>
            </a:r>
            <a:r>
              <a:rPr lang="de-DE" sz="2400" b="0" i="0" u="none" strike="noStrike" dirty="0" err="1">
                <a:solidFill>
                  <a:schemeClr val="lt1"/>
                </a:solidFill>
                <a:latin typeface="Calibri"/>
                <a:ea typeface="Calibri"/>
                <a:cs typeface="Calibri"/>
                <a:sym typeface="Calibri"/>
              </a:rPr>
              <a:t>font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used</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throughout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the</a:t>
            </a:r>
            <a:r>
              <a:rPr lang="de-DE" sz="2400" b="0" i="0" u="none" strike="noStrike" dirty="0">
                <a:solidFill>
                  <a:schemeClr val="lt1"/>
                </a:solidFill>
                <a:latin typeface="Calibri"/>
                <a:ea typeface="Calibri"/>
                <a:cs typeface="Calibri"/>
                <a:sym typeface="Calibri"/>
              </a:rPr>
              <a:t> </a:t>
            </a:r>
            <a:r>
              <a:rPr lang="de-DE" sz="2400" b="1" i="0" u="none" strike="noStrike" dirty="0">
                <a:solidFill>
                  <a:schemeClr val="lt1"/>
                </a:solidFill>
                <a:latin typeface="Calibri"/>
                <a:ea typeface="Calibri"/>
                <a:cs typeface="Calibri"/>
                <a:sym typeface="Calibri"/>
              </a:rPr>
              <a:t>NAVIGATING TOURISM </a:t>
            </a:r>
            <a:r>
              <a:rPr lang="de-DE" sz="2400" b="0" i="0" u="none" strike="noStrike" dirty="0">
                <a:solidFill>
                  <a:schemeClr val="lt1"/>
                </a:solidFill>
                <a:latin typeface="Calibri"/>
                <a:ea typeface="Calibri"/>
                <a:cs typeface="Calibri"/>
                <a:sym typeface="Calibri"/>
              </a:rPr>
              <a:t>PowerPoint </a:t>
            </a:r>
            <a:r>
              <a:rPr lang="de-DE" sz="2400" b="0" i="0" u="none" strike="noStrike" dirty="0" err="1">
                <a:solidFill>
                  <a:schemeClr val="lt1"/>
                </a:solidFill>
                <a:latin typeface="Calibri"/>
                <a:ea typeface="Calibri"/>
                <a:cs typeface="Calibri"/>
                <a:sym typeface="Calibri"/>
              </a:rPr>
              <a:t>is</a:t>
            </a:r>
            <a:r>
              <a:rPr lang="de-DE" sz="2400" b="0" i="0" u="none" strike="noStrike" dirty="0">
                <a:solidFill>
                  <a:schemeClr val="lt1"/>
                </a:solidFill>
                <a:latin typeface="Calibri"/>
                <a:ea typeface="Calibri"/>
                <a:cs typeface="Calibri"/>
                <a:sym typeface="Calibri"/>
              </a:rPr>
              <a:t>….</a:t>
            </a:r>
            <a:endParaRPr sz="24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endParaRPr sz="24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r>
              <a:rPr lang="de-DE" sz="3600" b="1" i="1" dirty="0">
                <a:solidFill>
                  <a:schemeClr val="lt1"/>
                </a:solidFill>
                <a:latin typeface="Calibri"/>
                <a:ea typeface="Calibri"/>
                <a:cs typeface="Calibri"/>
                <a:sym typeface="Calibri"/>
              </a:rPr>
              <a:t>Calibri</a:t>
            </a:r>
            <a:endParaRPr sz="3600" dirty="0">
              <a:solidFill>
                <a:schemeClr val="lt1"/>
              </a:solidFill>
              <a:latin typeface="Calibri"/>
              <a:ea typeface="Calibri"/>
              <a:cs typeface="Calibri"/>
              <a:sym typeface="Calibri"/>
            </a:endParaRPr>
          </a:p>
        </p:txBody>
      </p:sp>
      <p:cxnSp>
        <p:nvCxnSpPr>
          <p:cNvPr id="433" name="Google Shape;433;p105"/>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434" name="Google Shape;434;p105"/>
          <p:cNvCxnSpPr/>
          <p:nvPr/>
        </p:nvCxnSpPr>
        <p:spPr>
          <a:xfrm rot="10800000">
            <a:off x="1" y="2503620"/>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435" name="Google Shape;435;p105"/>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a:solidFill>
                  <a:schemeClr val="lt1"/>
                </a:solidFill>
                <a:latin typeface="Calibri"/>
                <a:ea typeface="Calibri"/>
                <a:cs typeface="Calibri"/>
                <a:sym typeface="Calibri"/>
              </a:rPr>
              <a:t>*** </a:t>
            </a:r>
            <a:r>
              <a:rPr lang="de-DE" sz="2400" b="1">
                <a:solidFill>
                  <a:schemeClr val="lt1"/>
                </a:solidFill>
                <a:latin typeface="Calibri"/>
                <a:ea typeface="Calibri"/>
                <a:cs typeface="Calibri"/>
                <a:sym typeface="Calibri"/>
              </a:rPr>
              <a:t>PLEASE DELETE THIS INSTRUCTION SLIDE BEFORE PRESENTING FINAL PRESENTATION </a:t>
            </a:r>
            <a:r>
              <a:rPr lang="de-D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436" name="Google Shape;436;p105"/>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437"/>
        <p:cNvGrpSpPr/>
        <p:nvPr/>
      </p:nvGrpSpPr>
      <p:grpSpPr>
        <a:xfrm>
          <a:off x="0" y="0"/>
          <a:ext cx="0" cy="0"/>
          <a:chOff x="0" y="0"/>
          <a:chExt cx="0" cy="0"/>
        </a:xfrm>
      </p:grpSpPr>
      <p:sp>
        <p:nvSpPr>
          <p:cNvPr id="438" name="Google Shape;438;p106"/>
          <p:cNvSpPr/>
          <p:nvPr/>
        </p:nvSpPr>
        <p:spPr>
          <a:xfrm>
            <a:off x="0" y="-1"/>
            <a:ext cx="12192000" cy="6858001"/>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106"/>
          <p:cNvSpPr/>
          <p:nvPr/>
        </p:nvSpPr>
        <p:spPr>
          <a:xfrm>
            <a:off x="586901" y="491138"/>
            <a:ext cx="4309564"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de-DE" sz="3600">
                <a:solidFill>
                  <a:schemeClr val="lt1"/>
                </a:solidFill>
                <a:latin typeface="Calibri"/>
                <a:ea typeface="Calibri"/>
                <a:cs typeface="Calibri"/>
                <a:sym typeface="Calibri"/>
              </a:rPr>
              <a:t>ICONS WHICH CAN BE USED WITHIN THE </a:t>
            </a:r>
            <a:r>
              <a:rPr lang="de-DE" sz="3600" b="1">
                <a:solidFill>
                  <a:schemeClr val="lt1"/>
                </a:solidFill>
                <a:latin typeface="Calibri"/>
                <a:ea typeface="Calibri"/>
                <a:cs typeface="Calibri"/>
                <a:sym typeface="Calibri"/>
              </a:rPr>
              <a:t>NAVIGATING TOURISM</a:t>
            </a:r>
            <a:endParaRPr/>
          </a:p>
          <a:p>
            <a:pPr marL="0" marR="0" lvl="0" indent="0" algn="l" rtl="0">
              <a:spcBef>
                <a:spcPts val="0"/>
              </a:spcBef>
              <a:spcAft>
                <a:spcPts val="0"/>
              </a:spcAft>
              <a:buClr>
                <a:schemeClr val="dk1"/>
              </a:buClr>
              <a:buSzPts val="1100"/>
              <a:buFont typeface="Arial"/>
              <a:buNone/>
            </a:pPr>
            <a:r>
              <a:rPr lang="de-DE" sz="3600">
                <a:solidFill>
                  <a:schemeClr val="lt1"/>
                </a:solidFill>
                <a:latin typeface="Calibri"/>
                <a:ea typeface="Calibri"/>
                <a:cs typeface="Calibri"/>
                <a:sym typeface="Calibri"/>
              </a:rPr>
              <a:t>POWERPOINT</a:t>
            </a:r>
            <a:endParaRPr/>
          </a:p>
          <a:p>
            <a:pPr marL="0" marR="0" lvl="0" indent="0" algn="l" rtl="0">
              <a:spcBef>
                <a:spcPts val="0"/>
              </a:spcBef>
              <a:spcAft>
                <a:spcPts val="0"/>
              </a:spcAft>
              <a:buClr>
                <a:schemeClr val="dk1"/>
              </a:buClr>
              <a:buSzPts val="1100"/>
              <a:buFont typeface="Arial"/>
              <a:buNone/>
            </a:pPr>
            <a:endParaRPr sz="3600">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de-DE" sz="2400" i="1">
                <a:solidFill>
                  <a:schemeClr val="lt1"/>
                </a:solidFill>
                <a:latin typeface="Calibri"/>
                <a:ea typeface="Calibri"/>
                <a:cs typeface="Calibri"/>
                <a:sym typeface="Calibri"/>
              </a:rPr>
              <a:t>Resize them without losing quality.  Change line colour, width and style.  </a:t>
            </a:r>
            <a:endParaRPr/>
          </a:p>
          <a:p>
            <a:pPr marL="52388" marR="0" lvl="0" indent="0" algn="l" rtl="0">
              <a:spcBef>
                <a:spcPts val="0"/>
              </a:spcBef>
              <a:spcAft>
                <a:spcPts val="0"/>
              </a:spcAft>
              <a:buClr>
                <a:schemeClr val="dk1"/>
              </a:buClr>
              <a:buSzPts val="900"/>
              <a:buFont typeface="Quattrocento Sans"/>
              <a:buNone/>
            </a:pPr>
            <a:endParaRPr sz="2400" i="1">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de-DE" sz="2400">
                <a:solidFill>
                  <a:schemeClr val="lt1"/>
                </a:solidFill>
                <a:latin typeface="Calibri"/>
                <a:ea typeface="Calibri"/>
                <a:cs typeface="Calibri"/>
                <a:sym typeface="Calibri"/>
              </a:rPr>
              <a:t>Isn’t that nice? :)</a:t>
            </a:r>
            <a:endParaRPr/>
          </a:p>
        </p:txBody>
      </p:sp>
      <p:sp>
        <p:nvSpPr>
          <p:cNvPr id="440" name="Google Shape;440;p106"/>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a:solidFill>
                  <a:schemeClr val="lt1"/>
                </a:solidFill>
                <a:latin typeface="Calibri"/>
                <a:ea typeface="Calibri"/>
                <a:cs typeface="Calibri"/>
                <a:sym typeface="Calibri"/>
              </a:rPr>
              <a:t>*** </a:t>
            </a:r>
            <a:r>
              <a:rPr lang="de-DE" sz="2400" b="1">
                <a:solidFill>
                  <a:schemeClr val="lt1"/>
                </a:solidFill>
                <a:latin typeface="Calibri"/>
                <a:ea typeface="Calibri"/>
                <a:cs typeface="Calibri"/>
                <a:sym typeface="Calibri"/>
              </a:rPr>
              <a:t>PLEASE DELETE THIS INSTRUCTION SLIDE BEFORE PRESENTING FINAL PRESENTATION </a:t>
            </a:r>
            <a:r>
              <a:rPr lang="de-D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441" name="Google Shape;441;p106"/>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442" name="Google Shape;442;p106"/>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VER SLIDE A">
  <p:cSld name="COVER SLIDE A">
    <p:spTree>
      <p:nvGrpSpPr>
        <p:cNvPr id="1" name="Shape 443"/>
        <p:cNvGrpSpPr/>
        <p:nvPr/>
      </p:nvGrpSpPr>
      <p:grpSpPr>
        <a:xfrm>
          <a:off x="0" y="0"/>
          <a:ext cx="0" cy="0"/>
          <a:chOff x="0" y="0"/>
          <a:chExt cx="0" cy="0"/>
        </a:xfrm>
      </p:grpSpPr>
      <p:pic>
        <p:nvPicPr>
          <p:cNvPr id="444" name="Google Shape;444;p107" descr="Background pattern&#10;&#10;Description automatically generated"/>
          <p:cNvPicPr preferRelativeResize="0"/>
          <p:nvPr/>
        </p:nvPicPr>
        <p:blipFill rotWithShape="1">
          <a:blip r:embed="rId2">
            <a:alphaModFix/>
          </a:blip>
          <a:srcRect l="-4379" t="21334" r="4378" b="23493"/>
          <a:stretch/>
        </p:blipFill>
        <p:spPr>
          <a:xfrm>
            <a:off x="6913349" y="0"/>
            <a:ext cx="5278651" cy="3949990"/>
          </a:xfrm>
          <a:prstGeom prst="rect">
            <a:avLst/>
          </a:prstGeom>
          <a:noFill/>
          <a:ln>
            <a:noFill/>
          </a:ln>
        </p:spPr>
      </p:pic>
      <p:sp>
        <p:nvSpPr>
          <p:cNvPr id="445" name="Google Shape;445;p107"/>
          <p:cNvSpPr/>
          <p:nvPr/>
        </p:nvSpPr>
        <p:spPr>
          <a:xfrm>
            <a:off x="0" y="3321423"/>
            <a:ext cx="12192000" cy="3543835"/>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446" name="Google Shape;446;p107"/>
          <p:cNvSpPr txBox="1">
            <a:spLocks noGrp="1"/>
          </p:cNvSpPr>
          <p:nvPr>
            <p:ph type="body" idx="1"/>
          </p:nvPr>
        </p:nvSpPr>
        <p:spPr>
          <a:xfrm>
            <a:off x="817349" y="4600585"/>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7" name="Google Shape;447;p107"/>
          <p:cNvSpPr txBox="1">
            <a:spLocks noGrp="1"/>
          </p:cNvSpPr>
          <p:nvPr>
            <p:ph type="body" idx="2"/>
          </p:nvPr>
        </p:nvSpPr>
        <p:spPr>
          <a:xfrm>
            <a:off x="817349" y="39820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8" name="Google Shape;448;p107" descr="A picture containing text&#10;&#10;Description automatically generated"/>
          <p:cNvPicPr preferRelativeResize="0"/>
          <p:nvPr/>
        </p:nvPicPr>
        <p:blipFill rotWithShape="1">
          <a:blip r:embed="rId3">
            <a:alphaModFix/>
          </a:blip>
          <a:srcRect/>
          <a:stretch/>
        </p:blipFill>
        <p:spPr>
          <a:xfrm>
            <a:off x="572439" y="165981"/>
            <a:ext cx="5768471" cy="2536919"/>
          </a:xfrm>
          <a:prstGeom prst="rect">
            <a:avLst/>
          </a:prstGeom>
          <a:noFill/>
          <a:ln>
            <a:noFill/>
          </a:ln>
        </p:spPr>
      </p:pic>
      <p:sp>
        <p:nvSpPr>
          <p:cNvPr id="449" name="Google Shape;449;p107"/>
          <p:cNvSpPr/>
          <p:nvPr/>
        </p:nvSpPr>
        <p:spPr>
          <a:xfrm>
            <a:off x="701913" y="5958576"/>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sz="1100">
              <a:solidFill>
                <a:schemeClr val="lt1"/>
              </a:solidFill>
              <a:latin typeface="Calibri"/>
              <a:ea typeface="Calibri"/>
              <a:cs typeface="Calibri"/>
              <a:sym typeface="Calibri"/>
            </a:endParaRPr>
          </a:p>
        </p:txBody>
      </p:sp>
      <p:grpSp>
        <p:nvGrpSpPr>
          <p:cNvPr id="450" name="Google Shape;450;p107"/>
          <p:cNvGrpSpPr/>
          <p:nvPr/>
        </p:nvGrpSpPr>
        <p:grpSpPr>
          <a:xfrm>
            <a:off x="9456007" y="5764605"/>
            <a:ext cx="2735993" cy="679345"/>
            <a:chOff x="0" y="0"/>
            <a:chExt cx="2301694" cy="571500"/>
          </a:xfrm>
        </p:grpSpPr>
        <p:sp>
          <p:nvSpPr>
            <p:cNvPr id="451" name="Google Shape;451;p107"/>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52" name="Google Shape;452;p107"/>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VER SLIDE B">
  <p:cSld name="COVER SLIDE B">
    <p:spTree>
      <p:nvGrpSpPr>
        <p:cNvPr id="1" name="Shape 453"/>
        <p:cNvGrpSpPr/>
        <p:nvPr/>
      </p:nvGrpSpPr>
      <p:grpSpPr>
        <a:xfrm>
          <a:off x="0" y="0"/>
          <a:ext cx="0" cy="0"/>
          <a:chOff x="0" y="0"/>
          <a:chExt cx="0" cy="0"/>
        </a:xfrm>
      </p:grpSpPr>
      <p:sp>
        <p:nvSpPr>
          <p:cNvPr id="454" name="Google Shape;454;p108"/>
          <p:cNvSpPr/>
          <p:nvPr/>
        </p:nvSpPr>
        <p:spPr>
          <a:xfrm>
            <a:off x="0" y="0"/>
            <a:ext cx="12192000" cy="2908010"/>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455" name="Google Shape;455;p108"/>
          <p:cNvSpPr txBox="1">
            <a:spLocks noGrp="1"/>
          </p:cNvSpPr>
          <p:nvPr>
            <p:ph type="body" idx="1"/>
          </p:nvPr>
        </p:nvSpPr>
        <p:spPr>
          <a:xfrm>
            <a:off x="6451061" y="1523534"/>
            <a:ext cx="5278651" cy="697353"/>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6" name="Google Shape;456;p108"/>
          <p:cNvSpPr txBox="1">
            <a:spLocks noGrp="1"/>
          </p:cNvSpPr>
          <p:nvPr>
            <p:ph type="body" idx="2"/>
          </p:nvPr>
        </p:nvSpPr>
        <p:spPr>
          <a:xfrm>
            <a:off x="6451061" y="905011"/>
            <a:ext cx="5278651"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7" name="Google Shape;457;p108" descr="Background pattern&#10;&#10;Description automatically generated"/>
          <p:cNvPicPr preferRelativeResize="0"/>
          <p:nvPr/>
        </p:nvPicPr>
        <p:blipFill rotWithShape="1">
          <a:blip r:embed="rId2">
            <a:alphaModFix/>
          </a:blip>
          <a:srcRect l="-4379" t="21334" r="4378" b="23493"/>
          <a:stretch/>
        </p:blipFill>
        <p:spPr>
          <a:xfrm>
            <a:off x="6913349" y="2908010"/>
            <a:ext cx="5278651" cy="3949990"/>
          </a:xfrm>
          <a:prstGeom prst="rect">
            <a:avLst/>
          </a:prstGeom>
          <a:noFill/>
          <a:ln>
            <a:noFill/>
          </a:ln>
        </p:spPr>
      </p:pic>
      <p:pic>
        <p:nvPicPr>
          <p:cNvPr id="458" name="Google Shape;458;p108" descr="A picture containing text&#10;&#10;Description automatically generated"/>
          <p:cNvPicPr preferRelativeResize="0"/>
          <p:nvPr/>
        </p:nvPicPr>
        <p:blipFill rotWithShape="1">
          <a:blip r:embed="rId3">
            <a:alphaModFix/>
          </a:blip>
          <a:srcRect/>
          <a:stretch/>
        </p:blipFill>
        <p:spPr>
          <a:xfrm>
            <a:off x="327530" y="3210197"/>
            <a:ext cx="5491380" cy="2415057"/>
          </a:xfrm>
          <a:prstGeom prst="rect">
            <a:avLst/>
          </a:prstGeom>
          <a:noFill/>
          <a:ln>
            <a:noFill/>
          </a:ln>
        </p:spPr>
      </p:pic>
      <p:grpSp>
        <p:nvGrpSpPr>
          <p:cNvPr id="459" name="Google Shape;459;p108"/>
          <p:cNvGrpSpPr/>
          <p:nvPr/>
        </p:nvGrpSpPr>
        <p:grpSpPr>
          <a:xfrm>
            <a:off x="9456007" y="5836660"/>
            <a:ext cx="2735993" cy="679345"/>
            <a:chOff x="0" y="0"/>
            <a:chExt cx="2301694" cy="571500"/>
          </a:xfrm>
        </p:grpSpPr>
        <p:sp>
          <p:nvSpPr>
            <p:cNvPr id="460" name="Google Shape;460;p108"/>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61" name="Google Shape;461;p108"/>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462" name="Google Shape;462;p108"/>
          <p:cNvSpPr/>
          <p:nvPr/>
        </p:nvSpPr>
        <p:spPr>
          <a:xfrm>
            <a:off x="438668" y="5956440"/>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sz="1100">
              <a:solidFill>
                <a:srgbClr val="595A59"/>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VER SLIDE D">
  <p:cSld name="COVER SLIDE D">
    <p:spTree>
      <p:nvGrpSpPr>
        <p:cNvPr id="1" name="Shape 463"/>
        <p:cNvGrpSpPr/>
        <p:nvPr/>
      </p:nvGrpSpPr>
      <p:grpSpPr>
        <a:xfrm>
          <a:off x="0" y="0"/>
          <a:ext cx="0" cy="0"/>
          <a:chOff x="0" y="0"/>
          <a:chExt cx="0" cy="0"/>
        </a:xfrm>
      </p:grpSpPr>
      <p:pic>
        <p:nvPicPr>
          <p:cNvPr id="464" name="Google Shape;464;p109" descr="A picture containing text&#10;&#10;Description automatically generated"/>
          <p:cNvPicPr preferRelativeResize="0"/>
          <p:nvPr/>
        </p:nvPicPr>
        <p:blipFill rotWithShape="1">
          <a:blip r:embed="rId2">
            <a:alphaModFix/>
          </a:blip>
          <a:srcRect/>
          <a:stretch/>
        </p:blipFill>
        <p:spPr>
          <a:xfrm>
            <a:off x="327047" y="417257"/>
            <a:ext cx="5462697" cy="2402442"/>
          </a:xfrm>
          <a:prstGeom prst="rect">
            <a:avLst/>
          </a:prstGeom>
          <a:noFill/>
          <a:ln>
            <a:noFill/>
          </a:ln>
        </p:spPr>
      </p:pic>
      <p:pic>
        <p:nvPicPr>
          <p:cNvPr id="465" name="Google Shape;465;p109" descr="Background pattern&#10;&#10;Description automatically generated"/>
          <p:cNvPicPr preferRelativeResize="0"/>
          <p:nvPr/>
        </p:nvPicPr>
        <p:blipFill rotWithShape="1">
          <a:blip r:embed="rId3">
            <a:alphaModFix/>
          </a:blip>
          <a:srcRect l="49462" t="8076" r="-22519" b="14180"/>
          <a:stretch/>
        </p:blipFill>
        <p:spPr>
          <a:xfrm rot="-5400000">
            <a:off x="983099" y="1439326"/>
            <a:ext cx="4435575" cy="6401772"/>
          </a:xfrm>
          <a:prstGeom prst="rect">
            <a:avLst/>
          </a:prstGeom>
          <a:noFill/>
          <a:ln>
            <a:noFill/>
          </a:ln>
        </p:spPr>
      </p:pic>
      <p:sp>
        <p:nvSpPr>
          <p:cNvPr id="466" name="Google Shape;466;p109"/>
          <p:cNvSpPr/>
          <p:nvPr/>
        </p:nvSpPr>
        <p:spPr>
          <a:xfrm>
            <a:off x="6117759" y="0"/>
            <a:ext cx="6074241" cy="6865259"/>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grpSp>
        <p:nvGrpSpPr>
          <p:cNvPr id="467" name="Google Shape;467;p109"/>
          <p:cNvGrpSpPr/>
          <p:nvPr/>
        </p:nvGrpSpPr>
        <p:grpSpPr>
          <a:xfrm>
            <a:off x="0" y="5916805"/>
            <a:ext cx="2735993" cy="679345"/>
            <a:chOff x="0" y="0"/>
            <a:chExt cx="2301694" cy="571500"/>
          </a:xfrm>
        </p:grpSpPr>
        <p:sp>
          <p:nvSpPr>
            <p:cNvPr id="468" name="Google Shape;468;p109"/>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69" name="Google Shape;469;p109"/>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470" name="Google Shape;470;p109"/>
          <p:cNvSpPr txBox="1">
            <a:spLocks noGrp="1"/>
          </p:cNvSpPr>
          <p:nvPr>
            <p:ph type="body" idx="1"/>
          </p:nvPr>
        </p:nvSpPr>
        <p:spPr>
          <a:xfrm>
            <a:off x="6586302" y="1494787"/>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109"/>
          <p:cNvSpPr txBox="1">
            <a:spLocks noGrp="1"/>
          </p:cNvSpPr>
          <p:nvPr>
            <p:ph type="body" idx="2"/>
          </p:nvPr>
        </p:nvSpPr>
        <p:spPr>
          <a:xfrm>
            <a:off x="6586302" y="876264"/>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p109"/>
          <p:cNvSpPr/>
          <p:nvPr/>
        </p:nvSpPr>
        <p:spPr>
          <a:xfrm>
            <a:off x="6519554" y="5700156"/>
            <a:ext cx="5300429" cy="78847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sz="1100">
              <a:solidFill>
                <a:schemeClr val="lt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ver Slide 2">
  <p:cSld name="Cover Slide 2">
    <p:spTree>
      <p:nvGrpSpPr>
        <p:cNvPr id="1" name="Shape 4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Overview/Content Slide">
  <p:cSld name="2_Overview/Content Slide">
    <p:spTree>
      <p:nvGrpSpPr>
        <p:cNvPr id="1" name="Shape 474"/>
        <p:cNvGrpSpPr/>
        <p:nvPr/>
      </p:nvGrpSpPr>
      <p:grpSpPr>
        <a:xfrm>
          <a:off x="0" y="0"/>
          <a:ext cx="0" cy="0"/>
          <a:chOff x="0" y="0"/>
          <a:chExt cx="0" cy="0"/>
        </a:xfrm>
      </p:grpSpPr>
      <p:sp>
        <p:nvSpPr>
          <p:cNvPr id="475" name="Google Shape;475;p111"/>
          <p:cNvSpPr/>
          <p:nvPr/>
        </p:nvSpPr>
        <p:spPr>
          <a:xfrm>
            <a:off x="6642832" y="99211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6" name="Google Shape;476;p111"/>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77" name="Google Shape;477;p111"/>
          <p:cNvCxnSpPr/>
          <p:nvPr/>
        </p:nvCxnSpPr>
        <p:spPr>
          <a:xfrm>
            <a:off x="6051115" y="138208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478" name="Google Shape;478;p111"/>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9" name="Google Shape;479;p111"/>
          <p:cNvSpPr/>
          <p:nvPr/>
        </p:nvSpPr>
        <p:spPr>
          <a:xfrm>
            <a:off x="6642832" y="206674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0" name="Google Shape;480;p111"/>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81" name="Google Shape;481;p111"/>
          <p:cNvCxnSpPr/>
          <p:nvPr/>
        </p:nvCxnSpPr>
        <p:spPr>
          <a:xfrm>
            <a:off x="6051115" y="245671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482" name="Google Shape;482;p111"/>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111"/>
          <p:cNvSpPr/>
          <p:nvPr/>
        </p:nvSpPr>
        <p:spPr>
          <a:xfrm>
            <a:off x="6642832" y="312650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4" name="Google Shape;484;p111"/>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85" name="Google Shape;485;p111"/>
          <p:cNvCxnSpPr/>
          <p:nvPr/>
        </p:nvCxnSpPr>
        <p:spPr>
          <a:xfrm>
            <a:off x="6051115" y="351647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486" name="Google Shape;486;p111"/>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7" name="Google Shape;487;p111"/>
          <p:cNvSpPr/>
          <p:nvPr/>
        </p:nvSpPr>
        <p:spPr>
          <a:xfrm>
            <a:off x="6628977" y="418469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8" name="Google Shape;488;p111"/>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89" name="Google Shape;489;p111"/>
          <p:cNvCxnSpPr/>
          <p:nvPr/>
        </p:nvCxnSpPr>
        <p:spPr>
          <a:xfrm>
            <a:off x="6037260" y="457466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490" name="Google Shape;490;p111"/>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1" name="Google Shape;491;p111"/>
          <p:cNvSpPr/>
          <p:nvPr/>
        </p:nvSpPr>
        <p:spPr>
          <a:xfrm>
            <a:off x="6642832" y="5261992"/>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2" name="Google Shape;492;p111"/>
          <p:cNvSpPr txBox="1">
            <a:spLocks noGrp="1"/>
          </p:cNvSpPr>
          <p:nvPr>
            <p:ph type="body" idx="9"/>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93" name="Google Shape;493;p111"/>
          <p:cNvCxnSpPr/>
          <p:nvPr/>
        </p:nvCxnSpPr>
        <p:spPr>
          <a:xfrm>
            <a:off x="6051115" y="5651963"/>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494" name="Google Shape;494;p111"/>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95" name="Google Shape;495;p111"/>
          <p:cNvGrpSpPr/>
          <p:nvPr/>
        </p:nvGrpSpPr>
        <p:grpSpPr>
          <a:xfrm rot="-5400000">
            <a:off x="-1025447" y="4518095"/>
            <a:ext cx="3445636" cy="410479"/>
            <a:chOff x="301128" y="6151084"/>
            <a:chExt cx="3144242" cy="374574"/>
          </a:xfrm>
        </p:grpSpPr>
        <p:pic>
          <p:nvPicPr>
            <p:cNvPr id="496" name="Google Shape;496;p11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97" name="Google Shape;497;p11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98" name="Google Shape;498;p11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499" name="Google Shape;499;p111"/>
          <p:cNvSpPr/>
          <p:nvPr/>
        </p:nvSpPr>
        <p:spPr>
          <a:xfrm rot="10800000" flipH="1">
            <a:off x="1286010" y="-4"/>
            <a:ext cx="4809990" cy="6892757"/>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00" name="Google Shape;500;p111"/>
          <p:cNvSpPr txBox="1">
            <a:spLocks noGrp="1"/>
          </p:cNvSpPr>
          <p:nvPr>
            <p:ph type="body" idx="14"/>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111"/>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6_Overview/Content Slide">
  <p:cSld name="6_Overview/Content Slide">
    <p:spTree>
      <p:nvGrpSpPr>
        <p:cNvPr id="1" name="Shape 502"/>
        <p:cNvGrpSpPr/>
        <p:nvPr/>
      </p:nvGrpSpPr>
      <p:grpSpPr>
        <a:xfrm>
          <a:off x="0" y="0"/>
          <a:ext cx="0" cy="0"/>
          <a:chOff x="0" y="0"/>
          <a:chExt cx="0" cy="0"/>
        </a:xfrm>
      </p:grpSpPr>
      <p:sp>
        <p:nvSpPr>
          <p:cNvPr id="503" name="Google Shape;503;p112"/>
          <p:cNvSpPr/>
          <p:nvPr/>
        </p:nvSpPr>
        <p:spPr>
          <a:xfrm>
            <a:off x="6642832" y="206674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4" name="Google Shape;504;p112"/>
          <p:cNvSpPr txBox="1">
            <a:spLocks noGrp="1"/>
          </p:cNvSpPr>
          <p:nvPr>
            <p:ph type="body" idx="1"/>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05" name="Google Shape;505;p112"/>
          <p:cNvCxnSpPr/>
          <p:nvPr/>
        </p:nvCxnSpPr>
        <p:spPr>
          <a:xfrm>
            <a:off x="6051115" y="245671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506" name="Google Shape;506;p112"/>
          <p:cNvSpPr txBox="1">
            <a:spLocks noGrp="1"/>
          </p:cNvSpPr>
          <p:nvPr>
            <p:ph type="body" idx="2"/>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7" name="Google Shape;507;p112"/>
          <p:cNvSpPr/>
          <p:nvPr/>
        </p:nvSpPr>
        <p:spPr>
          <a:xfrm>
            <a:off x="6642832" y="312650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8" name="Google Shape;508;p112"/>
          <p:cNvSpPr txBox="1">
            <a:spLocks noGrp="1"/>
          </p:cNvSpPr>
          <p:nvPr>
            <p:ph type="body" idx="3"/>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09" name="Google Shape;509;p112"/>
          <p:cNvCxnSpPr/>
          <p:nvPr/>
        </p:nvCxnSpPr>
        <p:spPr>
          <a:xfrm>
            <a:off x="6051115" y="351647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510" name="Google Shape;510;p112"/>
          <p:cNvSpPr txBox="1">
            <a:spLocks noGrp="1"/>
          </p:cNvSpPr>
          <p:nvPr>
            <p:ph type="body" idx="4"/>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1" name="Google Shape;511;p112"/>
          <p:cNvSpPr/>
          <p:nvPr/>
        </p:nvSpPr>
        <p:spPr>
          <a:xfrm>
            <a:off x="6628977" y="418469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2" name="Google Shape;512;p112"/>
          <p:cNvSpPr txBox="1">
            <a:spLocks noGrp="1"/>
          </p:cNvSpPr>
          <p:nvPr>
            <p:ph type="body" idx="5"/>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13" name="Google Shape;513;p112"/>
          <p:cNvCxnSpPr/>
          <p:nvPr/>
        </p:nvCxnSpPr>
        <p:spPr>
          <a:xfrm>
            <a:off x="6037260" y="457466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514" name="Google Shape;514;p112"/>
          <p:cNvSpPr txBox="1">
            <a:spLocks noGrp="1"/>
          </p:cNvSpPr>
          <p:nvPr>
            <p:ph type="body" idx="6"/>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5" name="Google Shape;515;p112"/>
          <p:cNvSpPr/>
          <p:nvPr/>
        </p:nvSpPr>
        <p:spPr>
          <a:xfrm>
            <a:off x="6642832" y="5261992"/>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6" name="Google Shape;516;p112"/>
          <p:cNvSpPr txBox="1">
            <a:spLocks noGrp="1"/>
          </p:cNvSpPr>
          <p:nvPr>
            <p:ph type="body" idx="7"/>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17" name="Google Shape;517;p112"/>
          <p:cNvCxnSpPr/>
          <p:nvPr/>
        </p:nvCxnSpPr>
        <p:spPr>
          <a:xfrm>
            <a:off x="6051115" y="5651963"/>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518" name="Google Shape;518;p112"/>
          <p:cNvSpPr txBox="1">
            <a:spLocks noGrp="1"/>
          </p:cNvSpPr>
          <p:nvPr>
            <p:ph type="body" idx="8"/>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19" name="Google Shape;519;p112"/>
          <p:cNvGrpSpPr/>
          <p:nvPr/>
        </p:nvGrpSpPr>
        <p:grpSpPr>
          <a:xfrm rot="-5400000">
            <a:off x="-1025447" y="4518095"/>
            <a:ext cx="3445636" cy="410479"/>
            <a:chOff x="301128" y="6151084"/>
            <a:chExt cx="3144242" cy="374574"/>
          </a:xfrm>
        </p:grpSpPr>
        <p:pic>
          <p:nvPicPr>
            <p:cNvPr id="520" name="Google Shape;520;p112"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521" name="Google Shape;521;p112"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522" name="Google Shape;522;p112"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523" name="Google Shape;523;p112"/>
          <p:cNvSpPr/>
          <p:nvPr/>
        </p:nvSpPr>
        <p:spPr>
          <a:xfrm rot="10800000" flipH="1">
            <a:off x="1286010" y="54820"/>
            <a:ext cx="4809990" cy="6892757"/>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24" name="Google Shape;524;p112"/>
          <p:cNvSpPr txBox="1">
            <a:spLocks noGrp="1"/>
          </p:cNvSpPr>
          <p:nvPr>
            <p:ph type="body" idx="9"/>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5" name="Google Shape;525;p112"/>
          <p:cNvSpPr txBox="1">
            <a:spLocks noGrp="1"/>
          </p:cNvSpPr>
          <p:nvPr>
            <p:ph type="body" idx="13"/>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Overview/Content Slide">
  <p:cSld name="1_Overview/Content Slide">
    <p:spTree>
      <p:nvGrpSpPr>
        <p:cNvPr id="1" name="Shape 526"/>
        <p:cNvGrpSpPr/>
        <p:nvPr/>
      </p:nvGrpSpPr>
      <p:grpSpPr>
        <a:xfrm>
          <a:off x="0" y="0"/>
          <a:ext cx="0" cy="0"/>
          <a:chOff x="0" y="0"/>
          <a:chExt cx="0" cy="0"/>
        </a:xfrm>
      </p:grpSpPr>
      <p:sp>
        <p:nvSpPr>
          <p:cNvPr id="527" name="Google Shape;527;p113"/>
          <p:cNvSpPr/>
          <p:nvPr/>
        </p:nvSpPr>
        <p:spPr>
          <a:xfrm>
            <a:off x="6642832" y="150866"/>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113"/>
          <p:cNvSpPr txBox="1">
            <a:spLocks noGrp="1"/>
          </p:cNvSpPr>
          <p:nvPr>
            <p:ph type="body" idx="1"/>
          </p:nvPr>
        </p:nvSpPr>
        <p:spPr>
          <a:xfrm>
            <a:off x="6781160" y="20806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29" name="Google Shape;529;p113"/>
          <p:cNvCxnSpPr/>
          <p:nvPr/>
        </p:nvCxnSpPr>
        <p:spPr>
          <a:xfrm>
            <a:off x="6051115" y="540837"/>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530" name="Google Shape;530;p113"/>
          <p:cNvSpPr txBox="1">
            <a:spLocks noGrp="1"/>
          </p:cNvSpPr>
          <p:nvPr>
            <p:ph type="body" idx="2"/>
          </p:nvPr>
        </p:nvSpPr>
        <p:spPr>
          <a:xfrm>
            <a:off x="7511069" y="150866"/>
            <a:ext cx="4465067" cy="69219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1" name="Google Shape;531;p113"/>
          <p:cNvSpPr/>
          <p:nvPr/>
        </p:nvSpPr>
        <p:spPr>
          <a:xfrm>
            <a:off x="6642832" y="179242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2" name="Google Shape;532;p113"/>
          <p:cNvSpPr txBox="1">
            <a:spLocks noGrp="1"/>
          </p:cNvSpPr>
          <p:nvPr>
            <p:ph type="body" idx="3"/>
          </p:nvPr>
        </p:nvSpPr>
        <p:spPr>
          <a:xfrm>
            <a:off x="6781160" y="184961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33" name="Google Shape;533;p113"/>
          <p:cNvCxnSpPr/>
          <p:nvPr/>
        </p:nvCxnSpPr>
        <p:spPr>
          <a:xfrm>
            <a:off x="6051115" y="218239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534" name="Google Shape;534;p113"/>
          <p:cNvSpPr txBox="1">
            <a:spLocks noGrp="1"/>
          </p:cNvSpPr>
          <p:nvPr>
            <p:ph type="body" idx="4"/>
          </p:nvPr>
        </p:nvSpPr>
        <p:spPr>
          <a:xfrm>
            <a:off x="7511069" y="1801565"/>
            <a:ext cx="4465067" cy="68917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5" name="Google Shape;535;p113"/>
          <p:cNvSpPr/>
          <p:nvPr/>
        </p:nvSpPr>
        <p:spPr>
          <a:xfrm>
            <a:off x="6642832" y="2605296"/>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113"/>
          <p:cNvSpPr txBox="1">
            <a:spLocks noGrp="1"/>
          </p:cNvSpPr>
          <p:nvPr>
            <p:ph type="body" idx="5"/>
          </p:nvPr>
        </p:nvSpPr>
        <p:spPr>
          <a:xfrm>
            <a:off x="6781160" y="266249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37" name="Google Shape;537;p113"/>
          <p:cNvCxnSpPr/>
          <p:nvPr/>
        </p:nvCxnSpPr>
        <p:spPr>
          <a:xfrm>
            <a:off x="6051115" y="2995267"/>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538" name="Google Shape;538;p113"/>
          <p:cNvSpPr txBox="1">
            <a:spLocks noGrp="1"/>
          </p:cNvSpPr>
          <p:nvPr>
            <p:ph type="body" idx="6"/>
          </p:nvPr>
        </p:nvSpPr>
        <p:spPr>
          <a:xfrm>
            <a:off x="7511069" y="2596153"/>
            <a:ext cx="4465067" cy="68917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9" name="Google Shape;539;p113"/>
          <p:cNvSpPr/>
          <p:nvPr/>
        </p:nvSpPr>
        <p:spPr>
          <a:xfrm>
            <a:off x="6628977" y="3434882"/>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0" name="Google Shape;540;p113"/>
          <p:cNvSpPr txBox="1">
            <a:spLocks noGrp="1"/>
          </p:cNvSpPr>
          <p:nvPr>
            <p:ph type="body" idx="7"/>
          </p:nvPr>
        </p:nvSpPr>
        <p:spPr>
          <a:xfrm>
            <a:off x="6767305" y="349207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41" name="Google Shape;541;p113"/>
          <p:cNvCxnSpPr/>
          <p:nvPr/>
        </p:nvCxnSpPr>
        <p:spPr>
          <a:xfrm>
            <a:off x="6037260" y="3824853"/>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542" name="Google Shape;542;p113"/>
          <p:cNvSpPr txBox="1">
            <a:spLocks noGrp="1"/>
          </p:cNvSpPr>
          <p:nvPr>
            <p:ph type="body" idx="8"/>
          </p:nvPr>
        </p:nvSpPr>
        <p:spPr>
          <a:xfrm>
            <a:off x="7497214" y="3425739"/>
            <a:ext cx="4465067" cy="68917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3" name="Google Shape;543;p113"/>
          <p:cNvSpPr/>
          <p:nvPr/>
        </p:nvSpPr>
        <p:spPr>
          <a:xfrm>
            <a:off x="6642832" y="4247008"/>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4" name="Google Shape;544;p113"/>
          <p:cNvSpPr txBox="1">
            <a:spLocks noGrp="1"/>
          </p:cNvSpPr>
          <p:nvPr>
            <p:ph type="body" idx="9"/>
          </p:nvPr>
        </p:nvSpPr>
        <p:spPr>
          <a:xfrm>
            <a:off x="6781160" y="4304203"/>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45" name="Google Shape;545;p113"/>
          <p:cNvCxnSpPr/>
          <p:nvPr/>
        </p:nvCxnSpPr>
        <p:spPr>
          <a:xfrm>
            <a:off x="6051115" y="4636979"/>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546" name="Google Shape;546;p113"/>
          <p:cNvSpPr txBox="1">
            <a:spLocks noGrp="1"/>
          </p:cNvSpPr>
          <p:nvPr>
            <p:ph type="body" idx="13"/>
          </p:nvPr>
        </p:nvSpPr>
        <p:spPr>
          <a:xfrm>
            <a:off x="7511069" y="4237865"/>
            <a:ext cx="4465067" cy="68917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47" name="Google Shape;547;p113"/>
          <p:cNvGrpSpPr/>
          <p:nvPr/>
        </p:nvGrpSpPr>
        <p:grpSpPr>
          <a:xfrm rot="-5400000">
            <a:off x="-1025447" y="4518095"/>
            <a:ext cx="3445636" cy="410479"/>
            <a:chOff x="301128" y="6151084"/>
            <a:chExt cx="3144242" cy="374574"/>
          </a:xfrm>
        </p:grpSpPr>
        <p:pic>
          <p:nvPicPr>
            <p:cNvPr id="548" name="Google Shape;548;p11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549" name="Google Shape;549;p11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550" name="Google Shape;550;p11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551" name="Google Shape;551;p113"/>
          <p:cNvSpPr/>
          <p:nvPr/>
        </p:nvSpPr>
        <p:spPr>
          <a:xfrm rot="10800000" flipH="1">
            <a:off x="1286010" y="-4"/>
            <a:ext cx="4809990" cy="6892757"/>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52" name="Google Shape;552;p113"/>
          <p:cNvSpPr txBox="1">
            <a:spLocks noGrp="1"/>
          </p:cNvSpPr>
          <p:nvPr>
            <p:ph type="body" idx="14"/>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3" name="Google Shape;553;p113"/>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4" name="Google Shape;554;p113"/>
          <p:cNvSpPr/>
          <p:nvPr/>
        </p:nvSpPr>
        <p:spPr>
          <a:xfrm>
            <a:off x="6658072" y="95249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5" name="Google Shape;555;p113"/>
          <p:cNvSpPr txBox="1">
            <a:spLocks noGrp="1"/>
          </p:cNvSpPr>
          <p:nvPr>
            <p:ph type="body" idx="16"/>
          </p:nvPr>
        </p:nvSpPr>
        <p:spPr>
          <a:xfrm>
            <a:off x="6796400" y="10096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56" name="Google Shape;556;p113"/>
          <p:cNvCxnSpPr/>
          <p:nvPr/>
        </p:nvCxnSpPr>
        <p:spPr>
          <a:xfrm>
            <a:off x="6066355" y="134246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557" name="Google Shape;557;p113"/>
          <p:cNvSpPr txBox="1">
            <a:spLocks noGrp="1"/>
          </p:cNvSpPr>
          <p:nvPr>
            <p:ph type="body" idx="17"/>
          </p:nvPr>
        </p:nvSpPr>
        <p:spPr>
          <a:xfrm>
            <a:off x="7526309" y="989067"/>
            <a:ext cx="4465067" cy="68917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8" name="Google Shape;558;p113"/>
          <p:cNvSpPr/>
          <p:nvPr/>
        </p:nvSpPr>
        <p:spPr>
          <a:xfrm>
            <a:off x="6694648" y="5094352"/>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9" name="Google Shape;559;p113"/>
          <p:cNvSpPr txBox="1">
            <a:spLocks noGrp="1"/>
          </p:cNvSpPr>
          <p:nvPr>
            <p:ph type="body" idx="18"/>
          </p:nvPr>
        </p:nvSpPr>
        <p:spPr>
          <a:xfrm>
            <a:off x="6832976" y="515154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60" name="Google Shape;560;p113"/>
          <p:cNvCxnSpPr/>
          <p:nvPr/>
        </p:nvCxnSpPr>
        <p:spPr>
          <a:xfrm>
            <a:off x="6102931" y="5484323"/>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561" name="Google Shape;561;p113"/>
          <p:cNvSpPr txBox="1">
            <a:spLocks noGrp="1"/>
          </p:cNvSpPr>
          <p:nvPr>
            <p:ph type="body" idx="19"/>
          </p:nvPr>
        </p:nvSpPr>
        <p:spPr>
          <a:xfrm>
            <a:off x="7562885" y="5076065"/>
            <a:ext cx="4465067" cy="68917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2" name="Google Shape;562;p113"/>
          <p:cNvSpPr/>
          <p:nvPr/>
        </p:nvSpPr>
        <p:spPr>
          <a:xfrm>
            <a:off x="6728176" y="5932552"/>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113"/>
          <p:cNvSpPr txBox="1">
            <a:spLocks noGrp="1"/>
          </p:cNvSpPr>
          <p:nvPr>
            <p:ph type="body" idx="20"/>
          </p:nvPr>
        </p:nvSpPr>
        <p:spPr>
          <a:xfrm>
            <a:off x="6866504" y="598974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64" name="Google Shape;564;p113"/>
          <p:cNvCxnSpPr/>
          <p:nvPr/>
        </p:nvCxnSpPr>
        <p:spPr>
          <a:xfrm>
            <a:off x="6136459" y="6322523"/>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565" name="Google Shape;565;p113"/>
          <p:cNvSpPr txBox="1">
            <a:spLocks noGrp="1"/>
          </p:cNvSpPr>
          <p:nvPr>
            <p:ph type="body" idx="21"/>
          </p:nvPr>
        </p:nvSpPr>
        <p:spPr>
          <a:xfrm>
            <a:off x="7562884" y="5944616"/>
            <a:ext cx="4465067" cy="68917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62"/>
        <p:cNvGrpSpPr/>
        <p:nvPr/>
      </p:nvGrpSpPr>
      <p:grpSpPr>
        <a:xfrm>
          <a:off x="0" y="0"/>
          <a:ext cx="0" cy="0"/>
          <a:chOff x="0" y="0"/>
          <a:chExt cx="0" cy="0"/>
        </a:xfrm>
      </p:grpSpPr>
      <p:sp>
        <p:nvSpPr>
          <p:cNvPr id="63" name="Google Shape;63;p77"/>
          <p:cNvSpPr txBox="1">
            <a:spLocks noGrp="1"/>
          </p:cNvSpPr>
          <p:nvPr>
            <p:ph type="body" idx="1"/>
          </p:nvPr>
        </p:nvSpPr>
        <p:spPr>
          <a:xfrm>
            <a:off x="389965" y="1757011"/>
            <a:ext cx="11470341"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7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5" name="Google Shape;65;p77"/>
          <p:cNvGrpSpPr/>
          <p:nvPr/>
        </p:nvGrpSpPr>
        <p:grpSpPr>
          <a:xfrm>
            <a:off x="389965" y="6092742"/>
            <a:ext cx="3144242" cy="374574"/>
            <a:chOff x="301128" y="6151084"/>
            <a:chExt cx="3144242" cy="374574"/>
          </a:xfrm>
        </p:grpSpPr>
        <p:pic>
          <p:nvPicPr>
            <p:cNvPr id="66" name="Google Shape;66;p77"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67" name="Google Shape;67;p77"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68" name="Google Shape;68;p77"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69" name="Google Shape;69;p77"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slide - Purple">
  <p:cSld name="Quote slide - Purple">
    <p:spTree>
      <p:nvGrpSpPr>
        <p:cNvPr id="1" name="Shape 566"/>
        <p:cNvGrpSpPr/>
        <p:nvPr/>
      </p:nvGrpSpPr>
      <p:grpSpPr>
        <a:xfrm>
          <a:off x="0" y="0"/>
          <a:ext cx="0" cy="0"/>
          <a:chOff x="0" y="0"/>
          <a:chExt cx="0" cy="0"/>
        </a:xfrm>
      </p:grpSpPr>
      <p:sp>
        <p:nvSpPr>
          <p:cNvPr id="567" name="Google Shape;567;p114"/>
          <p:cNvSpPr/>
          <p:nvPr/>
        </p:nvSpPr>
        <p:spPr>
          <a:xfrm>
            <a:off x="241300" y="367062"/>
            <a:ext cx="11696700" cy="532253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8" name="Google Shape;568;p114"/>
          <p:cNvSpPr txBox="1">
            <a:spLocks noGrp="1"/>
          </p:cNvSpPr>
          <p:nvPr>
            <p:ph type="body" idx="1"/>
          </p:nvPr>
        </p:nvSpPr>
        <p:spPr>
          <a:xfrm>
            <a:off x="4586635" y="4512778"/>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9" name="Google Shape;569;p114"/>
          <p:cNvSpPr txBox="1">
            <a:spLocks noGrp="1"/>
          </p:cNvSpPr>
          <p:nvPr>
            <p:ph type="body" idx="2"/>
          </p:nvPr>
        </p:nvSpPr>
        <p:spPr>
          <a:xfrm>
            <a:off x="827512" y="810208"/>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0" name="Google Shape;570;p114"/>
          <p:cNvSpPr txBox="1">
            <a:spLocks noGrp="1"/>
          </p:cNvSpPr>
          <p:nvPr>
            <p:ph type="body" idx="3"/>
          </p:nvPr>
        </p:nvSpPr>
        <p:spPr>
          <a:xfrm>
            <a:off x="739096" y="612890"/>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1" name="Google Shape;571;p114"/>
          <p:cNvSpPr>
            <a:spLocks noGrp="1"/>
          </p:cNvSpPr>
          <p:nvPr>
            <p:ph type="pic" idx="4"/>
          </p:nvPr>
        </p:nvSpPr>
        <p:spPr>
          <a:xfrm>
            <a:off x="5957047" y="0"/>
            <a:ext cx="5395869" cy="6858001"/>
          </a:xfrm>
          <a:prstGeom prst="rect">
            <a:avLst/>
          </a:prstGeom>
          <a:noFill/>
          <a:ln>
            <a:noFill/>
          </a:ln>
        </p:spPr>
      </p:sp>
      <p:grpSp>
        <p:nvGrpSpPr>
          <p:cNvPr id="572" name="Google Shape;572;p114"/>
          <p:cNvGrpSpPr/>
          <p:nvPr/>
        </p:nvGrpSpPr>
        <p:grpSpPr>
          <a:xfrm>
            <a:off x="291189" y="6151084"/>
            <a:ext cx="3144242" cy="374574"/>
            <a:chOff x="301128" y="6151084"/>
            <a:chExt cx="3144242" cy="374574"/>
          </a:xfrm>
        </p:grpSpPr>
        <p:pic>
          <p:nvPicPr>
            <p:cNvPr id="573" name="Google Shape;573;p11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574" name="Google Shape;574;p11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575" name="Google Shape;575;p11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slide - Blue">
  <p:cSld name="Quote slide - Blue">
    <p:spTree>
      <p:nvGrpSpPr>
        <p:cNvPr id="1" name="Shape 576"/>
        <p:cNvGrpSpPr/>
        <p:nvPr/>
      </p:nvGrpSpPr>
      <p:grpSpPr>
        <a:xfrm>
          <a:off x="0" y="0"/>
          <a:ext cx="0" cy="0"/>
          <a:chOff x="0" y="0"/>
          <a:chExt cx="0" cy="0"/>
        </a:xfrm>
      </p:grpSpPr>
      <p:sp>
        <p:nvSpPr>
          <p:cNvPr id="577" name="Google Shape;577;p115"/>
          <p:cNvSpPr/>
          <p:nvPr/>
        </p:nvSpPr>
        <p:spPr>
          <a:xfrm>
            <a:off x="241300" y="367062"/>
            <a:ext cx="11696700" cy="5322538"/>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115"/>
          <p:cNvSpPr txBox="1">
            <a:spLocks noGrp="1"/>
          </p:cNvSpPr>
          <p:nvPr>
            <p:ph type="body" idx="1"/>
          </p:nvPr>
        </p:nvSpPr>
        <p:spPr>
          <a:xfrm>
            <a:off x="4586635" y="4512778"/>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115"/>
          <p:cNvSpPr txBox="1">
            <a:spLocks noGrp="1"/>
          </p:cNvSpPr>
          <p:nvPr>
            <p:ph type="body" idx="2"/>
          </p:nvPr>
        </p:nvSpPr>
        <p:spPr>
          <a:xfrm>
            <a:off x="827512" y="810208"/>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0" name="Google Shape;580;p115"/>
          <p:cNvSpPr txBox="1">
            <a:spLocks noGrp="1"/>
          </p:cNvSpPr>
          <p:nvPr>
            <p:ph type="body" idx="3"/>
          </p:nvPr>
        </p:nvSpPr>
        <p:spPr>
          <a:xfrm>
            <a:off x="739096" y="612890"/>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1" name="Google Shape;581;p115"/>
          <p:cNvSpPr>
            <a:spLocks noGrp="1"/>
          </p:cNvSpPr>
          <p:nvPr>
            <p:ph type="pic" idx="4"/>
          </p:nvPr>
        </p:nvSpPr>
        <p:spPr>
          <a:xfrm>
            <a:off x="5957047" y="0"/>
            <a:ext cx="5395869" cy="6858001"/>
          </a:xfrm>
          <a:prstGeom prst="rect">
            <a:avLst/>
          </a:prstGeom>
          <a:noFill/>
          <a:ln>
            <a:noFill/>
          </a:ln>
        </p:spPr>
      </p:sp>
      <p:pic>
        <p:nvPicPr>
          <p:cNvPr id="582" name="Google Shape;582;p115" descr="A black background with white dots&#10;&#10;Description automatically generated with low confidence"/>
          <p:cNvPicPr preferRelativeResize="0"/>
          <p:nvPr/>
        </p:nvPicPr>
        <p:blipFill rotWithShape="1">
          <a:blip r:embed="rId2">
            <a:alphaModFix amt="10000"/>
          </a:blip>
          <a:srcRect t="894" r="3674" b="11294"/>
          <a:stretch/>
        </p:blipFill>
        <p:spPr>
          <a:xfrm rot="-5400000">
            <a:off x="2769567" y="-1426306"/>
            <a:ext cx="2640661" cy="4473027"/>
          </a:xfrm>
          <a:prstGeom prst="rect">
            <a:avLst/>
          </a:prstGeom>
          <a:noFill/>
          <a:ln>
            <a:noFill/>
          </a:ln>
        </p:spPr>
      </p:pic>
      <p:grpSp>
        <p:nvGrpSpPr>
          <p:cNvPr id="583" name="Google Shape;583;p115"/>
          <p:cNvGrpSpPr/>
          <p:nvPr/>
        </p:nvGrpSpPr>
        <p:grpSpPr>
          <a:xfrm>
            <a:off x="301128" y="6151084"/>
            <a:ext cx="3144242" cy="374574"/>
            <a:chOff x="301128" y="6151084"/>
            <a:chExt cx="3144242" cy="374574"/>
          </a:xfrm>
        </p:grpSpPr>
        <p:pic>
          <p:nvPicPr>
            <p:cNvPr id="584" name="Google Shape;584;p115"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85" name="Google Shape;585;p115"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86" name="Google Shape;586;p115"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slide - Orange">
  <p:cSld name="Quote slide - Orange">
    <p:spTree>
      <p:nvGrpSpPr>
        <p:cNvPr id="1" name="Shape 587"/>
        <p:cNvGrpSpPr/>
        <p:nvPr/>
      </p:nvGrpSpPr>
      <p:grpSpPr>
        <a:xfrm>
          <a:off x="0" y="0"/>
          <a:ext cx="0" cy="0"/>
          <a:chOff x="0" y="0"/>
          <a:chExt cx="0" cy="0"/>
        </a:xfrm>
      </p:grpSpPr>
      <p:sp>
        <p:nvSpPr>
          <p:cNvPr id="588" name="Google Shape;588;p116"/>
          <p:cNvSpPr/>
          <p:nvPr/>
        </p:nvSpPr>
        <p:spPr>
          <a:xfrm>
            <a:off x="241300" y="367062"/>
            <a:ext cx="11696700" cy="532253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9" name="Google Shape;589;p116"/>
          <p:cNvSpPr txBox="1">
            <a:spLocks noGrp="1"/>
          </p:cNvSpPr>
          <p:nvPr>
            <p:ph type="body" idx="1"/>
          </p:nvPr>
        </p:nvSpPr>
        <p:spPr>
          <a:xfrm>
            <a:off x="4586635" y="4512778"/>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0" name="Google Shape;590;p116"/>
          <p:cNvSpPr txBox="1">
            <a:spLocks noGrp="1"/>
          </p:cNvSpPr>
          <p:nvPr>
            <p:ph type="body" idx="2"/>
          </p:nvPr>
        </p:nvSpPr>
        <p:spPr>
          <a:xfrm>
            <a:off x="827512" y="810208"/>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1" name="Google Shape;591;p116"/>
          <p:cNvSpPr txBox="1">
            <a:spLocks noGrp="1"/>
          </p:cNvSpPr>
          <p:nvPr>
            <p:ph type="body" idx="3"/>
          </p:nvPr>
        </p:nvSpPr>
        <p:spPr>
          <a:xfrm>
            <a:off x="739096" y="612890"/>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2" name="Google Shape;592;p116"/>
          <p:cNvSpPr>
            <a:spLocks noGrp="1"/>
          </p:cNvSpPr>
          <p:nvPr>
            <p:ph type="pic" idx="4"/>
          </p:nvPr>
        </p:nvSpPr>
        <p:spPr>
          <a:xfrm>
            <a:off x="5957047" y="0"/>
            <a:ext cx="5395869" cy="6858001"/>
          </a:xfrm>
          <a:prstGeom prst="rect">
            <a:avLst/>
          </a:prstGeom>
          <a:noFill/>
          <a:ln>
            <a:noFill/>
          </a:ln>
        </p:spPr>
      </p:sp>
      <p:pic>
        <p:nvPicPr>
          <p:cNvPr id="593" name="Google Shape;593;p116" descr="A black background with white dots&#10;&#10;Description automatically generated with low confidence"/>
          <p:cNvPicPr preferRelativeResize="0"/>
          <p:nvPr/>
        </p:nvPicPr>
        <p:blipFill rotWithShape="1">
          <a:blip r:embed="rId2">
            <a:alphaModFix amt="10000"/>
          </a:blip>
          <a:srcRect t="894" r="3674" b="11294"/>
          <a:stretch/>
        </p:blipFill>
        <p:spPr>
          <a:xfrm rot="-5400000">
            <a:off x="2769567" y="-1426306"/>
            <a:ext cx="2640661" cy="4473027"/>
          </a:xfrm>
          <a:prstGeom prst="rect">
            <a:avLst/>
          </a:prstGeom>
          <a:noFill/>
          <a:ln>
            <a:noFill/>
          </a:ln>
        </p:spPr>
      </p:pic>
      <p:grpSp>
        <p:nvGrpSpPr>
          <p:cNvPr id="594" name="Google Shape;594;p116"/>
          <p:cNvGrpSpPr/>
          <p:nvPr/>
        </p:nvGrpSpPr>
        <p:grpSpPr>
          <a:xfrm>
            <a:off x="301128" y="6151084"/>
            <a:ext cx="3144242" cy="374574"/>
            <a:chOff x="301128" y="6151084"/>
            <a:chExt cx="3144242" cy="374574"/>
          </a:xfrm>
        </p:grpSpPr>
        <p:pic>
          <p:nvPicPr>
            <p:cNvPr id="595" name="Google Shape;595;p11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96" name="Google Shape;596;p11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97" name="Google Shape;597;p11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ext Slide with Photo - Orange">
  <p:cSld name="1_Text Slide with Photo - Orange">
    <p:spTree>
      <p:nvGrpSpPr>
        <p:cNvPr id="1" name="Shape 598"/>
        <p:cNvGrpSpPr/>
        <p:nvPr/>
      </p:nvGrpSpPr>
      <p:grpSpPr>
        <a:xfrm>
          <a:off x="0" y="0"/>
          <a:ext cx="0" cy="0"/>
          <a:chOff x="0" y="0"/>
          <a:chExt cx="0" cy="0"/>
        </a:xfrm>
      </p:grpSpPr>
      <p:pic>
        <p:nvPicPr>
          <p:cNvPr id="599" name="Google Shape;599;p117" descr="A black and white striped pattern&#10;&#10;Description automatically generated with medium confidence"/>
          <p:cNvPicPr preferRelativeResize="0"/>
          <p:nvPr/>
        </p:nvPicPr>
        <p:blipFill rotWithShape="1">
          <a:blip r:embed="rId2">
            <a:alphaModFix/>
          </a:blip>
          <a:srcRect l="-25172" t="20705" r="18173" b="15673"/>
          <a:stretch/>
        </p:blipFill>
        <p:spPr>
          <a:xfrm>
            <a:off x="5333853" y="1227"/>
            <a:ext cx="6825554" cy="5501502"/>
          </a:xfrm>
          <a:prstGeom prst="rect">
            <a:avLst/>
          </a:prstGeom>
          <a:noFill/>
          <a:ln>
            <a:noFill/>
          </a:ln>
        </p:spPr>
      </p:pic>
      <p:sp>
        <p:nvSpPr>
          <p:cNvPr id="600" name="Google Shape;600;p117"/>
          <p:cNvSpPr/>
          <p:nvPr/>
        </p:nvSpPr>
        <p:spPr>
          <a:xfrm rot="10800000" flipH="1">
            <a:off x="1356632" y="-2"/>
            <a:ext cx="5495430" cy="6892757"/>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601" name="Google Shape;601;p117"/>
          <p:cNvSpPr>
            <a:spLocks noGrp="1"/>
          </p:cNvSpPr>
          <p:nvPr>
            <p:ph type="pic" idx="2"/>
          </p:nvPr>
        </p:nvSpPr>
        <p:spPr>
          <a:xfrm>
            <a:off x="6852062" y="228600"/>
            <a:ext cx="5105121" cy="6362700"/>
          </a:xfrm>
          <a:prstGeom prst="rect">
            <a:avLst/>
          </a:prstGeom>
          <a:solidFill>
            <a:schemeClr val="lt1"/>
          </a:solidFill>
          <a:ln>
            <a:noFill/>
          </a:ln>
        </p:spPr>
      </p:sp>
      <p:sp>
        <p:nvSpPr>
          <p:cNvPr id="602" name="Google Shape;602;p117"/>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3" name="Google Shape;603;p117"/>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04" name="Google Shape;604;p117"/>
          <p:cNvGrpSpPr/>
          <p:nvPr/>
        </p:nvGrpSpPr>
        <p:grpSpPr>
          <a:xfrm rot="-5400000">
            <a:off x="-1025447" y="4518095"/>
            <a:ext cx="3445636" cy="410479"/>
            <a:chOff x="301128" y="6151084"/>
            <a:chExt cx="3144242" cy="374574"/>
          </a:xfrm>
        </p:grpSpPr>
        <p:pic>
          <p:nvPicPr>
            <p:cNvPr id="605" name="Google Shape;605;p11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06" name="Google Shape;606;p11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07" name="Google Shape;607;p11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608"/>
        <p:cNvGrpSpPr/>
        <p:nvPr/>
      </p:nvGrpSpPr>
      <p:grpSpPr>
        <a:xfrm>
          <a:off x="0" y="0"/>
          <a:ext cx="0" cy="0"/>
          <a:chOff x="0" y="0"/>
          <a:chExt cx="0" cy="0"/>
        </a:xfrm>
      </p:grpSpPr>
      <p:sp>
        <p:nvSpPr>
          <p:cNvPr id="609" name="Google Shape;609;p118"/>
          <p:cNvSpPr>
            <a:spLocks noGrp="1"/>
          </p:cNvSpPr>
          <p:nvPr>
            <p:ph type="pic" idx="2"/>
          </p:nvPr>
        </p:nvSpPr>
        <p:spPr>
          <a:xfrm>
            <a:off x="247651" y="1278196"/>
            <a:ext cx="11696699" cy="4699000"/>
          </a:xfrm>
          <a:prstGeom prst="rect">
            <a:avLst/>
          </a:prstGeom>
          <a:solidFill>
            <a:schemeClr val="lt1"/>
          </a:solidFill>
          <a:ln>
            <a:noFill/>
          </a:ln>
        </p:spPr>
      </p:sp>
      <p:sp>
        <p:nvSpPr>
          <p:cNvPr id="610" name="Google Shape;610;p118"/>
          <p:cNvSpPr txBox="1"/>
          <p:nvPr/>
        </p:nvSpPr>
        <p:spPr>
          <a:xfrm>
            <a:off x="7619999" y="3435786"/>
            <a:ext cx="4019670" cy="773557"/>
          </a:xfrm>
          <a:prstGeom prst="rect">
            <a:avLst/>
          </a:prstGeom>
          <a:noFill/>
          <a:ln>
            <a:noFill/>
          </a:ln>
        </p:spPr>
        <p:txBody>
          <a:bodyPr spcFirstLastPara="1" wrap="square" lIns="217425" tIns="108700" rIns="217425" bIns="108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de-DE" sz="1800" dirty="0" err="1">
                <a:solidFill>
                  <a:schemeClr val="lt1"/>
                </a:solidFill>
                <a:latin typeface="Montserrat Light"/>
                <a:ea typeface="Montserrat Light"/>
                <a:cs typeface="Montserrat Light"/>
                <a:sym typeface="Montserrat Light"/>
              </a:rPr>
              <a:t>Refers</a:t>
            </a:r>
            <a:r>
              <a:rPr lang="de-DE" sz="1800" dirty="0">
                <a:solidFill>
                  <a:schemeClr val="lt1"/>
                </a:solidFill>
                <a:latin typeface="Montserrat Light"/>
                <a:ea typeface="Montserrat Light"/>
                <a:cs typeface="Montserrat Light"/>
                <a:sym typeface="Montserrat Light"/>
              </a:rPr>
              <a:t> to a </a:t>
            </a:r>
            <a:r>
              <a:rPr lang="de-DE" sz="1800" dirty="0" err="1">
                <a:solidFill>
                  <a:schemeClr val="lt1"/>
                </a:solidFill>
                <a:latin typeface="Montserrat Light"/>
                <a:ea typeface="Montserrat Light"/>
                <a:cs typeface="Montserrat Light"/>
                <a:sym typeface="Montserrat Light"/>
              </a:rPr>
              <a:t>good</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or</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service</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being</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offered</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by</a:t>
            </a:r>
            <a:r>
              <a:rPr lang="de-DE" sz="1800" dirty="0">
                <a:solidFill>
                  <a:schemeClr val="lt1"/>
                </a:solidFill>
                <a:latin typeface="Montserrat Light"/>
                <a:ea typeface="Montserrat Light"/>
                <a:cs typeface="Montserrat Light"/>
                <a:sym typeface="Montserrat Light"/>
              </a:rPr>
              <a:t> a </a:t>
            </a:r>
            <a:r>
              <a:rPr lang="de-DE" sz="1800" dirty="0" err="1">
                <a:solidFill>
                  <a:schemeClr val="lt1"/>
                </a:solidFill>
                <a:latin typeface="Montserrat Light"/>
                <a:ea typeface="Montserrat Light"/>
                <a:cs typeface="Montserrat Light"/>
                <a:sym typeface="Montserrat Light"/>
              </a:rPr>
              <a:t>company</a:t>
            </a:r>
            <a:r>
              <a:rPr lang="de-DE" sz="1800" dirty="0">
                <a:solidFill>
                  <a:schemeClr val="lt1"/>
                </a:solidFill>
                <a:latin typeface="Montserrat Light"/>
                <a:ea typeface="Montserrat Light"/>
                <a:cs typeface="Montserrat Light"/>
                <a:sym typeface="Montserrat Light"/>
              </a:rPr>
              <a:t>.</a:t>
            </a:r>
            <a:endParaRPr dirty="0"/>
          </a:p>
        </p:txBody>
      </p:sp>
      <p:sp>
        <p:nvSpPr>
          <p:cNvPr id="611" name="Google Shape;611;p118"/>
          <p:cNvSpPr/>
          <p:nvPr/>
        </p:nvSpPr>
        <p:spPr>
          <a:xfrm flipH="1">
            <a:off x="7277101" y="2776797"/>
            <a:ext cx="4914900" cy="147292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612" name="Google Shape;612;p118"/>
          <p:cNvSpPr txBox="1">
            <a:spLocks noGrp="1"/>
          </p:cNvSpPr>
          <p:nvPr>
            <p:ph type="body" idx="1"/>
          </p:nvPr>
        </p:nvSpPr>
        <p:spPr>
          <a:xfrm>
            <a:off x="7277100" y="2783282"/>
            <a:ext cx="4667249" cy="146644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3" name="Google Shape;613;p118"/>
          <p:cNvSpPr txBox="1">
            <a:spLocks noGrp="1"/>
          </p:cNvSpPr>
          <p:nvPr>
            <p:ph type="body" idx="3"/>
          </p:nvPr>
        </p:nvSpPr>
        <p:spPr>
          <a:xfrm>
            <a:off x="437301" y="336277"/>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14" name="Google Shape;614;p118"/>
          <p:cNvGrpSpPr/>
          <p:nvPr/>
        </p:nvGrpSpPr>
        <p:grpSpPr>
          <a:xfrm>
            <a:off x="301128" y="6151084"/>
            <a:ext cx="3144242" cy="374574"/>
            <a:chOff x="301128" y="6151084"/>
            <a:chExt cx="3144242" cy="374574"/>
          </a:xfrm>
        </p:grpSpPr>
        <p:pic>
          <p:nvPicPr>
            <p:cNvPr id="615" name="Google Shape;615;p118"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616" name="Google Shape;616;p118"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617" name="Google Shape;617;p118"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618"/>
        <p:cNvGrpSpPr/>
        <p:nvPr/>
      </p:nvGrpSpPr>
      <p:grpSpPr>
        <a:xfrm>
          <a:off x="0" y="0"/>
          <a:ext cx="0" cy="0"/>
          <a:chOff x="0" y="0"/>
          <a:chExt cx="0" cy="0"/>
        </a:xfrm>
      </p:grpSpPr>
      <p:sp>
        <p:nvSpPr>
          <p:cNvPr id="619" name="Google Shape;619;p119"/>
          <p:cNvSpPr>
            <a:spLocks noGrp="1"/>
          </p:cNvSpPr>
          <p:nvPr>
            <p:ph type="pic" idx="2"/>
          </p:nvPr>
        </p:nvSpPr>
        <p:spPr>
          <a:xfrm>
            <a:off x="241300" y="228600"/>
            <a:ext cx="11696700" cy="5763986"/>
          </a:xfrm>
          <a:prstGeom prst="rect">
            <a:avLst/>
          </a:prstGeom>
          <a:noFill/>
          <a:ln>
            <a:noFill/>
          </a:ln>
        </p:spPr>
      </p:sp>
      <p:sp>
        <p:nvSpPr>
          <p:cNvPr id="620" name="Google Shape;620;p119"/>
          <p:cNvSpPr/>
          <p:nvPr/>
        </p:nvSpPr>
        <p:spPr>
          <a:xfrm>
            <a:off x="6197600" y="985864"/>
            <a:ext cx="5994400" cy="2425700"/>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p119"/>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2" name="Google Shape;622;p119"/>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3" name="Google Shape;623;p119"/>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24" name="Google Shape;624;p119"/>
          <p:cNvGrpSpPr/>
          <p:nvPr/>
        </p:nvGrpSpPr>
        <p:grpSpPr>
          <a:xfrm>
            <a:off x="301128" y="6151084"/>
            <a:ext cx="3144242" cy="374574"/>
            <a:chOff x="301128" y="6151084"/>
            <a:chExt cx="3144242" cy="374574"/>
          </a:xfrm>
        </p:grpSpPr>
        <p:pic>
          <p:nvPicPr>
            <p:cNvPr id="625" name="Google Shape;625;p119"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626" name="Google Shape;626;p119"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627" name="Google Shape;627;p119"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ext / Photo Slide - Purple">
  <p:cSld name="Text / Photo Slide - Purple">
    <p:spTree>
      <p:nvGrpSpPr>
        <p:cNvPr id="1" name="Shape 628"/>
        <p:cNvGrpSpPr/>
        <p:nvPr/>
      </p:nvGrpSpPr>
      <p:grpSpPr>
        <a:xfrm>
          <a:off x="0" y="0"/>
          <a:ext cx="0" cy="0"/>
          <a:chOff x="0" y="0"/>
          <a:chExt cx="0" cy="0"/>
        </a:xfrm>
      </p:grpSpPr>
      <p:sp>
        <p:nvSpPr>
          <p:cNvPr id="629" name="Google Shape;629;p120"/>
          <p:cNvSpPr/>
          <p:nvPr/>
        </p:nvSpPr>
        <p:spPr>
          <a:xfrm>
            <a:off x="241300" y="0"/>
            <a:ext cx="6151000" cy="621502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120"/>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1" name="Google Shape;631;p120"/>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2" name="Google Shape;632;p120"/>
          <p:cNvSpPr>
            <a:spLocks noGrp="1"/>
          </p:cNvSpPr>
          <p:nvPr>
            <p:ph type="pic" idx="3"/>
          </p:nvPr>
        </p:nvSpPr>
        <p:spPr>
          <a:xfrm>
            <a:off x="6392300" y="228600"/>
            <a:ext cx="5564883" cy="5447571"/>
          </a:xfrm>
          <a:prstGeom prst="rect">
            <a:avLst/>
          </a:prstGeom>
          <a:solidFill>
            <a:schemeClr val="lt1"/>
          </a:solidFill>
          <a:ln>
            <a:noFill/>
          </a:ln>
        </p:spPr>
      </p:sp>
      <p:pic>
        <p:nvPicPr>
          <p:cNvPr id="633" name="Google Shape;633;p120"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634" name="Google Shape;634;p120"/>
          <p:cNvGrpSpPr/>
          <p:nvPr/>
        </p:nvGrpSpPr>
        <p:grpSpPr>
          <a:xfrm>
            <a:off x="8448790" y="6057987"/>
            <a:ext cx="3144242" cy="374574"/>
            <a:chOff x="301128" y="6151084"/>
            <a:chExt cx="3144242" cy="374574"/>
          </a:xfrm>
        </p:grpSpPr>
        <p:pic>
          <p:nvPicPr>
            <p:cNvPr id="635" name="Google Shape;635;p12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36" name="Google Shape;636;p12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37" name="Google Shape;637;p12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ext / Photo Slide - Blue">
  <p:cSld name="1_Text / Photo Slide - Blue">
    <p:spTree>
      <p:nvGrpSpPr>
        <p:cNvPr id="1" name="Shape 638"/>
        <p:cNvGrpSpPr/>
        <p:nvPr/>
      </p:nvGrpSpPr>
      <p:grpSpPr>
        <a:xfrm>
          <a:off x="0" y="0"/>
          <a:ext cx="0" cy="0"/>
          <a:chOff x="0" y="0"/>
          <a:chExt cx="0" cy="0"/>
        </a:xfrm>
      </p:grpSpPr>
      <p:sp>
        <p:nvSpPr>
          <p:cNvPr id="639" name="Google Shape;639;p121"/>
          <p:cNvSpPr/>
          <p:nvPr/>
        </p:nvSpPr>
        <p:spPr>
          <a:xfrm>
            <a:off x="5947848" y="-177807"/>
            <a:ext cx="6151000" cy="6215028"/>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121"/>
          <p:cNvSpPr txBox="1">
            <a:spLocks noGrp="1"/>
          </p:cNvSpPr>
          <p:nvPr>
            <p:ph type="body" idx="1"/>
          </p:nvPr>
        </p:nvSpPr>
        <p:spPr>
          <a:xfrm>
            <a:off x="6441263" y="1579204"/>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1" name="Google Shape;641;p121"/>
          <p:cNvSpPr txBox="1">
            <a:spLocks noGrp="1"/>
          </p:cNvSpPr>
          <p:nvPr>
            <p:ph type="body" idx="2"/>
          </p:nvPr>
        </p:nvSpPr>
        <p:spPr>
          <a:xfrm>
            <a:off x="6441262" y="465165"/>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42" name="Google Shape;642;p121"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643" name="Google Shape;643;p121"/>
          <p:cNvGrpSpPr/>
          <p:nvPr/>
        </p:nvGrpSpPr>
        <p:grpSpPr>
          <a:xfrm>
            <a:off x="8448790" y="6057987"/>
            <a:ext cx="3144242" cy="374574"/>
            <a:chOff x="301128" y="6151084"/>
            <a:chExt cx="3144242" cy="374574"/>
          </a:xfrm>
        </p:grpSpPr>
        <p:pic>
          <p:nvPicPr>
            <p:cNvPr id="644" name="Google Shape;644;p12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45" name="Google Shape;645;p12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46" name="Google Shape;646;p12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eet Our Team - Purple">
  <p:cSld name="Meet Our Team - Purple">
    <p:spTree>
      <p:nvGrpSpPr>
        <p:cNvPr id="1" name="Shape 647"/>
        <p:cNvGrpSpPr/>
        <p:nvPr/>
      </p:nvGrpSpPr>
      <p:grpSpPr>
        <a:xfrm>
          <a:off x="0" y="0"/>
          <a:ext cx="0" cy="0"/>
          <a:chOff x="0" y="0"/>
          <a:chExt cx="0" cy="0"/>
        </a:xfrm>
      </p:grpSpPr>
      <p:sp>
        <p:nvSpPr>
          <p:cNvPr id="648" name="Google Shape;648;p122"/>
          <p:cNvSpPr/>
          <p:nvPr/>
        </p:nvSpPr>
        <p:spPr>
          <a:xfrm>
            <a:off x="241300" y="228600"/>
            <a:ext cx="11696700" cy="2717800"/>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122"/>
          <p:cNvSpPr>
            <a:spLocks noGrp="1"/>
          </p:cNvSpPr>
          <p:nvPr>
            <p:ph type="pic" idx="2"/>
          </p:nvPr>
        </p:nvSpPr>
        <p:spPr>
          <a:xfrm>
            <a:off x="1147385" y="2043172"/>
            <a:ext cx="1723877" cy="1723877"/>
          </a:xfrm>
          <a:prstGeom prst="ellipse">
            <a:avLst/>
          </a:prstGeom>
          <a:solidFill>
            <a:schemeClr val="lt1"/>
          </a:solidFill>
          <a:ln>
            <a:noFill/>
          </a:ln>
        </p:spPr>
      </p:sp>
      <p:sp>
        <p:nvSpPr>
          <p:cNvPr id="650" name="Google Shape;650;p122"/>
          <p:cNvSpPr>
            <a:spLocks noGrp="1"/>
          </p:cNvSpPr>
          <p:nvPr>
            <p:ph type="pic" idx="3"/>
          </p:nvPr>
        </p:nvSpPr>
        <p:spPr>
          <a:xfrm>
            <a:off x="3886593" y="2052565"/>
            <a:ext cx="1723877" cy="1723877"/>
          </a:xfrm>
          <a:prstGeom prst="ellipse">
            <a:avLst/>
          </a:prstGeom>
          <a:solidFill>
            <a:schemeClr val="lt1"/>
          </a:solidFill>
          <a:ln>
            <a:noFill/>
          </a:ln>
        </p:spPr>
      </p:sp>
      <p:sp>
        <p:nvSpPr>
          <p:cNvPr id="651" name="Google Shape;651;p122"/>
          <p:cNvSpPr>
            <a:spLocks noGrp="1"/>
          </p:cNvSpPr>
          <p:nvPr>
            <p:ph type="pic" idx="4"/>
          </p:nvPr>
        </p:nvSpPr>
        <p:spPr>
          <a:xfrm>
            <a:off x="6581530" y="2048263"/>
            <a:ext cx="1723877" cy="1723877"/>
          </a:xfrm>
          <a:prstGeom prst="ellipse">
            <a:avLst/>
          </a:prstGeom>
          <a:solidFill>
            <a:schemeClr val="lt1"/>
          </a:solidFill>
          <a:ln>
            <a:noFill/>
          </a:ln>
        </p:spPr>
      </p:sp>
      <p:sp>
        <p:nvSpPr>
          <p:cNvPr id="652" name="Google Shape;652;p122"/>
          <p:cNvSpPr>
            <a:spLocks noGrp="1"/>
          </p:cNvSpPr>
          <p:nvPr>
            <p:ph type="pic" idx="5"/>
          </p:nvPr>
        </p:nvSpPr>
        <p:spPr>
          <a:xfrm>
            <a:off x="9320738" y="2057654"/>
            <a:ext cx="1723877" cy="1723877"/>
          </a:xfrm>
          <a:prstGeom prst="ellipse">
            <a:avLst/>
          </a:prstGeom>
          <a:solidFill>
            <a:schemeClr val="lt1"/>
          </a:solidFill>
          <a:ln>
            <a:noFill/>
          </a:ln>
        </p:spPr>
      </p:sp>
      <p:sp>
        <p:nvSpPr>
          <p:cNvPr id="653" name="Google Shape;653;p122"/>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4" name="Google Shape;654;p122"/>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5" name="Google Shape;655;p122"/>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6" name="Google Shape;656;p122"/>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7" name="Google Shape;657;p122"/>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8" name="Google Shape;658;p122"/>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9" name="Google Shape;659;p122"/>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A59"/>
              </a:buClr>
              <a:buSzPts val="2400"/>
              <a:buFont typeface="Arial"/>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0" name="Google Shape;660;p122"/>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61" name="Google Shape;661;p122"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662" name="Google Shape;662;p122"/>
          <p:cNvGrpSpPr/>
          <p:nvPr/>
        </p:nvGrpSpPr>
        <p:grpSpPr>
          <a:xfrm>
            <a:off x="4480947" y="6257070"/>
            <a:ext cx="3144242" cy="374574"/>
            <a:chOff x="301128" y="6151084"/>
            <a:chExt cx="3144242" cy="374574"/>
          </a:xfrm>
        </p:grpSpPr>
        <p:pic>
          <p:nvPicPr>
            <p:cNvPr id="663" name="Google Shape;663;p12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64" name="Google Shape;664;p12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65" name="Google Shape;665;p12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666" name="Google Shape;666;p122"/>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Meet Our Team - Purple">
  <p:cSld name="1_Meet Our Team - Purple">
    <p:spTree>
      <p:nvGrpSpPr>
        <p:cNvPr id="1" name="Shape 667"/>
        <p:cNvGrpSpPr/>
        <p:nvPr/>
      </p:nvGrpSpPr>
      <p:grpSpPr>
        <a:xfrm>
          <a:off x="0" y="0"/>
          <a:ext cx="0" cy="0"/>
          <a:chOff x="0" y="0"/>
          <a:chExt cx="0" cy="0"/>
        </a:xfrm>
      </p:grpSpPr>
      <p:sp>
        <p:nvSpPr>
          <p:cNvPr id="668" name="Google Shape;668;p123"/>
          <p:cNvSpPr/>
          <p:nvPr/>
        </p:nvSpPr>
        <p:spPr>
          <a:xfrm>
            <a:off x="241300" y="228600"/>
            <a:ext cx="11696700" cy="2717800"/>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9" name="Google Shape;669;p123"/>
          <p:cNvSpPr>
            <a:spLocks noGrp="1"/>
          </p:cNvSpPr>
          <p:nvPr>
            <p:ph type="pic" idx="2"/>
          </p:nvPr>
        </p:nvSpPr>
        <p:spPr>
          <a:xfrm>
            <a:off x="1147385" y="2043172"/>
            <a:ext cx="1723877" cy="1723877"/>
          </a:xfrm>
          <a:prstGeom prst="ellipse">
            <a:avLst/>
          </a:prstGeom>
          <a:solidFill>
            <a:schemeClr val="lt1"/>
          </a:solidFill>
          <a:ln>
            <a:noFill/>
          </a:ln>
        </p:spPr>
      </p:sp>
      <p:sp>
        <p:nvSpPr>
          <p:cNvPr id="670" name="Google Shape;670;p123"/>
          <p:cNvSpPr>
            <a:spLocks noGrp="1"/>
          </p:cNvSpPr>
          <p:nvPr>
            <p:ph type="pic" idx="3"/>
          </p:nvPr>
        </p:nvSpPr>
        <p:spPr>
          <a:xfrm>
            <a:off x="3886593" y="2052565"/>
            <a:ext cx="1723877" cy="1723877"/>
          </a:xfrm>
          <a:prstGeom prst="ellipse">
            <a:avLst/>
          </a:prstGeom>
          <a:solidFill>
            <a:schemeClr val="lt1"/>
          </a:solidFill>
          <a:ln>
            <a:noFill/>
          </a:ln>
        </p:spPr>
      </p:sp>
      <p:sp>
        <p:nvSpPr>
          <p:cNvPr id="671" name="Google Shape;671;p123"/>
          <p:cNvSpPr>
            <a:spLocks noGrp="1"/>
          </p:cNvSpPr>
          <p:nvPr>
            <p:ph type="pic" idx="4"/>
          </p:nvPr>
        </p:nvSpPr>
        <p:spPr>
          <a:xfrm>
            <a:off x="6581530" y="2048263"/>
            <a:ext cx="1723877" cy="1723877"/>
          </a:xfrm>
          <a:prstGeom prst="ellipse">
            <a:avLst/>
          </a:prstGeom>
          <a:solidFill>
            <a:schemeClr val="lt1"/>
          </a:solidFill>
          <a:ln>
            <a:noFill/>
          </a:ln>
        </p:spPr>
      </p:sp>
      <p:sp>
        <p:nvSpPr>
          <p:cNvPr id="672" name="Google Shape;672;p123"/>
          <p:cNvSpPr>
            <a:spLocks noGrp="1"/>
          </p:cNvSpPr>
          <p:nvPr>
            <p:ph type="pic" idx="5"/>
          </p:nvPr>
        </p:nvSpPr>
        <p:spPr>
          <a:xfrm>
            <a:off x="9320738" y="2057654"/>
            <a:ext cx="1723877" cy="1723877"/>
          </a:xfrm>
          <a:prstGeom prst="ellipse">
            <a:avLst/>
          </a:prstGeom>
          <a:solidFill>
            <a:schemeClr val="lt1"/>
          </a:solidFill>
          <a:ln>
            <a:noFill/>
          </a:ln>
        </p:spPr>
      </p:sp>
      <p:sp>
        <p:nvSpPr>
          <p:cNvPr id="673" name="Google Shape;673;p123"/>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4" name="Google Shape;674;p123"/>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5" name="Google Shape;675;p123"/>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6" name="Google Shape;676;p123"/>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7" name="Google Shape;677;p123"/>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8" name="Google Shape;678;p123"/>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9" name="Google Shape;679;p123"/>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A59"/>
              </a:buClr>
              <a:buSzPts val="2400"/>
              <a:buFont typeface="Arial"/>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0" name="Google Shape;680;p123"/>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81" name="Google Shape;681;p123"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682" name="Google Shape;682;p123"/>
          <p:cNvGrpSpPr/>
          <p:nvPr/>
        </p:nvGrpSpPr>
        <p:grpSpPr>
          <a:xfrm>
            <a:off x="4480947" y="6257070"/>
            <a:ext cx="3144242" cy="374574"/>
            <a:chOff x="301128" y="6151084"/>
            <a:chExt cx="3144242" cy="374574"/>
          </a:xfrm>
        </p:grpSpPr>
        <p:pic>
          <p:nvPicPr>
            <p:cNvPr id="683" name="Google Shape;683;p123"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84" name="Google Shape;684;p123"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85" name="Google Shape;685;p123"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686" name="Google Shape;686;p123"/>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Divider Slide - Blue">
  <p:cSld name="1_Divider Slide - Blue">
    <p:spTree>
      <p:nvGrpSpPr>
        <p:cNvPr id="1" name="Shape 70"/>
        <p:cNvGrpSpPr/>
        <p:nvPr/>
      </p:nvGrpSpPr>
      <p:grpSpPr>
        <a:xfrm>
          <a:off x="0" y="0"/>
          <a:ext cx="0" cy="0"/>
          <a:chOff x="0" y="0"/>
          <a:chExt cx="0" cy="0"/>
        </a:xfrm>
      </p:grpSpPr>
      <p:sp>
        <p:nvSpPr>
          <p:cNvPr id="71" name="Google Shape;71;p78"/>
          <p:cNvSpPr/>
          <p:nvPr/>
        </p:nvSpPr>
        <p:spPr>
          <a:xfrm>
            <a:off x="0" y="0"/>
            <a:ext cx="12192000" cy="5502729"/>
          </a:xfrm>
          <a:prstGeom prst="rect">
            <a:avLst/>
          </a:prstGeom>
          <a:solidFill>
            <a:srgbClr val="9ED4D3"/>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72" name="Google Shape;72;p78"/>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3" name="Google Shape;73;p78"/>
          <p:cNvGrpSpPr/>
          <p:nvPr/>
        </p:nvGrpSpPr>
        <p:grpSpPr>
          <a:xfrm>
            <a:off x="8448790" y="6057987"/>
            <a:ext cx="3144242" cy="374574"/>
            <a:chOff x="301128" y="6151084"/>
            <a:chExt cx="3144242" cy="374574"/>
          </a:xfrm>
        </p:grpSpPr>
        <p:pic>
          <p:nvPicPr>
            <p:cNvPr id="74" name="Google Shape;74;p78"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75" name="Google Shape;75;p78"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76" name="Google Shape;76;p78"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77" name="Google Shape;77;p78"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eet Our Team - Orange">
  <p:cSld name="Meet Our Team - Orange">
    <p:spTree>
      <p:nvGrpSpPr>
        <p:cNvPr id="1" name="Shape 687"/>
        <p:cNvGrpSpPr/>
        <p:nvPr/>
      </p:nvGrpSpPr>
      <p:grpSpPr>
        <a:xfrm>
          <a:off x="0" y="0"/>
          <a:ext cx="0" cy="0"/>
          <a:chOff x="0" y="0"/>
          <a:chExt cx="0" cy="0"/>
        </a:xfrm>
      </p:grpSpPr>
      <p:sp>
        <p:nvSpPr>
          <p:cNvPr id="688" name="Google Shape;688;p124"/>
          <p:cNvSpPr/>
          <p:nvPr/>
        </p:nvSpPr>
        <p:spPr>
          <a:xfrm>
            <a:off x="241300" y="228600"/>
            <a:ext cx="11696700" cy="2717800"/>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9" name="Google Shape;689;p124"/>
          <p:cNvSpPr>
            <a:spLocks noGrp="1"/>
          </p:cNvSpPr>
          <p:nvPr>
            <p:ph type="pic" idx="2"/>
          </p:nvPr>
        </p:nvSpPr>
        <p:spPr>
          <a:xfrm>
            <a:off x="1147385" y="2043172"/>
            <a:ext cx="1723877" cy="1723877"/>
          </a:xfrm>
          <a:prstGeom prst="ellipse">
            <a:avLst/>
          </a:prstGeom>
          <a:solidFill>
            <a:schemeClr val="lt1"/>
          </a:solidFill>
          <a:ln>
            <a:noFill/>
          </a:ln>
        </p:spPr>
      </p:sp>
      <p:sp>
        <p:nvSpPr>
          <p:cNvPr id="690" name="Google Shape;690;p124"/>
          <p:cNvSpPr>
            <a:spLocks noGrp="1"/>
          </p:cNvSpPr>
          <p:nvPr>
            <p:ph type="pic" idx="3"/>
          </p:nvPr>
        </p:nvSpPr>
        <p:spPr>
          <a:xfrm>
            <a:off x="3886593" y="2052565"/>
            <a:ext cx="1723877" cy="1723877"/>
          </a:xfrm>
          <a:prstGeom prst="ellipse">
            <a:avLst/>
          </a:prstGeom>
          <a:solidFill>
            <a:schemeClr val="lt1"/>
          </a:solidFill>
          <a:ln>
            <a:noFill/>
          </a:ln>
        </p:spPr>
      </p:sp>
      <p:sp>
        <p:nvSpPr>
          <p:cNvPr id="691" name="Google Shape;691;p124"/>
          <p:cNvSpPr>
            <a:spLocks noGrp="1"/>
          </p:cNvSpPr>
          <p:nvPr>
            <p:ph type="pic" idx="4"/>
          </p:nvPr>
        </p:nvSpPr>
        <p:spPr>
          <a:xfrm>
            <a:off x="6581530" y="2048263"/>
            <a:ext cx="1723877" cy="1723877"/>
          </a:xfrm>
          <a:prstGeom prst="ellipse">
            <a:avLst/>
          </a:prstGeom>
          <a:solidFill>
            <a:schemeClr val="lt1"/>
          </a:solidFill>
          <a:ln>
            <a:noFill/>
          </a:ln>
        </p:spPr>
      </p:sp>
      <p:sp>
        <p:nvSpPr>
          <p:cNvPr id="692" name="Google Shape;692;p124"/>
          <p:cNvSpPr>
            <a:spLocks noGrp="1"/>
          </p:cNvSpPr>
          <p:nvPr>
            <p:ph type="pic" idx="5"/>
          </p:nvPr>
        </p:nvSpPr>
        <p:spPr>
          <a:xfrm>
            <a:off x="9320738" y="2057654"/>
            <a:ext cx="1723877" cy="1723877"/>
          </a:xfrm>
          <a:prstGeom prst="ellipse">
            <a:avLst/>
          </a:prstGeom>
          <a:solidFill>
            <a:schemeClr val="lt1"/>
          </a:solidFill>
          <a:ln>
            <a:noFill/>
          </a:ln>
        </p:spPr>
      </p:sp>
      <p:sp>
        <p:nvSpPr>
          <p:cNvPr id="693" name="Google Shape;693;p124"/>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4" name="Google Shape;694;p124"/>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5" name="Google Shape;695;p124"/>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6" name="Google Shape;696;p124"/>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7" name="Google Shape;697;p124"/>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8" name="Google Shape;698;p124"/>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9" name="Google Shape;699;p124"/>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A59"/>
              </a:buClr>
              <a:buSzPts val="2400"/>
              <a:buFont typeface="Arial"/>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0" name="Google Shape;700;p124"/>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1" name="Google Shape;701;p124"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702" name="Google Shape;702;p124"/>
          <p:cNvGrpSpPr/>
          <p:nvPr/>
        </p:nvGrpSpPr>
        <p:grpSpPr>
          <a:xfrm>
            <a:off x="4480947" y="6257070"/>
            <a:ext cx="3144242" cy="374574"/>
            <a:chOff x="301128" y="6151084"/>
            <a:chExt cx="3144242" cy="374574"/>
          </a:xfrm>
        </p:grpSpPr>
        <p:pic>
          <p:nvPicPr>
            <p:cNvPr id="703" name="Google Shape;703;p124"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04" name="Google Shape;704;p124"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05" name="Google Shape;705;p124"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706" name="Google Shape;706;p124"/>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ext box - Solid Purple">
  <p:cSld name="Text box - Solid Purple">
    <p:spTree>
      <p:nvGrpSpPr>
        <p:cNvPr id="1" name="Shape 707"/>
        <p:cNvGrpSpPr/>
        <p:nvPr/>
      </p:nvGrpSpPr>
      <p:grpSpPr>
        <a:xfrm>
          <a:off x="0" y="0"/>
          <a:ext cx="0" cy="0"/>
          <a:chOff x="0" y="0"/>
          <a:chExt cx="0" cy="0"/>
        </a:xfrm>
      </p:grpSpPr>
      <p:sp>
        <p:nvSpPr>
          <p:cNvPr id="708" name="Google Shape;708;p125"/>
          <p:cNvSpPr/>
          <p:nvPr/>
        </p:nvSpPr>
        <p:spPr>
          <a:xfrm>
            <a:off x="241300" y="228600"/>
            <a:ext cx="11696700" cy="569531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09" name="Google Shape;709;p125"/>
          <p:cNvGrpSpPr/>
          <p:nvPr/>
        </p:nvGrpSpPr>
        <p:grpSpPr>
          <a:xfrm>
            <a:off x="301128" y="6151084"/>
            <a:ext cx="3144242" cy="374574"/>
            <a:chOff x="301128" y="6151084"/>
            <a:chExt cx="3144242" cy="374574"/>
          </a:xfrm>
        </p:grpSpPr>
        <p:pic>
          <p:nvPicPr>
            <p:cNvPr id="710" name="Google Shape;710;p125"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711" name="Google Shape;711;p125"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712" name="Google Shape;712;p125"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713" name="Google Shape;713;p125"/>
          <p:cNvSpPr txBox="1">
            <a:spLocks noGrp="1"/>
          </p:cNvSpPr>
          <p:nvPr>
            <p:ph type="body" idx="1"/>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4" name="Google Shape;714;p125"/>
          <p:cNvSpPr txBox="1">
            <a:spLocks noGrp="1"/>
          </p:cNvSpPr>
          <p:nvPr>
            <p:ph type="body" idx="2"/>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15" name="Google Shape;715;p125"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ext box - Solid Blue">
  <p:cSld name="Text box - Solid Blue">
    <p:spTree>
      <p:nvGrpSpPr>
        <p:cNvPr id="1" name="Shape 716"/>
        <p:cNvGrpSpPr/>
        <p:nvPr/>
      </p:nvGrpSpPr>
      <p:grpSpPr>
        <a:xfrm>
          <a:off x="0" y="0"/>
          <a:ext cx="0" cy="0"/>
          <a:chOff x="0" y="0"/>
          <a:chExt cx="0" cy="0"/>
        </a:xfrm>
      </p:grpSpPr>
      <p:sp>
        <p:nvSpPr>
          <p:cNvPr id="717" name="Google Shape;717;p126"/>
          <p:cNvSpPr/>
          <p:nvPr/>
        </p:nvSpPr>
        <p:spPr>
          <a:xfrm>
            <a:off x="241300" y="228600"/>
            <a:ext cx="11696700" cy="5695317"/>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8" name="Google Shape;718;p126"/>
          <p:cNvSpPr txBox="1">
            <a:spLocks noGrp="1"/>
          </p:cNvSpPr>
          <p:nvPr>
            <p:ph type="body" idx="1"/>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9" name="Google Shape;719;p126"/>
          <p:cNvSpPr txBox="1">
            <a:spLocks noGrp="1"/>
          </p:cNvSpPr>
          <p:nvPr>
            <p:ph type="body" idx="2"/>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20" name="Google Shape;720;p126"/>
          <p:cNvGrpSpPr/>
          <p:nvPr/>
        </p:nvGrpSpPr>
        <p:grpSpPr>
          <a:xfrm>
            <a:off x="301128" y="6151084"/>
            <a:ext cx="3144242" cy="374574"/>
            <a:chOff x="301128" y="6151084"/>
            <a:chExt cx="3144242" cy="374574"/>
          </a:xfrm>
        </p:grpSpPr>
        <p:pic>
          <p:nvPicPr>
            <p:cNvPr id="721" name="Google Shape;721;p126"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722" name="Google Shape;722;p126"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723" name="Google Shape;723;p126"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724" name="Google Shape;724;p126"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ext box - Solid Orange">
  <p:cSld name="Text box - Solid Orange">
    <p:spTree>
      <p:nvGrpSpPr>
        <p:cNvPr id="1" name="Shape 725"/>
        <p:cNvGrpSpPr/>
        <p:nvPr/>
      </p:nvGrpSpPr>
      <p:grpSpPr>
        <a:xfrm>
          <a:off x="0" y="0"/>
          <a:ext cx="0" cy="0"/>
          <a:chOff x="0" y="0"/>
          <a:chExt cx="0" cy="0"/>
        </a:xfrm>
      </p:grpSpPr>
      <p:sp>
        <p:nvSpPr>
          <p:cNvPr id="726" name="Google Shape;726;p127"/>
          <p:cNvSpPr/>
          <p:nvPr/>
        </p:nvSpPr>
        <p:spPr>
          <a:xfrm>
            <a:off x="241300" y="228600"/>
            <a:ext cx="11696700" cy="569531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7" name="Google Shape;727;p127"/>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8" name="Google Shape;728;p127"/>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29" name="Google Shape;729;p127"/>
          <p:cNvGrpSpPr/>
          <p:nvPr/>
        </p:nvGrpSpPr>
        <p:grpSpPr>
          <a:xfrm>
            <a:off x="301128" y="6151084"/>
            <a:ext cx="3144242" cy="374574"/>
            <a:chOff x="301128" y="6151084"/>
            <a:chExt cx="3144242" cy="374574"/>
          </a:xfrm>
        </p:grpSpPr>
        <p:pic>
          <p:nvPicPr>
            <p:cNvPr id="730" name="Google Shape;730;p127"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731" name="Google Shape;731;p127"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732" name="Google Shape;732;p127"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733" name="Google Shape;733;p127"/>
          <p:cNvSpPr/>
          <p:nvPr/>
        </p:nvSpPr>
        <p:spPr>
          <a:xfrm>
            <a:off x="241300" y="228600"/>
            <a:ext cx="11696700" cy="5695317"/>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4" name="Google Shape;734;p127"/>
          <p:cNvSpPr txBox="1">
            <a:spLocks noGrp="1"/>
          </p:cNvSpPr>
          <p:nvPr>
            <p:ph type="body" idx="3"/>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5" name="Google Shape;735;p127"/>
          <p:cNvSpPr txBox="1">
            <a:spLocks noGrp="1"/>
          </p:cNvSpPr>
          <p:nvPr>
            <p:ph type="body" idx="4"/>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36" name="Google Shape;736;p127"/>
          <p:cNvGrpSpPr/>
          <p:nvPr/>
        </p:nvGrpSpPr>
        <p:grpSpPr>
          <a:xfrm>
            <a:off x="301128" y="6151084"/>
            <a:ext cx="3144242" cy="374574"/>
            <a:chOff x="301128" y="6151084"/>
            <a:chExt cx="3144242" cy="374574"/>
          </a:xfrm>
        </p:grpSpPr>
        <p:pic>
          <p:nvPicPr>
            <p:cNvPr id="737" name="Google Shape;737;p127"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738" name="Google Shape;738;p127"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739" name="Google Shape;739;p127"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740" name="Google Shape;740;p127"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741"/>
        <p:cNvGrpSpPr/>
        <p:nvPr/>
      </p:nvGrpSpPr>
      <p:grpSpPr>
        <a:xfrm>
          <a:off x="0" y="0"/>
          <a:ext cx="0" cy="0"/>
          <a:chOff x="0" y="0"/>
          <a:chExt cx="0" cy="0"/>
        </a:xfrm>
      </p:grpSpPr>
      <p:sp>
        <p:nvSpPr>
          <p:cNvPr id="742" name="Google Shape;742;p128"/>
          <p:cNvSpPr/>
          <p:nvPr/>
        </p:nvSpPr>
        <p:spPr>
          <a:xfrm>
            <a:off x="0" y="0"/>
            <a:ext cx="12192000" cy="2508049"/>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3" name="Google Shape;743;p128"/>
          <p:cNvSpPr txBox="1">
            <a:spLocks noGrp="1"/>
          </p:cNvSpPr>
          <p:nvPr>
            <p:ph type="body" idx="1"/>
          </p:nvPr>
        </p:nvSpPr>
        <p:spPr>
          <a:xfrm>
            <a:off x="918136" y="824996"/>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44" name="Google Shape;744;p128"/>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745" name="Google Shape;745;p128"/>
          <p:cNvSpPr>
            <a:spLocks noGrp="1"/>
          </p:cNvSpPr>
          <p:nvPr>
            <p:ph type="pic" idx="2"/>
          </p:nvPr>
        </p:nvSpPr>
        <p:spPr>
          <a:xfrm>
            <a:off x="7061200" y="1203325"/>
            <a:ext cx="5130800" cy="3913188"/>
          </a:xfrm>
          <a:prstGeom prst="rect">
            <a:avLst/>
          </a:prstGeom>
          <a:solidFill>
            <a:schemeClr val="lt1"/>
          </a:solidFill>
          <a:ln>
            <a:noFill/>
          </a:ln>
        </p:spPr>
      </p:sp>
      <p:sp>
        <p:nvSpPr>
          <p:cNvPr id="746" name="Google Shape;746;p128"/>
          <p:cNvSpPr txBox="1">
            <a:spLocks noGrp="1"/>
          </p:cNvSpPr>
          <p:nvPr>
            <p:ph type="body" idx="3"/>
          </p:nvPr>
        </p:nvSpPr>
        <p:spPr>
          <a:xfrm>
            <a:off x="831350" y="2962707"/>
            <a:ext cx="5029134" cy="28649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47" name="Google Shape;747;p128"/>
          <p:cNvGrpSpPr/>
          <p:nvPr/>
        </p:nvGrpSpPr>
        <p:grpSpPr>
          <a:xfrm>
            <a:off x="389965" y="6092742"/>
            <a:ext cx="3144242" cy="374574"/>
            <a:chOff x="301128" y="6151084"/>
            <a:chExt cx="3144242" cy="374574"/>
          </a:xfrm>
        </p:grpSpPr>
        <p:pic>
          <p:nvPicPr>
            <p:cNvPr id="748" name="Google Shape;748;p12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49" name="Google Shape;749;p12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50" name="Google Shape;750;p12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751"/>
        <p:cNvGrpSpPr/>
        <p:nvPr/>
      </p:nvGrpSpPr>
      <p:grpSpPr>
        <a:xfrm>
          <a:off x="0" y="0"/>
          <a:ext cx="0" cy="0"/>
          <a:chOff x="0" y="0"/>
          <a:chExt cx="0" cy="0"/>
        </a:xfrm>
      </p:grpSpPr>
      <p:sp>
        <p:nvSpPr>
          <p:cNvPr id="752" name="Google Shape;752;p129"/>
          <p:cNvSpPr/>
          <p:nvPr/>
        </p:nvSpPr>
        <p:spPr>
          <a:xfrm>
            <a:off x="0" y="0"/>
            <a:ext cx="12192000" cy="2508049"/>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129"/>
          <p:cNvSpPr txBox="1">
            <a:spLocks noGrp="1"/>
          </p:cNvSpPr>
          <p:nvPr>
            <p:ph type="body" idx="1"/>
          </p:nvPr>
        </p:nvSpPr>
        <p:spPr>
          <a:xfrm>
            <a:off x="831350" y="2962707"/>
            <a:ext cx="5029134" cy="28649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54" name="Google Shape;754;p129"/>
          <p:cNvGrpSpPr/>
          <p:nvPr/>
        </p:nvGrpSpPr>
        <p:grpSpPr>
          <a:xfrm>
            <a:off x="2530564" y="336687"/>
            <a:ext cx="9078210" cy="5854425"/>
            <a:chOff x="3152299" y="635855"/>
            <a:chExt cx="19296834" cy="12444290"/>
          </a:xfrm>
        </p:grpSpPr>
        <p:pic>
          <p:nvPicPr>
            <p:cNvPr id="755" name="Google Shape;755;p129" descr="iPhone6_mockup_front_white.png"/>
            <p:cNvPicPr preferRelativeResize="0"/>
            <p:nvPr/>
          </p:nvPicPr>
          <p:blipFill rotWithShape="1">
            <a:blip r:embed="rId2">
              <a:alphaModFix/>
            </a:blip>
            <a:srcRect/>
            <a:stretch/>
          </p:blipFill>
          <p:spPr>
            <a:xfrm>
              <a:off x="14493359" y="635855"/>
              <a:ext cx="7955774" cy="12444290"/>
            </a:xfrm>
            <a:prstGeom prst="rect">
              <a:avLst/>
            </a:prstGeom>
            <a:noFill/>
            <a:ln>
              <a:noFill/>
            </a:ln>
          </p:spPr>
        </p:pic>
        <p:sp>
          <p:nvSpPr>
            <p:cNvPr id="756" name="Google Shape;756;p129"/>
            <p:cNvSpPr txBox="1"/>
            <p:nvPr/>
          </p:nvSpPr>
          <p:spPr>
            <a:xfrm>
              <a:off x="3152299" y="9384825"/>
              <a:ext cx="226215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2"/>
                  </a:solidFill>
                  <a:latin typeface="Montserrat"/>
                  <a:ea typeface="Montserrat"/>
                  <a:cs typeface="Montserrat"/>
                  <a:sym typeface="Montserrat"/>
                </a:rPr>
                <a:t>Title One</a:t>
              </a:r>
              <a:endParaRPr/>
            </a:p>
          </p:txBody>
        </p:sp>
        <p:sp>
          <p:nvSpPr>
            <p:cNvPr id="757" name="Google Shape;757;p129"/>
            <p:cNvSpPr txBox="1"/>
            <p:nvPr/>
          </p:nvSpPr>
          <p:spPr>
            <a:xfrm>
              <a:off x="9842014" y="9384825"/>
              <a:ext cx="224292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2"/>
                  </a:solidFill>
                  <a:latin typeface="Montserrat"/>
                  <a:ea typeface="Montserrat"/>
                  <a:cs typeface="Montserrat"/>
                  <a:sym typeface="Montserrat"/>
                </a:rPr>
                <a:t>Title Two</a:t>
              </a:r>
              <a:endParaRPr/>
            </a:p>
          </p:txBody>
        </p:sp>
      </p:grpSp>
      <p:sp>
        <p:nvSpPr>
          <p:cNvPr id="758" name="Google Shape;758;p129"/>
          <p:cNvSpPr>
            <a:spLocks noGrp="1"/>
          </p:cNvSpPr>
          <p:nvPr>
            <p:ph type="pic" idx="2"/>
          </p:nvPr>
        </p:nvSpPr>
        <p:spPr>
          <a:xfrm>
            <a:off x="8602116" y="1265033"/>
            <a:ext cx="2266512" cy="3978298"/>
          </a:xfrm>
          <a:prstGeom prst="rect">
            <a:avLst/>
          </a:prstGeom>
          <a:solidFill>
            <a:schemeClr val="lt1"/>
          </a:solidFill>
          <a:ln>
            <a:noFill/>
          </a:ln>
        </p:spPr>
      </p:sp>
      <p:sp>
        <p:nvSpPr>
          <p:cNvPr id="759" name="Google Shape;759;p129"/>
          <p:cNvSpPr txBox="1">
            <a:spLocks noGrp="1"/>
          </p:cNvSpPr>
          <p:nvPr>
            <p:ph type="body" idx="3"/>
          </p:nvPr>
        </p:nvSpPr>
        <p:spPr>
          <a:xfrm>
            <a:off x="918136" y="824996"/>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60" name="Google Shape;760;p129"/>
          <p:cNvGrpSpPr/>
          <p:nvPr/>
        </p:nvGrpSpPr>
        <p:grpSpPr>
          <a:xfrm>
            <a:off x="389965" y="6092742"/>
            <a:ext cx="3144242" cy="374574"/>
            <a:chOff x="301128" y="6151084"/>
            <a:chExt cx="3144242" cy="374574"/>
          </a:xfrm>
        </p:grpSpPr>
        <p:pic>
          <p:nvPicPr>
            <p:cNvPr id="761" name="Google Shape;761;p129"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62" name="Google Shape;762;p129"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63" name="Google Shape;763;p129"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Phone Slide">
  <p:cSld name="1_Phone Slide">
    <p:spTree>
      <p:nvGrpSpPr>
        <p:cNvPr id="1" name="Shape 764"/>
        <p:cNvGrpSpPr/>
        <p:nvPr/>
      </p:nvGrpSpPr>
      <p:grpSpPr>
        <a:xfrm>
          <a:off x="0" y="0"/>
          <a:ext cx="0" cy="0"/>
          <a:chOff x="0" y="0"/>
          <a:chExt cx="0" cy="0"/>
        </a:xfrm>
      </p:grpSpPr>
      <p:sp>
        <p:nvSpPr>
          <p:cNvPr id="765" name="Google Shape;765;p130"/>
          <p:cNvSpPr/>
          <p:nvPr/>
        </p:nvSpPr>
        <p:spPr>
          <a:xfrm>
            <a:off x="0" y="0"/>
            <a:ext cx="12192000" cy="2508049"/>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6" name="Google Shape;766;p130"/>
          <p:cNvSpPr txBox="1">
            <a:spLocks noGrp="1"/>
          </p:cNvSpPr>
          <p:nvPr>
            <p:ph type="body" idx="1"/>
          </p:nvPr>
        </p:nvSpPr>
        <p:spPr>
          <a:xfrm>
            <a:off x="831350" y="2962707"/>
            <a:ext cx="5029134" cy="28649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67" name="Google Shape;767;p130"/>
          <p:cNvGrpSpPr/>
          <p:nvPr/>
        </p:nvGrpSpPr>
        <p:grpSpPr>
          <a:xfrm>
            <a:off x="2530564" y="336687"/>
            <a:ext cx="9078210" cy="5854425"/>
            <a:chOff x="3152299" y="635855"/>
            <a:chExt cx="19296834" cy="12444290"/>
          </a:xfrm>
        </p:grpSpPr>
        <p:pic>
          <p:nvPicPr>
            <p:cNvPr id="768" name="Google Shape;768;p130" descr="iPhone6_mockup_front_white.png"/>
            <p:cNvPicPr preferRelativeResize="0"/>
            <p:nvPr/>
          </p:nvPicPr>
          <p:blipFill rotWithShape="1">
            <a:blip r:embed="rId2">
              <a:alphaModFix/>
            </a:blip>
            <a:srcRect/>
            <a:stretch/>
          </p:blipFill>
          <p:spPr>
            <a:xfrm>
              <a:off x="14493359" y="635855"/>
              <a:ext cx="7955774" cy="12444290"/>
            </a:xfrm>
            <a:prstGeom prst="rect">
              <a:avLst/>
            </a:prstGeom>
            <a:noFill/>
            <a:ln>
              <a:noFill/>
            </a:ln>
          </p:spPr>
        </p:pic>
        <p:sp>
          <p:nvSpPr>
            <p:cNvPr id="769" name="Google Shape;769;p130"/>
            <p:cNvSpPr txBox="1"/>
            <p:nvPr/>
          </p:nvSpPr>
          <p:spPr>
            <a:xfrm>
              <a:off x="3152299" y="9384825"/>
              <a:ext cx="226215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2"/>
                  </a:solidFill>
                  <a:latin typeface="Montserrat"/>
                  <a:ea typeface="Montserrat"/>
                  <a:cs typeface="Montserrat"/>
                  <a:sym typeface="Montserrat"/>
                </a:rPr>
                <a:t>Title One</a:t>
              </a:r>
              <a:endParaRPr/>
            </a:p>
          </p:txBody>
        </p:sp>
        <p:sp>
          <p:nvSpPr>
            <p:cNvPr id="770" name="Google Shape;770;p130"/>
            <p:cNvSpPr txBox="1"/>
            <p:nvPr/>
          </p:nvSpPr>
          <p:spPr>
            <a:xfrm>
              <a:off x="9842014" y="9384825"/>
              <a:ext cx="224292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2"/>
                  </a:solidFill>
                  <a:latin typeface="Montserrat"/>
                  <a:ea typeface="Montserrat"/>
                  <a:cs typeface="Montserrat"/>
                  <a:sym typeface="Montserrat"/>
                </a:rPr>
                <a:t>Title Two</a:t>
              </a:r>
              <a:endParaRPr/>
            </a:p>
          </p:txBody>
        </p:sp>
      </p:grpSp>
      <p:sp>
        <p:nvSpPr>
          <p:cNvPr id="771" name="Google Shape;771;p130"/>
          <p:cNvSpPr>
            <a:spLocks noGrp="1"/>
          </p:cNvSpPr>
          <p:nvPr>
            <p:ph type="pic" idx="2"/>
          </p:nvPr>
        </p:nvSpPr>
        <p:spPr>
          <a:xfrm>
            <a:off x="8602116" y="1265033"/>
            <a:ext cx="2266512" cy="3978298"/>
          </a:xfrm>
          <a:prstGeom prst="rect">
            <a:avLst/>
          </a:prstGeom>
          <a:solidFill>
            <a:schemeClr val="lt1"/>
          </a:solidFill>
          <a:ln>
            <a:noFill/>
          </a:ln>
        </p:spPr>
      </p:sp>
      <p:sp>
        <p:nvSpPr>
          <p:cNvPr id="772" name="Google Shape;772;p130"/>
          <p:cNvSpPr txBox="1">
            <a:spLocks noGrp="1"/>
          </p:cNvSpPr>
          <p:nvPr>
            <p:ph type="body" idx="3"/>
          </p:nvPr>
        </p:nvSpPr>
        <p:spPr>
          <a:xfrm>
            <a:off x="918136" y="824996"/>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73" name="Google Shape;773;p130"/>
          <p:cNvGrpSpPr/>
          <p:nvPr/>
        </p:nvGrpSpPr>
        <p:grpSpPr>
          <a:xfrm>
            <a:off x="389965" y="6092742"/>
            <a:ext cx="3144242" cy="374574"/>
            <a:chOff x="301128" y="6151084"/>
            <a:chExt cx="3144242" cy="374574"/>
          </a:xfrm>
        </p:grpSpPr>
        <p:pic>
          <p:nvPicPr>
            <p:cNvPr id="774" name="Google Shape;774;p13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75" name="Google Shape;775;p13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76" name="Google Shape;776;p13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ullet Slide - Green">
  <p:cSld name="Bullet Slide - Green">
    <p:spTree>
      <p:nvGrpSpPr>
        <p:cNvPr id="1" name="Shape 777"/>
        <p:cNvGrpSpPr/>
        <p:nvPr/>
      </p:nvGrpSpPr>
      <p:grpSpPr>
        <a:xfrm>
          <a:off x="0" y="0"/>
          <a:ext cx="0" cy="0"/>
          <a:chOff x="0" y="0"/>
          <a:chExt cx="0" cy="0"/>
        </a:xfrm>
      </p:grpSpPr>
      <p:sp>
        <p:nvSpPr>
          <p:cNvPr id="778" name="Google Shape;778;p131"/>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9" name="Google Shape;779;p131"/>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80" name="Google Shape;780;p131"/>
          <p:cNvCxnSpPr/>
          <p:nvPr/>
        </p:nvCxnSpPr>
        <p:spPr>
          <a:xfrm>
            <a:off x="5346936" y="-25722"/>
            <a:ext cx="0" cy="6853558"/>
          </a:xfrm>
          <a:prstGeom prst="straightConnector1">
            <a:avLst/>
          </a:prstGeom>
          <a:noFill/>
          <a:ln w="12700" cap="flat" cmpd="sng">
            <a:solidFill>
              <a:srgbClr val="79527B"/>
            </a:solidFill>
            <a:prstDash val="solid"/>
            <a:miter lim="800000"/>
            <a:headEnd type="none" w="sm" len="sm"/>
            <a:tailEnd type="none" w="sm" len="sm"/>
          </a:ln>
        </p:spPr>
      </p:cxnSp>
      <p:sp>
        <p:nvSpPr>
          <p:cNvPr id="781" name="Google Shape;781;p131"/>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2" name="Google Shape;782;p131"/>
          <p:cNvSpPr/>
          <p:nvPr/>
        </p:nvSpPr>
        <p:spPr>
          <a:xfrm>
            <a:off x="4783395" y="415207"/>
            <a:ext cx="1154422" cy="1154422"/>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783" name="Google Shape;783;p131"/>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84" name="Google Shape;784;p131"/>
          <p:cNvGrpSpPr/>
          <p:nvPr/>
        </p:nvGrpSpPr>
        <p:grpSpPr>
          <a:xfrm rot="-5400000">
            <a:off x="-1025447" y="4518095"/>
            <a:ext cx="3445636" cy="410479"/>
            <a:chOff x="301128" y="6151084"/>
            <a:chExt cx="3144242" cy="374574"/>
          </a:xfrm>
        </p:grpSpPr>
        <p:pic>
          <p:nvPicPr>
            <p:cNvPr id="785" name="Google Shape;785;p13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786" name="Google Shape;786;p13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787" name="Google Shape;787;p13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ullet Slide - Blue">
  <p:cSld name="Bullet Slide - Blue">
    <p:spTree>
      <p:nvGrpSpPr>
        <p:cNvPr id="1" name="Shape 788"/>
        <p:cNvGrpSpPr/>
        <p:nvPr/>
      </p:nvGrpSpPr>
      <p:grpSpPr>
        <a:xfrm>
          <a:off x="0" y="0"/>
          <a:ext cx="0" cy="0"/>
          <a:chOff x="0" y="0"/>
          <a:chExt cx="0" cy="0"/>
        </a:xfrm>
      </p:grpSpPr>
      <p:sp>
        <p:nvSpPr>
          <p:cNvPr id="789" name="Google Shape;789;p132"/>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0" name="Google Shape;790;p132"/>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91" name="Google Shape;791;p132"/>
          <p:cNvCxnSpPr/>
          <p:nvPr/>
        </p:nvCxnSpPr>
        <p:spPr>
          <a:xfrm>
            <a:off x="5346936" y="-25722"/>
            <a:ext cx="0" cy="6853558"/>
          </a:xfrm>
          <a:prstGeom prst="straightConnector1">
            <a:avLst/>
          </a:prstGeom>
          <a:noFill/>
          <a:ln w="12700" cap="flat" cmpd="sng">
            <a:solidFill>
              <a:srgbClr val="81D1C5"/>
            </a:solidFill>
            <a:prstDash val="solid"/>
            <a:miter lim="800000"/>
            <a:headEnd type="none" w="sm" len="sm"/>
            <a:tailEnd type="none" w="sm" len="sm"/>
          </a:ln>
        </p:spPr>
      </p:cxnSp>
      <p:sp>
        <p:nvSpPr>
          <p:cNvPr id="792" name="Google Shape;792;p132"/>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3" name="Google Shape;793;p132"/>
          <p:cNvSpPr/>
          <p:nvPr/>
        </p:nvSpPr>
        <p:spPr>
          <a:xfrm>
            <a:off x="4783395" y="415207"/>
            <a:ext cx="1154422" cy="115442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794" name="Google Shape;794;p132"/>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95" name="Google Shape;795;p132"/>
          <p:cNvGrpSpPr/>
          <p:nvPr/>
        </p:nvGrpSpPr>
        <p:grpSpPr>
          <a:xfrm rot="-5400000">
            <a:off x="-1025447" y="4518095"/>
            <a:ext cx="3445636" cy="410479"/>
            <a:chOff x="301128" y="6151084"/>
            <a:chExt cx="3144242" cy="374574"/>
          </a:xfrm>
        </p:grpSpPr>
        <p:pic>
          <p:nvPicPr>
            <p:cNvPr id="796" name="Google Shape;796;p132"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797" name="Google Shape;797;p132"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798" name="Google Shape;798;p132"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ullet Slide - Light Green">
  <p:cSld name="Bullet Slide - Light Green">
    <p:spTree>
      <p:nvGrpSpPr>
        <p:cNvPr id="1" name="Shape 799"/>
        <p:cNvGrpSpPr/>
        <p:nvPr/>
      </p:nvGrpSpPr>
      <p:grpSpPr>
        <a:xfrm>
          <a:off x="0" y="0"/>
          <a:ext cx="0" cy="0"/>
          <a:chOff x="0" y="0"/>
          <a:chExt cx="0" cy="0"/>
        </a:xfrm>
      </p:grpSpPr>
      <p:sp>
        <p:nvSpPr>
          <p:cNvPr id="800" name="Google Shape;800;p133"/>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1" name="Google Shape;801;p133"/>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27954"/>
              </a:buClr>
              <a:buSzPts val="3600"/>
              <a:buNone/>
              <a:defRPr sz="3600" i="0">
                <a:solidFill>
                  <a:srgbClr val="F279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02" name="Google Shape;802;p133"/>
          <p:cNvCxnSpPr/>
          <p:nvPr/>
        </p:nvCxnSpPr>
        <p:spPr>
          <a:xfrm>
            <a:off x="5346936" y="-25722"/>
            <a:ext cx="0" cy="6853558"/>
          </a:xfrm>
          <a:prstGeom prst="straightConnector1">
            <a:avLst/>
          </a:prstGeom>
          <a:noFill/>
          <a:ln w="12700" cap="flat" cmpd="sng">
            <a:solidFill>
              <a:srgbClr val="F27954"/>
            </a:solidFill>
            <a:prstDash val="solid"/>
            <a:miter lim="800000"/>
            <a:headEnd type="none" w="sm" len="sm"/>
            <a:tailEnd type="none" w="sm" len="sm"/>
          </a:ln>
        </p:spPr>
      </p:cxnSp>
      <p:sp>
        <p:nvSpPr>
          <p:cNvPr id="803" name="Google Shape;803;p133"/>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27954"/>
              </a:buClr>
              <a:buSzPts val="3600"/>
              <a:buNone/>
              <a:defRPr sz="3600" i="0">
                <a:solidFill>
                  <a:srgbClr val="F279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4" name="Google Shape;804;p133"/>
          <p:cNvSpPr/>
          <p:nvPr/>
        </p:nvSpPr>
        <p:spPr>
          <a:xfrm>
            <a:off x="4783395" y="415207"/>
            <a:ext cx="1154422" cy="115442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805" name="Google Shape;805;p133"/>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06" name="Google Shape;806;p133"/>
          <p:cNvGrpSpPr/>
          <p:nvPr/>
        </p:nvGrpSpPr>
        <p:grpSpPr>
          <a:xfrm rot="-5400000">
            <a:off x="-1025447" y="4518095"/>
            <a:ext cx="3445636" cy="410479"/>
            <a:chOff x="301128" y="6151084"/>
            <a:chExt cx="3144242" cy="374574"/>
          </a:xfrm>
        </p:grpSpPr>
        <p:pic>
          <p:nvPicPr>
            <p:cNvPr id="807" name="Google Shape;807;p13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808" name="Google Shape;808;p13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809" name="Google Shape;809;p13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ext Slide with Photo - Blue">
  <p:cSld name="1_Text Slide with Photo - Blue">
    <p:spTree>
      <p:nvGrpSpPr>
        <p:cNvPr id="1" name="Shape 78"/>
        <p:cNvGrpSpPr/>
        <p:nvPr/>
      </p:nvGrpSpPr>
      <p:grpSpPr>
        <a:xfrm>
          <a:off x="0" y="0"/>
          <a:ext cx="0" cy="0"/>
          <a:chOff x="0" y="0"/>
          <a:chExt cx="0" cy="0"/>
        </a:xfrm>
      </p:grpSpPr>
      <p:sp>
        <p:nvSpPr>
          <p:cNvPr id="79" name="Google Shape;79;p79"/>
          <p:cNvSpPr/>
          <p:nvPr/>
        </p:nvSpPr>
        <p:spPr>
          <a:xfrm rot="10800000" flipH="1">
            <a:off x="1356632" y="-2"/>
            <a:ext cx="5495430" cy="6892757"/>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80" name="Google Shape;80;p79"/>
          <p:cNvSpPr>
            <a:spLocks noGrp="1"/>
          </p:cNvSpPr>
          <p:nvPr>
            <p:ph type="pic" idx="2"/>
          </p:nvPr>
        </p:nvSpPr>
        <p:spPr>
          <a:xfrm>
            <a:off x="6852062" y="228600"/>
            <a:ext cx="5105121" cy="6362700"/>
          </a:xfrm>
          <a:prstGeom prst="rect">
            <a:avLst/>
          </a:prstGeom>
          <a:solidFill>
            <a:schemeClr val="lt1"/>
          </a:solidFill>
          <a:ln>
            <a:noFill/>
          </a:ln>
        </p:spPr>
      </p:sp>
      <p:sp>
        <p:nvSpPr>
          <p:cNvPr id="81" name="Google Shape;81;p79"/>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79"/>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3" name="Google Shape;83;p79"/>
          <p:cNvGrpSpPr/>
          <p:nvPr/>
        </p:nvGrpSpPr>
        <p:grpSpPr>
          <a:xfrm rot="-5400000">
            <a:off x="-1025447" y="4518095"/>
            <a:ext cx="3445636" cy="410479"/>
            <a:chOff x="301128" y="6151084"/>
            <a:chExt cx="3144242" cy="374574"/>
          </a:xfrm>
        </p:grpSpPr>
        <p:pic>
          <p:nvPicPr>
            <p:cNvPr id="84" name="Google Shape;84;p79"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85" name="Google Shape;85;p79"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86" name="Google Shape;86;p79"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ur Journey 1">
  <p:cSld name="Our Journey 1">
    <p:spTree>
      <p:nvGrpSpPr>
        <p:cNvPr id="1" name="Shape 810"/>
        <p:cNvGrpSpPr/>
        <p:nvPr/>
      </p:nvGrpSpPr>
      <p:grpSpPr>
        <a:xfrm>
          <a:off x="0" y="0"/>
          <a:ext cx="0" cy="0"/>
          <a:chOff x="0" y="0"/>
          <a:chExt cx="0" cy="0"/>
        </a:xfrm>
      </p:grpSpPr>
      <p:sp>
        <p:nvSpPr>
          <p:cNvPr id="811" name="Google Shape;811;p134"/>
          <p:cNvSpPr txBox="1"/>
          <p:nvPr/>
        </p:nvSpPr>
        <p:spPr>
          <a:xfrm>
            <a:off x="4396800" y="809464"/>
            <a:ext cx="3398400"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700">
                <a:solidFill>
                  <a:schemeClr val="dk2"/>
                </a:solidFill>
                <a:latin typeface="Montserrat Medium"/>
                <a:ea typeface="Montserrat Medium"/>
                <a:cs typeface="Montserrat Medium"/>
                <a:sym typeface="Montserrat Medium"/>
              </a:rPr>
              <a:t>OUR TIMELINE</a:t>
            </a:r>
            <a:endParaRPr/>
          </a:p>
        </p:txBody>
      </p:sp>
      <p:cxnSp>
        <p:nvCxnSpPr>
          <p:cNvPr id="812" name="Google Shape;812;p134"/>
          <p:cNvCxnSpPr/>
          <p:nvPr/>
        </p:nvCxnSpPr>
        <p:spPr>
          <a:xfrm>
            <a:off x="2718910" y="3448776"/>
            <a:ext cx="9471503" cy="0"/>
          </a:xfrm>
          <a:prstGeom prst="straightConnector1">
            <a:avLst/>
          </a:prstGeom>
          <a:noFill/>
          <a:ln w="9525" cap="flat" cmpd="sng">
            <a:solidFill>
              <a:srgbClr val="D8D8D8"/>
            </a:solidFill>
            <a:prstDash val="solid"/>
            <a:miter lim="800000"/>
            <a:headEnd type="none" w="sm" len="sm"/>
            <a:tailEnd type="none" w="sm" len="sm"/>
          </a:ln>
        </p:spPr>
      </p:cxnSp>
      <p:sp>
        <p:nvSpPr>
          <p:cNvPr id="813" name="Google Shape;813;p134"/>
          <p:cNvSpPr/>
          <p:nvPr/>
        </p:nvSpPr>
        <p:spPr>
          <a:xfrm>
            <a:off x="2102383" y="2832249"/>
            <a:ext cx="1233055" cy="1233055"/>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814" name="Google Shape;814;p134"/>
          <p:cNvSpPr/>
          <p:nvPr/>
        </p:nvSpPr>
        <p:spPr>
          <a:xfrm>
            <a:off x="5969765" y="3362570"/>
            <a:ext cx="172412" cy="172412"/>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815" name="Google Shape;815;p134"/>
          <p:cNvSpPr/>
          <p:nvPr/>
        </p:nvSpPr>
        <p:spPr>
          <a:xfrm>
            <a:off x="9383674" y="3362570"/>
            <a:ext cx="172412" cy="172412"/>
          </a:xfrm>
          <a:prstGeom prst="ellipse">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816" name="Google Shape;816;p134"/>
          <p:cNvSpPr/>
          <p:nvPr/>
        </p:nvSpPr>
        <p:spPr>
          <a:xfrm>
            <a:off x="4956904" y="3803693"/>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817" name="Google Shape;817;p134"/>
          <p:cNvSpPr/>
          <p:nvPr/>
        </p:nvSpPr>
        <p:spPr>
          <a:xfrm>
            <a:off x="8370812" y="1818770"/>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818" name="Google Shape;818;p134"/>
          <p:cNvSpPr txBox="1">
            <a:spLocks noGrp="1"/>
          </p:cNvSpPr>
          <p:nvPr>
            <p:ph type="body" idx="1"/>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9" name="Google Shape;819;p134"/>
          <p:cNvSpPr txBox="1">
            <a:spLocks noGrp="1"/>
          </p:cNvSpPr>
          <p:nvPr>
            <p:ph type="body" idx="2"/>
          </p:nvPr>
        </p:nvSpPr>
        <p:spPr>
          <a:xfrm>
            <a:off x="4785825" y="4220738"/>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0" name="Google Shape;820;p134"/>
          <p:cNvSpPr txBox="1">
            <a:spLocks noGrp="1"/>
          </p:cNvSpPr>
          <p:nvPr>
            <p:ph type="body" idx="3"/>
          </p:nvPr>
        </p:nvSpPr>
        <p:spPr>
          <a:xfrm>
            <a:off x="8216766" y="1608539"/>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1" name="Google Shape;821;p134"/>
          <p:cNvSpPr txBox="1">
            <a:spLocks noGrp="1"/>
          </p:cNvSpPr>
          <p:nvPr>
            <p:ph type="body" idx="4"/>
          </p:nvPr>
        </p:nvSpPr>
        <p:spPr>
          <a:xfrm>
            <a:off x="2102383" y="3228214"/>
            <a:ext cx="1233055" cy="44112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2" name="Google Shape;822;p134"/>
          <p:cNvSpPr txBox="1">
            <a:spLocks noGrp="1"/>
          </p:cNvSpPr>
          <p:nvPr>
            <p:ph type="body" idx="5"/>
          </p:nvPr>
        </p:nvSpPr>
        <p:spPr>
          <a:xfrm>
            <a:off x="4785825" y="2823339"/>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2000"/>
              <a:buNone/>
              <a:defRPr sz="2000" b="0"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3" name="Google Shape;823;p134"/>
          <p:cNvSpPr txBox="1">
            <a:spLocks noGrp="1"/>
          </p:cNvSpPr>
          <p:nvPr>
            <p:ph type="body" idx="6"/>
          </p:nvPr>
        </p:nvSpPr>
        <p:spPr>
          <a:xfrm>
            <a:off x="8216766" y="3843245"/>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6C0B5"/>
              </a:buClr>
              <a:buSzPts val="2000"/>
              <a:buNone/>
              <a:defRPr sz="2000" b="0" i="0">
                <a:solidFill>
                  <a:srgbClr val="76C0B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24" name="Google Shape;824;p134"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825" name="Google Shape;825;p134"/>
          <p:cNvGrpSpPr/>
          <p:nvPr/>
        </p:nvGrpSpPr>
        <p:grpSpPr>
          <a:xfrm>
            <a:off x="389965" y="6092742"/>
            <a:ext cx="3144242" cy="374574"/>
            <a:chOff x="301128" y="6151084"/>
            <a:chExt cx="3144242" cy="374574"/>
          </a:xfrm>
        </p:grpSpPr>
        <p:pic>
          <p:nvPicPr>
            <p:cNvPr id="826" name="Google Shape;826;p134"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827" name="Google Shape;827;p134"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828" name="Google Shape;828;p134"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ur Journey 2">
  <p:cSld name="Our Journey 2">
    <p:spTree>
      <p:nvGrpSpPr>
        <p:cNvPr id="1" name="Shape 829"/>
        <p:cNvGrpSpPr/>
        <p:nvPr/>
      </p:nvGrpSpPr>
      <p:grpSpPr>
        <a:xfrm>
          <a:off x="0" y="0"/>
          <a:ext cx="0" cy="0"/>
          <a:chOff x="0" y="0"/>
          <a:chExt cx="0" cy="0"/>
        </a:xfrm>
      </p:grpSpPr>
      <p:cxnSp>
        <p:nvCxnSpPr>
          <p:cNvPr id="830" name="Google Shape;830;p135"/>
          <p:cNvCxnSpPr/>
          <p:nvPr/>
        </p:nvCxnSpPr>
        <p:spPr>
          <a:xfrm>
            <a:off x="1588" y="3448776"/>
            <a:ext cx="12188825" cy="0"/>
          </a:xfrm>
          <a:prstGeom prst="straightConnector1">
            <a:avLst/>
          </a:prstGeom>
          <a:noFill/>
          <a:ln w="9525" cap="flat" cmpd="sng">
            <a:solidFill>
              <a:srgbClr val="D8D8D8"/>
            </a:solidFill>
            <a:prstDash val="solid"/>
            <a:miter lim="800000"/>
            <a:headEnd type="none" w="sm" len="sm"/>
            <a:tailEnd type="none" w="sm" len="sm"/>
          </a:ln>
        </p:spPr>
      </p:cxnSp>
      <p:sp>
        <p:nvSpPr>
          <p:cNvPr id="831" name="Google Shape;831;p135"/>
          <p:cNvSpPr/>
          <p:nvPr/>
        </p:nvSpPr>
        <p:spPr>
          <a:xfrm>
            <a:off x="6040275" y="3362570"/>
            <a:ext cx="172412" cy="17241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832" name="Google Shape;832;p135"/>
          <p:cNvSpPr/>
          <p:nvPr/>
        </p:nvSpPr>
        <p:spPr>
          <a:xfrm>
            <a:off x="2626366" y="3362571"/>
            <a:ext cx="172412" cy="17241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833" name="Google Shape;833;p135"/>
          <p:cNvSpPr/>
          <p:nvPr/>
        </p:nvSpPr>
        <p:spPr>
          <a:xfrm>
            <a:off x="5027413" y="1818770"/>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834" name="Google Shape;834;p135"/>
          <p:cNvSpPr/>
          <p:nvPr/>
        </p:nvSpPr>
        <p:spPr>
          <a:xfrm>
            <a:off x="9393224" y="3362571"/>
            <a:ext cx="172412" cy="172412"/>
          </a:xfrm>
          <a:prstGeom prst="ellipse">
            <a:avLst/>
          </a:prstGeom>
          <a:solidFill>
            <a:srgbClr val="79527B">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835" name="Google Shape;835;p135"/>
          <p:cNvSpPr txBox="1">
            <a:spLocks noGrp="1"/>
          </p:cNvSpPr>
          <p:nvPr>
            <p:ph type="body" idx="1"/>
          </p:nvPr>
        </p:nvSpPr>
        <p:spPr>
          <a:xfrm>
            <a:off x="1459184" y="4206951"/>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6" name="Google Shape;836;p135"/>
          <p:cNvSpPr txBox="1">
            <a:spLocks noGrp="1"/>
          </p:cNvSpPr>
          <p:nvPr>
            <p:ph type="body" idx="2"/>
          </p:nvPr>
        </p:nvSpPr>
        <p:spPr>
          <a:xfrm>
            <a:off x="4890125" y="1594752"/>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7" name="Google Shape;837;p135"/>
          <p:cNvSpPr txBox="1">
            <a:spLocks noGrp="1"/>
          </p:cNvSpPr>
          <p:nvPr>
            <p:ph type="body" idx="3"/>
          </p:nvPr>
        </p:nvSpPr>
        <p:spPr>
          <a:xfrm>
            <a:off x="8223426" y="4210067"/>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8" name="Google Shape;838;p135"/>
          <p:cNvSpPr txBox="1">
            <a:spLocks noGrp="1"/>
          </p:cNvSpPr>
          <p:nvPr>
            <p:ph type="body" idx="4"/>
          </p:nvPr>
        </p:nvSpPr>
        <p:spPr>
          <a:xfrm>
            <a:off x="1459184" y="2837148"/>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2000"/>
              <a:buNone/>
              <a:defRPr sz="2000" b="0"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9" name="Google Shape;839;p135"/>
          <p:cNvSpPr txBox="1">
            <a:spLocks noGrp="1"/>
          </p:cNvSpPr>
          <p:nvPr>
            <p:ph type="body" idx="5"/>
          </p:nvPr>
        </p:nvSpPr>
        <p:spPr>
          <a:xfrm>
            <a:off x="4890125" y="3857054"/>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2000"/>
              <a:buNone/>
              <a:defRPr sz="2000" b="0"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0" name="Google Shape;840;p135"/>
          <p:cNvSpPr txBox="1">
            <a:spLocks noGrp="1"/>
          </p:cNvSpPr>
          <p:nvPr>
            <p:ph type="body" idx="6"/>
          </p:nvPr>
        </p:nvSpPr>
        <p:spPr>
          <a:xfrm>
            <a:off x="8223426" y="2825658"/>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41" name="Google Shape;841;p135"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842" name="Google Shape;842;p135"/>
          <p:cNvGrpSpPr/>
          <p:nvPr/>
        </p:nvGrpSpPr>
        <p:grpSpPr>
          <a:xfrm>
            <a:off x="4480947" y="6257070"/>
            <a:ext cx="3144242" cy="374574"/>
            <a:chOff x="301128" y="6151084"/>
            <a:chExt cx="3144242" cy="374574"/>
          </a:xfrm>
        </p:grpSpPr>
        <p:pic>
          <p:nvPicPr>
            <p:cNvPr id="843" name="Google Shape;843;p135"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844" name="Google Shape;844;p135"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845" name="Google Shape;845;p135"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ur Journey 3">
  <p:cSld name="Our Journey 3">
    <p:spTree>
      <p:nvGrpSpPr>
        <p:cNvPr id="1" name="Shape 846"/>
        <p:cNvGrpSpPr/>
        <p:nvPr/>
      </p:nvGrpSpPr>
      <p:grpSpPr>
        <a:xfrm>
          <a:off x="0" y="0"/>
          <a:ext cx="0" cy="0"/>
          <a:chOff x="0" y="0"/>
          <a:chExt cx="0" cy="0"/>
        </a:xfrm>
      </p:grpSpPr>
      <p:grpSp>
        <p:nvGrpSpPr>
          <p:cNvPr id="847" name="Google Shape;847;p136"/>
          <p:cNvGrpSpPr/>
          <p:nvPr/>
        </p:nvGrpSpPr>
        <p:grpSpPr>
          <a:xfrm flipH="1">
            <a:off x="-87112" y="2832249"/>
            <a:ext cx="10088030" cy="1233055"/>
            <a:chOff x="4201590" y="5664497"/>
            <a:chExt cx="20176060" cy="2466109"/>
          </a:xfrm>
        </p:grpSpPr>
        <p:cxnSp>
          <p:nvCxnSpPr>
            <p:cNvPr id="848" name="Google Shape;848;p136"/>
            <p:cNvCxnSpPr/>
            <p:nvPr/>
          </p:nvCxnSpPr>
          <p:spPr>
            <a:xfrm>
              <a:off x="5434644" y="6897551"/>
              <a:ext cx="18943006" cy="0"/>
            </a:xfrm>
            <a:prstGeom prst="straightConnector1">
              <a:avLst/>
            </a:prstGeom>
            <a:noFill/>
            <a:ln w="9525" cap="flat" cmpd="sng">
              <a:solidFill>
                <a:srgbClr val="D8D8D8"/>
              </a:solidFill>
              <a:prstDash val="solid"/>
              <a:miter lim="800000"/>
              <a:headEnd type="none" w="sm" len="sm"/>
              <a:tailEnd type="none" w="sm" len="sm"/>
            </a:ln>
          </p:spPr>
        </p:cxnSp>
        <p:sp>
          <p:nvSpPr>
            <p:cNvPr id="849" name="Google Shape;849;p136"/>
            <p:cNvSpPr/>
            <p:nvPr/>
          </p:nvSpPr>
          <p:spPr>
            <a:xfrm>
              <a:off x="4201590" y="5664497"/>
              <a:ext cx="2466109" cy="2466109"/>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850" name="Google Shape;850;p136"/>
            <p:cNvSpPr/>
            <p:nvPr/>
          </p:nvSpPr>
          <p:spPr>
            <a:xfrm>
              <a:off x="11936354" y="6725140"/>
              <a:ext cx="344824" cy="344824"/>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851" name="Google Shape;851;p136"/>
            <p:cNvSpPr/>
            <p:nvPr/>
          </p:nvSpPr>
          <p:spPr>
            <a:xfrm>
              <a:off x="18764171" y="6725140"/>
              <a:ext cx="344824" cy="34482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grpSp>
      <p:sp>
        <p:nvSpPr>
          <p:cNvPr id="852" name="Google Shape;852;p136"/>
          <p:cNvSpPr txBox="1">
            <a:spLocks noGrp="1"/>
          </p:cNvSpPr>
          <p:nvPr>
            <p:ph type="body" idx="1"/>
          </p:nvPr>
        </p:nvSpPr>
        <p:spPr>
          <a:xfrm>
            <a:off x="1474900" y="1617548"/>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3" name="Google Shape;853;p136"/>
          <p:cNvSpPr txBox="1">
            <a:spLocks noGrp="1"/>
          </p:cNvSpPr>
          <p:nvPr>
            <p:ph type="body" idx="2"/>
          </p:nvPr>
        </p:nvSpPr>
        <p:spPr>
          <a:xfrm>
            <a:off x="4808201" y="4232863"/>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4" name="Google Shape;854;p136"/>
          <p:cNvSpPr txBox="1">
            <a:spLocks noGrp="1"/>
          </p:cNvSpPr>
          <p:nvPr>
            <p:ph type="body" idx="3"/>
          </p:nvPr>
        </p:nvSpPr>
        <p:spPr>
          <a:xfrm>
            <a:off x="8767864" y="3228214"/>
            <a:ext cx="1233055" cy="44112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5" name="Google Shape;855;p136"/>
          <p:cNvSpPr txBox="1">
            <a:spLocks noGrp="1"/>
          </p:cNvSpPr>
          <p:nvPr>
            <p:ph type="body" idx="4"/>
          </p:nvPr>
        </p:nvSpPr>
        <p:spPr>
          <a:xfrm>
            <a:off x="1466515" y="3842694"/>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2000"/>
              <a:buNone/>
              <a:defRPr sz="2000" b="0"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6" name="Google Shape;856;p136"/>
          <p:cNvSpPr txBox="1">
            <a:spLocks noGrp="1"/>
          </p:cNvSpPr>
          <p:nvPr>
            <p:ph type="body" idx="5"/>
          </p:nvPr>
        </p:nvSpPr>
        <p:spPr>
          <a:xfrm>
            <a:off x="4808201" y="2797420"/>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2000"/>
              <a:buNone/>
              <a:defRPr sz="2000" b="0"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57" name="Google Shape;857;p136"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858" name="Google Shape;858;p136"/>
          <p:cNvGrpSpPr/>
          <p:nvPr/>
        </p:nvGrpSpPr>
        <p:grpSpPr>
          <a:xfrm>
            <a:off x="8448790" y="6057987"/>
            <a:ext cx="3144242" cy="374574"/>
            <a:chOff x="301128" y="6151084"/>
            <a:chExt cx="3144242" cy="374574"/>
          </a:xfrm>
        </p:grpSpPr>
        <p:pic>
          <p:nvPicPr>
            <p:cNvPr id="859" name="Google Shape;859;p13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860" name="Google Shape;860;p13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861" name="Google Shape;861;p13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lendar graph">
  <p:cSld name="Calendar graph">
    <p:spTree>
      <p:nvGrpSpPr>
        <p:cNvPr id="1" name="Shape 862"/>
        <p:cNvGrpSpPr/>
        <p:nvPr/>
      </p:nvGrpSpPr>
      <p:grpSpPr>
        <a:xfrm>
          <a:off x="0" y="0"/>
          <a:ext cx="0" cy="0"/>
          <a:chOff x="0" y="0"/>
          <a:chExt cx="0" cy="0"/>
        </a:xfrm>
      </p:grpSpPr>
      <p:grpSp>
        <p:nvGrpSpPr>
          <p:cNvPr id="863" name="Google Shape;863;p137"/>
          <p:cNvGrpSpPr/>
          <p:nvPr/>
        </p:nvGrpSpPr>
        <p:grpSpPr>
          <a:xfrm>
            <a:off x="14068" y="1619338"/>
            <a:ext cx="12165015" cy="3845400"/>
            <a:chOff x="0" y="4738255"/>
            <a:chExt cx="21169744" cy="5292436"/>
          </a:xfrm>
        </p:grpSpPr>
        <p:sp>
          <p:nvSpPr>
            <p:cNvPr id="864" name="Google Shape;864;p137"/>
            <p:cNvSpPr/>
            <p:nvPr/>
          </p:nvSpPr>
          <p:spPr>
            <a:xfrm>
              <a:off x="0" y="4738255"/>
              <a:ext cx="5292436" cy="5292436"/>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5" name="Google Shape;865;p137"/>
            <p:cNvSpPr/>
            <p:nvPr/>
          </p:nvSpPr>
          <p:spPr>
            <a:xfrm>
              <a:off x="5292436" y="4738255"/>
              <a:ext cx="5292436" cy="5292436"/>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6" name="Google Shape;866;p137"/>
            <p:cNvSpPr/>
            <p:nvPr/>
          </p:nvSpPr>
          <p:spPr>
            <a:xfrm>
              <a:off x="10584872" y="4738255"/>
              <a:ext cx="5292436" cy="5292436"/>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7" name="Google Shape;867;p137"/>
            <p:cNvSpPr/>
            <p:nvPr/>
          </p:nvSpPr>
          <p:spPr>
            <a:xfrm>
              <a:off x="15877308" y="4738255"/>
              <a:ext cx="5292436" cy="5292436"/>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68" name="Google Shape;868;p137"/>
          <p:cNvSpPr txBox="1">
            <a:spLocks noGrp="1"/>
          </p:cNvSpPr>
          <p:nvPr>
            <p:ph type="body" idx="1"/>
          </p:nvPr>
        </p:nvSpPr>
        <p:spPr>
          <a:xfrm>
            <a:off x="3055319" y="2707991"/>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9" name="Google Shape;869;p137"/>
          <p:cNvSpPr txBox="1">
            <a:spLocks noGrp="1"/>
          </p:cNvSpPr>
          <p:nvPr>
            <p:ph type="body" idx="2"/>
          </p:nvPr>
        </p:nvSpPr>
        <p:spPr>
          <a:xfrm>
            <a:off x="3059602" y="2076638"/>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0" name="Google Shape;870;p137"/>
          <p:cNvSpPr txBox="1">
            <a:spLocks noGrp="1"/>
          </p:cNvSpPr>
          <p:nvPr>
            <p:ph type="body" idx="3"/>
          </p:nvPr>
        </p:nvSpPr>
        <p:spPr>
          <a:xfrm>
            <a:off x="3083823" y="3566496"/>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1" name="Google Shape;871;p137"/>
          <p:cNvSpPr txBox="1">
            <a:spLocks noGrp="1"/>
          </p:cNvSpPr>
          <p:nvPr>
            <p:ph type="body" idx="4"/>
          </p:nvPr>
        </p:nvSpPr>
        <p:spPr>
          <a:xfrm>
            <a:off x="-403" y="2711087"/>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2" name="Google Shape;872;p137"/>
          <p:cNvSpPr txBox="1">
            <a:spLocks noGrp="1"/>
          </p:cNvSpPr>
          <p:nvPr>
            <p:ph type="body" idx="5"/>
          </p:nvPr>
        </p:nvSpPr>
        <p:spPr>
          <a:xfrm>
            <a:off x="3880" y="2079734"/>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3" name="Google Shape;873;p137"/>
          <p:cNvSpPr txBox="1">
            <a:spLocks noGrp="1"/>
          </p:cNvSpPr>
          <p:nvPr>
            <p:ph type="body" idx="6"/>
          </p:nvPr>
        </p:nvSpPr>
        <p:spPr>
          <a:xfrm>
            <a:off x="28101" y="3569592"/>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4" name="Google Shape;874;p137"/>
          <p:cNvSpPr txBox="1">
            <a:spLocks noGrp="1"/>
          </p:cNvSpPr>
          <p:nvPr>
            <p:ph type="body" idx="7"/>
          </p:nvPr>
        </p:nvSpPr>
        <p:spPr>
          <a:xfrm>
            <a:off x="9125088" y="2694676"/>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5" name="Google Shape;875;p137"/>
          <p:cNvSpPr txBox="1">
            <a:spLocks noGrp="1"/>
          </p:cNvSpPr>
          <p:nvPr>
            <p:ph type="body" idx="8"/>
          </p:nvPr>
        </p:nvSpPr>
        <p:spPr>
          <a:xfrm>
            <a:off x="9129371" y="2063323"/>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6" name="Google Shape;876;p137"/>
          <p:cNvSpPr txBox="1">
            <a:spLocks noGrp="1"/>
          </p:cNvSpPr>
          <p:nvPr>
            <p:ph type="body" idx="9"/>
          </p:nvPr>
        </p:nvSpPr>
        <p:spPr>
          <a:xfrm>
            <a:off x="9153592" y="3553181"/>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7" name="Google Shape;877;p137"/>
          <p:cNvSpPr txBox="1">
            <a:spLocks noGrp="1"/>
          </p:cNvSpPr>
          <p:nvPr>
            <p:ph type="body" idx="13"/>
          </p:nvPr>
        </p:nvSpPr>
        <p:spPr>
          <a:xfrm>
            <a:off x="6069366" y="2697772"/>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8" name="Google Shape;878;p137"/>
          <p:cNvSpPr txBox="1">
            <a:spLocks noGrp="1"/>
          </p:cNvSpPr>
          <p:nvPr>
            <p:ph type="body" idx="14"/>
          </p:nvPr>
        </p:nvSpPr>
        <p:spPr>
          <a:xfrm>
            <a:off x="6073649" y="2066419"/>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9" name="Google Shape;879;p137"/>
          <p:cNvSpPr txBox="1">
            <a:spLocks noGrp="1"/>
          </p:cNvSpPr>
          <p:nvPr>
            <p:ph type="body" idx="15"/>
          </p:nvPr>
        </p:nvSpPr>
        <p:spPr>
          <a:xfrm>
            <a:off x="6097870" y="3556277"/>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0" name="Google Shape;880;p137"/>
          <p:cNvSpPr txBox="1">
            <a:spLocks noGrp="1"/>
          </p:cNvSpPr>
          <p:nvPr>
            <p:ph type="body" idx="1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81" name="Google Shape;881;p137"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882" name="Google Shape;882;p137"/>
          <p:cNvGrpSpPr/>
          <p:nvPr/>
        </p:nvGrpSpPr>
        <p:grpSpPr>
          <a:xfrm>
            <a:off x="4480947" y="6257070"/>
            <a:ext cx="3144242" cy="374574"/>
            <a:chOff x="301128" y="6151084"/>
            <a:chExt cx="3144242" cy="374574"/>
          </a:xfrm>
        </p:grpSpPr>
        <p:pic>
          <p:nvPicPr>
            <p:cNvPr id="883" name="Google Shape;883;p13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884" name="Google Shape;884;p13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885" name="Google Shape;885;p13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 point icon graph">
  <p:cSld name="3 point icon graph">
    <p:spTree>
      <p:nvGrpSpPr>
        <p:cNvPr id="1" name="Shape 886"/>
        <p:cNvGrpSpPr/>
        <p:nvPr/>
      </p:nvGrpSpPr>
      <p:grpSpPr>
        <a:xfrm>
          <a:off x="0" y="0"/>
          <a:ext cx="0" cy="0"/>
          <a:chOff x="0" y="0"/>
          <a:chExt cx="0" cy="0"/>
        </a:xfrm>
      </p:grpSpPr>
      <p:sp>
        <p:nvSpPr>
          <p:cNvPr id="887" name="Google Shape;887;p138"/>
          <p:cNvSpPr/>
          <p:nvPr/>
        </p:nvSpPr>
        <p:spPr>
          <a:xfrm>
            <a:off x="2214760" y="1397635"/>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888" name="Google Shape;888;p138"/>
          <p:cNvSpPr/>
          <p:nvPr/>
        </p:nvSpPr>
        <p:spPr>
          <a:xfrm>
            <a:off x="2257859" y="1439070"/>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889" name="Google Shape;889;p138"/>
          <p:cNvSpPr/>
          <p:nvPr/>
        </p:nvSpPr>
        <p:spPr>
          <a:xfrm>
            <a:off x="5337787" y="1443935"/>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890" name="Google Shape;890;p138"/>
          <p:cNvSpPr/>
          <p:nvPr/>
        </p:nvSpPr>
        <p:spPr>
          <a:xfrm>
            <a:off x="5379220" y="1485370"/>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891" name="Google Shape;891;p138"/>
          <p:cNvSpPr/>
          <p:nvPr/>
        </p:nvSpPr>
        <p:spPr>
          <a:xfrm>
            <a:off x="8734778" y="1450185"/>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892" name="Google Shape;892;p138"/>
          <p:cNvSpPr/>
          <p:nvPr/>
        </p:nvSpPr>
        <p:spPr>
          <a:xfrm>
            <a:off x="8781896" y="1491620"/>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893" name="Google Shape;893;p138"/>
          <p:cNvSpPr txBox="1">
            <a:spLocks noGrp="1"/>
          </p:cNvSpPr>
          <p:nvPr>
            <p:ph type="body" idx="1"/>
          </p:nvPr>
        </p:nvSpPr>
        <p:spPr>
          <a:xfrm>
            <a:off x="1945657"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4" name="Google Shape;894;p138"/>
          <p:cNvSpPr txBox="1">
            <a:spLocks noGrp="1"/>
          </p:cNvSpPr>
          <p:nvPr>
            <p:ph type="body" idx="2"/>
          </p:nvPr>
        </p:nvSpPr>
        <p:spPr>
          <a:xfrm>
            <a:off x="5068119"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5" name="Google Shape;895;p138"/>
          <p:cNvSpPr txBox="1">
            <a:spLocks noGrp="1"/>
          </p:cNvSpPr>
          <p:nvPr>
            <p:ph type="body" idx="3"/>
          </p:nvPr>
        </p:nvSpPr>
        <p:spPr>
          <a:xfrm>
            <a:off x="8468477"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6" name="Google Shape;896;p138"/>
          <p:cNvSpPr txBox="1">
            <a:spLocks noGrp="1"/>
          </p:cNvSpPr>
          <p:nvPr>
            <p:ph type="body" idx="4"/>
          </p:nvPr>
        </p:nvSpPr>
        <p:spPr>
          <a:xfrm>
            <a:off x="10764" y="446202"/>
            <a:ext cx="12181236" cy="66995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97" name="Google Shape;897;p138"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898" name="Google Shape;898;p138"/>
          <p:cNvGrpSpPr/>
          <p:nvPr/>
        </p:nvGrpSpPr>
        <p:grpSpPr>
          <a:xfrm>
            <a:off x="4480947" y="6257070"/>
            <a:ext cx="3144242" cy="374574"/>
            <a:chOff x="301128" y="6151084"/>
            <a:chExt cx="3144242" cy="374574"/>
          </a:xfrm>
        </p:grpSpPr>
        <p:pic>
          <p:nvPicPr>
            <p:cNvPr id="899" name="Google Shape;899;p13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900" name="Google Shape;900;p13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901" name="Google Shape;901;p13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5 point icon graph A">
  <p:cSld name="5 point icon graph A">
    <p:spTree>
      <p:nvGrpSpPr>
        <p:cNvPr id="1" name="Shape 902"/>
        <p:cNvGrpSpPr/>
        <p:nvPr/>
      </p:nvGrpSpPr>
      <p:grpSpPr>
        <a:xfrm>
          <a:off x="0" y="0"/>
          <a:ext cx="0" cy="0"/>
          <a:chOff x="0" y="0"/>
          <a:chExt cx="0" cy="0"/>
        </a:xfrm>
      </p:grpSpPr>
      <p:sp>
        <p:nvSpPr>
          <p:cNvPr id="903" name="Google Shape;903;p139"/>
          <p:cNvSpPr/>
          <p:nvPr/>
        </p:nvSpPr>
        <p:spPr>
          <a:xfrm>
            <a:off x="3184089" y="1773769"/>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04" name="Google Shape;904;p139"/>
          <p:cNvSpPr/>
          <p:nvPr/>
        </p:nvSpPr>
        <p:spPr>
          <a:xfrm>
            <a:off x="3227188" y="1773769"/>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05" name="Google Shape;905;p139"/>
          <p:cNvSpPr/>
          <p:nvPr/>
        </p:nvSpPr>
        <p:spPr>
          <a:xfrm>
            <a:off x="5348401" y="1773769"/>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06" name="Google Shape;906;p139"/>
          <p:cNvSpPr/>
          <p:nvPr/>
        </p:nvSpPr>
        <p:spPr>
          <a:xfrm>
            <a:off x="5389834" y="1773769"/>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07" name="Google Shape;907;p139"/>
          <p:cNvSpPr/>
          <p:nvPr/>
        </p:nvSpPr>
        <p:spPr>
          <a:xfrm>
            <a:off x="1019776" y="1773769"/>
            <a:ext cx="1521426" cy="2214649"/>
          </a:xfrm>
          <a:custGeom>
            <a:avLst/>
            <a:gdLst/>
            <a:ahLst/>
            <a:cxnLst/>
            <a:rect l="l" t="t" r="r" b="b"/>
            <a:pathLst>
              <a:path w="914" h="1330" extrusionOk="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08" name="Google Shape;908;p139"/>
          <p:cNvSpPr/>
          <p:nvPr/>
        </p:nvSpPr>
        <p:spPr>
          <a:xfrm>
            <a:off x="1066895" y="1773769"/>
            <a:ext cx="1430522" cy="1433557"/>
          </a:xfrm>
          <a:custGeom>
            <a:avLst/>
            <a:gdLst/>
            <a:ahLst/>
            <a:cxnLst/>
            <a:rect l="l" t="t" r="r" b="b"/>
            <a:pathLst>
              <a:path w="472" h="473" extrusionOk="0">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09" name="Google Shape;909;p139"/>
          <p:cNvSpPr/>
          <p:nvPr/>
        </p:nvSpPr>
        <p:spPr>
          <a:xfrm>
            <a:off x="9675359" y="1773769"/>
            <a:ext cx="1518092" cy="2214649"/>
          </a:xfrm>
          <a:custGeom>
            <a:avLst/>
            <a:gdLst/>
            <a:ahLst/>
            <a:cxnLst/>
            <a:rect l="l" t="t" r="r" b="b"/>
            <a:pathLst>
              <a:path w="912" h="1330" extrusionOk="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10" name="Google Shape;910;p139"/>
          <p:cNvSpPr/>
          <p:nvPr/>
        </p:nvSpPr>
        <p:spPr>
          <a:xfrm>
            <a:off x="7511047" y="1773769"/>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11" name="Google Shape;911;p139"/>
          <p:cNvSpPr/>
          <p:nvPr/>
        </p:nvSpPr>
        <p:spPr>
          <a:xfrm>
            <a:off x="7558165" y="1773769"/>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12" name="Google Shape;912;p139"/>
          <p:cNvSpPr txBox="1">
            <a:spLocks noGrp="1"/>
          </p:cNvSpPr>
          <p:nvPr>
            <p:ph type="body" idx="1"/>
          </p:nvPr>
        </p:nvSpPr>
        <p:spPr>
          <a:xfrm>
            <a:off x="748973"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3" name="Google Shape;913;p139"/>
          <p:cNvSpPr txBox="1">
            <a:spLocks noGrp="1"/>
          </p:cNvSpPr>
          <p:nvPr>
            <p:ph type="body" idx="2"/>
          </p:nvPr>
        </p:nvSpPr>
        <p:spPr>
          <a:xfrm>
            <a:off x="2914986"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4" name="Google Shape;914;p139"/>
          <p:cNvSpPr txBox="1">
            <a:spLocks noGrp="1"/>
          </p:cNvSpPr>
          <p:nvPr>
            <p:ph type="body" idx="3"/>
          </p:nvPr>
        </p:nvSpPr>
        <p:spPr>
          <a:xfrm>
            <a:off x="5078733"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5" name="Google Shape;915;p139"/>
          <p:cNvSpPr txBox="1">
            <a:spLocks noGrp="1"/>
          </p:cNvSpPr>
          <p:nvPr>
            <p:ph type="body" idx="4"/>
          </p:nvPr>
        </p:nvSpPr>
        <p:spPr>
          <a:xfrm>
            <a:off x="7244746"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6" name="Google Shape;916;p139"/>
          <p:cNvSpPr txBox="1">
            <a:spLocks noGrp="1"/>
          </p:cNvSpPr>
          <p:nvPr>
            <p:ph type="body" idx="5"/>
          </p:nvPr>
        </p:nvSpPr>
        <p:spPr>
          <a:xfrm>
            <a:off x="9399324"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7" name="Google Shape;917;p139"/>
          <p:cNvSpPr/>
          <p:nvPr/>
        </p:nvSpPr>
        <p:spPr>
          <a:xfrm>
            <a:off x="9714586" y="1773769"/>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18" name="Google Shape;918;p139"/>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19" name="Google Shape;919;p139"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920" name="Google Shape;920;p139"/>
          <p:cNvGrpSpPr/>
          <p:nvPr/>
        </p:nvGrpSpPr>
        <p:grpSpPr>
          <a:xfrm>
            <a:off x="4480947" y="6257070"/>
            <a:ext cx="3144242" cy="374574"/>
            <a:chOff x="301128" y="6151084"/>
            <a:chExt cx="3144242" cy="374574"/>
          </a:xfrm>
        </p:grpSpPr>
        <p:pic>
          <p:nvPicPr>
            <p:cNvPr id="921" name="Google Shape;921;p139"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922" name="Google Shape;922;p139"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923" name="Google Shape;923;p139"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5 point icon graph A">
  <p:cSld name="1_5 point icon graph A">
    <p:spTree>
      <p:nvGrpSpPr>
        <p:cNvPr id="1" name="Shape 924"/>
        <p:cNvGrpSpPr/>
        <p:nvPr/>
      </p:nvGrpSpPr>
      <p:grpSpPr>
        <a:xfrm>
          <a:off x="0" y="0"/>
          <a:ext cx="0" cy="0"/>
          <a:chOff x="0" y="0"/>
          <a:chExt cx="0" cy="0"/>
        </a:xfrm>
      </p:grpSpPr>
      <p:sp>
        <p:nvSpPr>
          <p:cNvPr id="925" name="Google Shape;925;p140"/>
          <p:cNvSpPr/>
          <p:nvPr/>
        </p:nvSpPr>
        <p:spPr>
          <a:xfrm>
            <a:off x="3934587" y="1773769"/>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26" name="Google Shape;926;p140"/>
          <p:cNvSpPr/>
          <p:nvPr/>
        </p:nvSpPr>
        <p:spPr>
          <a:xfrm>
            <a:off x="4003560" y="1773769"/>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27" name="Google Shape;927;p140"/>
          <p:cNvSpPr/>
          <p:nvPr/>
        </p:nvSpPr>
        <p:spPr>
          <a:xfrm>
            <a:off x="6823510" y="1773769"/>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28" name="Google Shape;928;p140"/>
          <p:cNvSpPr/>
          <p:nvPr/>
        </p:nvSpPr>
        <p:spPr>
          <a:xfrm>
            <a:off x="6864943" y="1773769"/>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29" name="Google Shape;929;p140"/>
          <p:cNvSpPr/>
          <p:nvPr/>
        </p:nvSpPr>
        <p:spPr>
          <a:xfrm>
            <a:off x="1019776" y="1773769"/>
            <a:ext cx="1521426" cy="2214649"/>
          </a:xfrm>
          <a:custGeom>
            <a:avLst/>
            <a:gdLst/>
            <a:ahLst/>
            <a:cxnLst/>
            <a:rect l="l" t="t" r="r" b="b"/>
            <a:pathLst>
              <a:path w="914" h="1330" extrusionOk="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30" name="Google Shape;930;p140"/>
          <p:cNvSpPr/>
          <p:nvPr/>
        </p:nvSpPr>
        <p:spPr>
          <a:xfrm>
            <a:off x="1066895" y="1773769"/>
            <a:ext cx="1430522" cy="1433557"/>
          </a:xfrm>
          <a:custGeom>
            <a:avLst/>
            <a:gdLst/>
            <a:ahLst/>
            <a:cxnLst/>
            <a:rect l="l" t="t" r="r" b="b"/>
            <a:pathLst>
              <a:path w="472" h="473" extrusionOk="0">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31" name="Google Shape;931;p140"/>
          <p:cNvSpPr/>
          <p:nvPr/>
        </p:nvSpPr>
        <p:spPr>
          <a:xfrm>
            <a:off x="9719403" y="1773769"/>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32" name="Google Shape;932;p140"/>
          <p:cNvSpPr/>
          <p:nvPr/>
        </p:nvSpPr>
        <p:spPr>
          <a:xfrm>
            <a:off x="9766521" y="1773769"/>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933" name="Google Shape;933;p140"/>
          <p:cNvSpPr txBox="1">
            <a:spLocks noGrp="1"/>
          </p:cNvSpPr>
          <p:nvPr>
            <p:ph type="body" idx="1"/>
          </p:nvPr>
        </p:nvSpPr>
        <p:spPr>
          <a:xfrm>
            <a:off x="748973"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4" name="Google Shape;934;p140"/>
          <p:cNvSpPr txBox="1">
            <a:spLocks noGrp="1"/>
          </p:cNvSpPr>
          <p:nvPr>
            <p:ph type="body" idx="2"/>
          </p:nvPr>
        </p:nvSpPr>
        <p:spPr>
          <a:xfrm>
            <a:off x="3665484"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5" name="Google Shape;935;p140"/>
          <p:cNvSpPr txBox="1">
            <a:spLocks noGrp="1"/>
          </p:cNvSpPr>
          <p:nvPr>
            <p:ph type="body" idx="3"/>
          </p:nvPr>
        </p:nvSpPr>
        <p:spPr>
          <a:xfrm>
            <a:off x="6553842"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6" name="Google Shape;936;p140"/>
          <p:cNvSpPr txBox="1">
            <a:spLocks noGrp="1"/>
          </p:cNvSpPr>
          <p:nvPr>
            <p:ph type="body" idx="4"/>
          </p:nvPr>
        </p:nvSpPr>
        <p:spPr>
          <a:xfrm>
            <a:off x="9453102"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7" name="Google Shape;937;p140"/>
          <p:cNvSpPr txBox="1">
            <a:spLocks noGrp="1"/>
          </p:cNvSpPr>
          <p:nvPr>
            <p:ph type="body" idx="5"/>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38" name="Google Shape;938;p140"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939" name="Google Shape;939;p140"/>
          <p:cNvGrpSpPr/>
          <p:nvPr/>
        </p:nvGrpSpPr>
        <p:grpSpPr>
          <a:xfrm>
            <a:off x="4480947" y="6257070"/>
            <a:ext cx="3144242" cy="374574"/>
            <a:chOff x="301128" y="6151084"/>
            <a:chExt cx="3144242" cy="374574"/>
          </a:xfrm>
        </p:grpSpPr>
        <p:pic>
          <p:nvPicPr>
            <p:cNvPr id="940" name="Google Shape;940;p14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941" name="Google Shape;941;p14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942" name="Google Shape;942;p14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5 point icon Graph B">
  <p:cSld name="5 point icon Graph B">
    <p:spTree>
      <p:nvGrpSpPr>
        <p:cNvPr id="1" name="Shape 943"/>
        <p:cNvGrpSpPr/>
        <p:nvPr/>
      </p:nvGrpSpPr>
      <p:grpSpPr>
        <a:xfrm>
          <a:off x="0" y="0"/>
          <a:ext cx="0" cy="0"/>
          <a:chOff x="0" y="0"/>
          <a:chExt cx="0" cy="0"/>
        </a:xfrm>
      </p:grpSpPr>
      <p:sp>
        <p:nvSpPr>
          <p:cNvPr id="944" name="Google Shape;944;p141"/>
          <p:cNvSpPr/>
          <p:nvPr/>
        </p:nvSpPr>
        <p:spPr>
          <a:xfrm>
            <a:off x="832077" y="3024269"/>
            <a:ext cx="1921262" cy="2081780"/>
          </a:xfrm>
          <a:custGeom>
            <a:avLst/>
            <a:gdLst/>
            <a:ahLst/>
            <a:cxnLst/>
            <a:rect l="l" t="t" r="r" b="b"/>
            <a:pathLst>
              <a:path w="3430" h="3719" extrusionOk="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5" name="Google Shape;945;p141"/>
          <p:cNvSpPr/>
          <p:nvPr/>
        </p:nvSpPr>
        <p:spPr>
          <a:xfrm>
            <a:off x="2970654" y="3024269"/>
            <a:ext cx="1916323" cy="2081780"/>
          </a:xfrm>
          <a:custGeom>
            <a:avLst/>
            <a:gdLst/>
            <a:ahLst/>
            <a:cxnLst/>
            <a:rect l="l" t="t" r="r" b="b"/>
            <a:pathLst>
              <a:path w="3421" h="3719" extrusionOk="0">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6" name="Google Shape;946;p141"/>
          <p:cNvSpPr/>
          <p:nvPr/>
        </p:nvSpPr>
        <p:spPr>
          <a:xfrm>
            <a:off x="5104293" y="3024269"/>
            <a:ext cx="1918793" cy="2081780"/>
          </a:xfrm>
          <a:custGeom>
            <a:avLst/>
            <a:gdLst/>
            <a:ahLst/>
            <a:cxnLst/>
            <a:rect l="l" t="t" r="r" b="b"/>
            <a:pathLst>
              <a:path w="3428" h="3719" extrusionOk="0">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7" name="Google Shape;947;p141"/>
          <p:cNvSpPr/>
          <p:nvPr/>
        </p:nvSpPr>
        <p:spPr>
          <a:xfrm>
            <a:off x="7242870" y="3024269"/>
            <a:ext cx="1916323" cy="2081780"/>
          </a:xfrm>
          <a:custGeom>
            <a:avLst/>
            <a:gdLst/>
            <a:ahLst/>
            <a:cxnLst/>
            <a:rect l="l" t="t" r="r" b="b"/>
            <a:pathLst>
              <a:path w="3422" h="3719" extrusionOk="0">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8" name="Google Shape;948;p141"/>
          <p:cNvSpPr/>
          <p:nvPr/>
        </p:nvSpPr>
        <p:spPr>
          <a:xfrm>
            <a:off x="9376508" y="3024269"/>
            <a:ext cx="1921262" cy="2081780"/>
          </a:xfrm>
          <a:custGeom>
            <a:avLst/>
            <a:gdLst/>
            <a:ahLst/>
            <a:cxnLst/>
            <a:rect l="l" t="t" r="r" b="b"/>
            <a:pathLst>
              <a:path w="3429" h="3719" extrusionOk="0">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9" name="Google Shape;949;p141"/>
          <p:cNvSpPr txBox="1">
            <a:spLocks noGrp="1"/>
          </p:cNvSpPr>
          <p:nvPr>
            <p:ph type="body" idx="1"/>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0" name="Google Shape;950;p141"/>
          <p:cNvSpPr txBox="1">
            <a:spLocks noGrp="1"/>
          </p:cNvSpPr>
          <p:nvPr>
            <p:ph type="body" idx="2"/>
          </p:nvPr>
        </p:nvSpPr>
        <p:spPr>
          <a:xfrm>
            <a:off x="846019" y="3772431"/>
            <a:ext cx="1903851"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1" name="Google Shape;951;p141"/>
          <p:cNvSpPr txBox="1">
            <a:spLocks noGrp="1"/>
          </p:cNvSpPr>
          <p:nvPr>
            <p:ph type="body" idx="3"/>
          </p:nvPr>
        </p:nvSpPr>
        <p:spPr>
          <a:xfrm>
            <a:off x="2973021" y="3766181"/>
            <a:ext cx="1921263"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2" name="Google Shape;952;p141"/>
          <p:cNvSpPr txBox="1">
            <a:spLocks noGrp="1"/>
          </p:cNvSpPr>
          <p:nvPr>
            <p:ph type="body" idx="4"/>
          </p:nvPr>
        </p:nvSpPr>
        <p:spPr>
          <a:xfrm>
            <a:off x="5116948" y="3757727"/>
            <a:ext cx="1908506"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3" name="Google Shape;953;p141"/>
          <p:cNvSpPr txBox="1">
            <a:spLocks noGrp="1"/>
          </p:cNvSpPr>
          <p:nvPr>
            <p:ph type="body" idx="5"/>
          </p:nvPr>
        </p:nvSpPr>
        <p:spPr>
          <a:xfrm>
            <a:off x="7271386" y="3751477"/>
            <a:ext cx="1890175"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4" name="Google Shape;954;p141"/>
          <p:cNvSpPr txBox="1">
            <a:spLocks noGrp="1"/>
          </p:cNvSpPr>
          <p:nvPr>
            <p:ph type="body" idx="6"/>
          </p:nvPr>
        </p:nvSpPr>
        <p:spPr>
          <a:xfrm>
            <a:off x="9391239" y="3739902"/>
            <a:ext cx="1921262"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55" name="Google Shape;955;p141"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956" name="Google Shape;956;p141"/>
          <p:cNvGrpSpPr/>
          <p:nvPr/>
        </p:nvGrpSpPr>
        <p:grpSpPr>
          <a:xfrm>
            <a:off x="4480947" y="6257070"/>
            <a:ext cx="3144242" cy="374574"/>
            <a:chOff x="301128" y="6151084"/>
            <a:chExt cx="3144242" cy="374574"/>
          </a:xfrm>
        </p:grpSpPr>
        <p:pic>
          <p:nvPicPr>
            <p:cNvPr id="957" name="Google Shape;957;p14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958" name="Google Shape;958;p14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959" name="Google Shape;959;p14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ercentage graph x 4">
  <p:cSld name="percentage graph x 4">
    <p:spTree>
      <p:nvGrpSpPr>
        <p:cNvPr id="1" name="Shape 960"/>
        <p:cNvGrpSpPr/>
        <p:nvPr/>
      </p:nvGrpSpPr>
      <p:grpSpPr>
        <a:xfrm>
          <a:off x="0" y="0"/>
          <a:ext cx="0" cy="0"/>
          <a:chOff x="0" y="0"/>
          <a:chExt cx="0" cy="0"/>
        </a:xfrm>
      </p:grpSpPr>
      <p:grpSp>
        <p:nvGrpSpPr>
          <p:cNvPr id="961" name="Google Shape;961;p142"/>
          <p:cNvGrpSpPr/>
          <p:nvPr/>
        </p:nvGrpSpPr>
        <p:grpSpPr>
          <a:xfrm>
            <a:off x="958611" y="1840131"/>
            <a:ext cx="10383759" cy="2382415"/>
            <a:chOff x="2122935" y="4949396"/>
            <a:chExt cx="20123405" cy="5001613"/>
          </a:xfrm>
        </p:grpSpPr>
        <p:sp>
          <p:nvSpPr>
            <p:cNvPr id="962" name="Google Shape;962;p142"/>
            <p:cNvSpPr/>
            <p:nvPr/>
          </p:nvSpPr>
          <p:spPr>
            <a:xfrm>
              <a:off x="2122935" y="4949396"/>
              <a:ext cx="3790687"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963" name="Google Shape;963;p142"/>
            <p:cNvSpPr/>
            <p:nvPr/>
          </p:nvSpPr>
          <p:spPr>
            <a:xfrm>
              <a:off x="7490990"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964" name="Google Shape;964;p142"/>
            <p:cNvSpPr/>
            <p:nvPr/>
          </p:nvSpPr>
          <p:spPr>
            <a:xfrm>
              <a:off x="12851432"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965" name="Google Shape;965;p142"/>
            <p:cNvSpPr/>
            <p:nvPr/>
          </p:nvSpPr>
          <p:spPr>
            <a:xfrm>
              <a:off x="18219487"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966" name="Google Shape;966;p142"/>
            <p:cNvSpPr txBox="1"/>
            <p:nvPr/>
          </p:nvSpPr>
          <p:spPr>
            <a:xfrm>
              <a:off x="12638765" y="9304679"/>
              <a:ext cx="4216023" cy="646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Title Three</a:t>
              </a:r>
              <a:endParaRPr/>
            </a:p>
          </p:txBody>
        </p:sp>
        <p:sp>
          <p:nvSpPr>
            <p:cNvPr id="967" name="Google Shape;967;p142"/>
            <p:cNvSpPr txBox="1"/>
            <p:nvPr/>
          </p:nvSpPr>
          <p:spPr>
            <a:xfrm>
              <a:off x="18030317" y="9304679"/>
              <a:ext cx="4216023" cy="646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Title Four</a:t>
              </a:r>
              <a:endParaRPr/>
            </a:p>
          </p:txBody>
        </p:sp>
      </p:grpSp>
      <p:sp>
        <p:nvSpPr>
          <p:cNvPr id="968" name="Google Shape;968;p142"/>
          <p:cNvSpPr txBox="1">
            <a:spLocks noGrp="1"/>
          </p:cNvSpPr>
          <p:nvPr>
            <p:ph type="body" idx="1"/>
          </p:nvPr>
        </p:nvSpPr>
        <p:spPr>
          <a:xfrm>
            <a:off x="893815" y="426599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9" name="Google Shape;969;p142"/>
          <p:cNvSpPr txBox="1">
            <a:spLocks noGrp="1"/>
          </p:cNvSpPr>
          <p:nvPr>
            <p:ph type="body" idx="2"/>
          </p:nvPr>
        </p:nvSpPr>
        <p:spPr>
          <a:xfrm>
            <a:off x="3660245" y="4251141"/>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0" name="Google Shape;970;p142"/>
          <p:cNvSpPr txBox="1">
            <a:spLocks noGrp="1"/>
          </p:cNvSpPr>
          <p:nvPr>
            <p:ph type="body" idx="3"/>
          </p:nvPr>
        </p:nvSpPr>
        <p:spPr>
          <a:xfrm>
            <a:off x="6427562" y="4217367"/>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1" name="Google Shape;971;p142"/>
          <p:cNvSpPr txBox="1">
            <a:spLocks noGrp="1"/>
          </p:cNvSpPr>
          <p:nvPr>
            <p:ph type="body" idx="4"/>
          </p:nvPr>
        </p:nvSpPr>
        <p:spPr>
          <a:xfrm>
            <a:off x="9193992" y="4202518"/>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2" name="Google Shape;972;p142"/>
          <p:cNvSpPr txBox="1">
            <a:spLocks noGrp="1"/>
          </p:cNvSpPr>
          <p:nvPr>
            <p:ph type="body" idx="5"/>
          </p:nvPr>
        </p:nvSpPr>
        <p:spPr>
          <a:xfrm>
            <a:off x="904742"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3600"/>
              <a:buNone/>
              <a:defRPr sz="36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3" name="Google Shape;973;p142"/>
          <p:cNvSpPr txBox="1">
            <a:spLocks noGrp="1"/>
          </p:cNvSpPr>
          <p:nvPr>
            <p:ph type="body" idx="6"/>
          </p:nvPr>
        </p:nvSpPr>
        <p:spPr>
          <a:xfrm>
            <a:off x="3697637"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3600"/>
              <a:buNone/>
              <a:defRPr sz="36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4" name="Google Shape;974;p142"/>
          <p:cNvSpPr txBox="1">
            <a:spLocks noGrp="1"/>
          </p:cNvSpPr>
          <p:nvPr>
            <p:ph type="body" idx="7"/>
          </p:nvPr>
        </p:nvSpPr>
        <p:spPr>
          <a:xfrm>
            <a:off x="6477675"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3600"/>
              <a:buNone/>
              <a:defRPr sz="36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5" name="Google Shape;975;p142"/>
          <p:cNvSpPr txBox="1">
            <a:spLocks noGrp="1"/>
          </p:cNvSpPr>
          <p:nvPr>
            <p:ph type="body" idx="8"/>
          </p:nvPr>
        </p:nvSpPr>
        <p:spPr>
          <a:xfrm>
            <a:off x="9270570"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3600"/>
              <a:buNone/>
              <a:defRPr sz="3600" b="1"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6" name="Google Shape;976;p142"/>
          <p:cNvSpPr txBox="1">
            <a:spLocks noGrp="1"/>
          </p:cNvSpPr>
          <p:nvPr>
            <p:ph type="body" idx="9"/>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77" name="Google Shape;977;p142"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978" name="Google Shape;978;p142"/>
          <p:cNvGrpSpPr/>
          <p:nvPr/>
        </p:nvGrpSpPr>
        <p:grpSpPr>
          <a:xfrm>
            <a:off x="4480947" y="6257070"/>
            <a:ext cx="3144242" cy="374574"/>
            <a:chOff x="301128" y="6151084"/>
            <a:chExt cx="3144242" cy="374574"/>
          </a:xfrm>
        </p:grpSpPr>
        <p:pic>
          <p:nvPicPr>
            <p:cNvPr id="979" name="Google Shape;979;p14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980" name="Google Shape;980;p14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981" name="Google Shape;981;p14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ercentage graph x 3">
  <p:cSld name="percentage graph x 3">
    <p:spTree>
      <p:nvGrpSpPr>
        <p:cNvPr id="1" name="Shape 982"/>
        <p:cNvGrpSpPr/>
        <p:nvPr/>
      </p:nvGrpSpPr>
      <p:grpSpPr>
        <a:xfrm>
          <a:off x="0" y="0"/>
          <a:ext cx="0" cy="0"/>
          <a:chOff x="0" y="0"/>
          <a:chExt cx="0" cy="0"/>
        </a:xfrm>
      </p:grpSpPr>
      <p:grpSp>
        <p:nvGrpSpPr>
          <p:cNvPr id="983" name="Google Shape;983;p143"/>
          <p:cNvGrpSpPr/>
          <p:nvPr/>
        </p:nvGrpSpPr>
        <p:grpSpPr>
          <a:xfrm>
            <a:off x="2282521" y="1805252"/>
            <a:ext cx="7491958" cy="1805615"/>
            <a:chOff x="7490990" y="4949396"/>
            <a:chExt cx="14519185" cy="3790686"/>
          </a:xfrm>
        </p:grpSpPr>
        <p:sp>
          <p:nvSpPr>
            <p:cNvPr id="984" name="Google Shape;984;p143"/>
            <p:cNvSpPr/>
            <p:nvPr/>
          </p:nvSpPr>
          <p:spPr>
            <a:xfrm>
              <a:off x="7490990"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985" name="Google Shape;985;p143"/>
            <p:cNvSpPr/>
            <p:nvPr/>
          </p:nvSpPr>
          <p:spPr>
            <a:xfrm>
              <a:off x="12851432"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986" name="Google Shape;986;p143"/>
            <p:cNvSpPr/>
            <p:nvPr/>
          </p:nvSpPr>
          <p:spPr>
            <a:xfrm>
              <a:off x="18219487"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grpSp>
      <p:sp>
        <p:nvSpPr>
          <p:cNvPr id="987" name="Google Shape;987;p143"/>
          <p:cNvSpPr txBox="1">
            <a:spLocks noGrp="1"/>
          </p:cNvSpPr>
          <p:nvPr>
            <p:ph type="body" idx="1"/>
          </p:nvPr>
        </p:nvSpPr>
        <p:spPr>
          <a:xfrm>
            <a:off x="2214217"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8" name="Google Shape;988;p143"/>
          <p:cNvSpPr txBox="1">
            <a:spLocks noGrp="1"/>
          </p:cNvSpPr>
          <p:nvPr>
            <p:ph type="body" idx="2"/>
          </p:nvPr>
        </p:nvSpPr>
        <p:spPr>
          <a:xfrm>
            <a:off x="4981534"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9" name="Google Shape;989;p143"/>
          <p:cNvSpPr txBox="1">
            <a:spLocks noGrp="1"/>
          </p:cNvSpPr>
          <p:nvPr>
            <p:ph type="body" idx="3"/>
          </p:nvPr>
        </p:nvSpPr>
        <p:spPr>
          <a:xfrm>
            <a:off x="7747964"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0" name="Google Shape;990;p143"/>
          <p:cNvSpPr txBox="1">
            <a:spLocks noGrp="1"/>
          </p:cNvSpPr>
          <p:nvPr>
            <p:ph type="body" idx="4"/>
          </p:nvPr>
        </p:nvSpPr>
        <p:spPr>
          <a:xfrm>
            <a:off x="2251609"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3600"/>
              <a:buNone/>
              <a:defRPr sz="36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1" name="Google Shape;991;p143"/>
          <p:cNvSpPr txBox="1">
            <a:spLocks noGrp="1"/>
          </p:cNvSpPr>
          <p:nvPr>
            <p:ph type="body" idx="5"/>
          </p:nvPr>
        </p:nvSpPr>
        <p:spPr>
          <a:xfrm>
            <a:off x="5031647"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3600"/>
              <a:buNone/>
              <a:defRPr sz="36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2" name="Google Shape;992;p143"/>
          <p:cNvSpPr txBox="1">
            <a:spLocks noGrp="1"/>
          </p:cNvSpPr>
          <p:nvPr>
            <p:ph type="body" idx="6"/>
          </p:nvPr>
        </p:nvSpPr>
        <p:spPr>
          <a:xfrm>
            <a:off x="7824542"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3600"/>
              <a:buNone/>
              <a:defRPr sz="36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3" name="Google Shape;993;p143"/>
          <p:cNvSpPr txBox="1">
            <a:spLocks noGrp="1"/>
          </p:cNvSpPr>
          <p:nvPr>
            <p:ph type="body" idx="7"/>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94" name="Google Shape;994;p143"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995" name="Google Shape;995;p143"/>
          <p:cNvGrpSpPr/>
          <p:nvPr/>
        </p:nvGrpSpPr>
        <p:grpSpPr>
          <a:xfrm>
            <a:off x="4480947" y="6257070"/>
            <a:ext cx="3144242" cy="374574"/>
            <a:chOff x="301128" y="6151084"/>
            <a:chExt cx="3144242" cy="374574"/>
          </a:xfrm>
        </p:grpSpPr>
        <p:pic>
          <p:nvPicPr>
            <p:cNvPr id="996" name="Google Shape;996;p143"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997" name="Google Shape;997;p143"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998" name="Google Shape;998;p143"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ullet Slide - Blue">
  <p:cSld name="1_Bullet Slide - Blue">
    <p:spTree>
      <p:nvGrpSpPr>
        <p:cNvPr id="1" name="Shape 87"/>
        <p:cNvGrpSpPr/>
        <p:nvPr/>
      </p:nvGrpSpPr>
      <p:grpSpPr>
        <a:xfrm>
          <a:off x="0" y="0"/>
          <a:ext cx="0" cy="0"/>
          <a:chOff x="0" y="0"/>
          <a:chExt cx="0" cy="0"/>
        </a:xfrm>
      </p:grpSpPr>
      <p:sp>
        <p:nvSpPr>
          <p:cNvPr id="88" name="Google Shape;88;p80"/>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80"/>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0" name="Google Shape;90;p80"/>
          <p:cNvCxnSpPr/>
          <p:nvPr/>
        </p:nvCxnSpPr>
        <p:spPr>
          <a:xfrm>
            <a:off x="5346936" y="-25722"/>
            <a:ext cx="0" cy="6853558"/>
          </a:xfrm>
          <a:prstGeom prst="straightConnector1">
            <a:avLst/>
          </a:prstGeom>
          <a:noFill/>
          <a:ln w="12700" cap="flat" cmpd="sng">
            <a:solidFill>
              <a:srgbClr val="81D1C5"/>
            </a:solidFill>
            <a:prstDash val="solid"/>
            <a:miter lim="800000"/>
            <a:headEnd type="none" w="sm" len="sm"/>
            <a:tailEnd type="none" w="sm" len="sm"/>
          </a:ln>
        </p:spPr>
      </p:cxnSp>
      <p:sp>
        <p:nvSpPr>
          <p:cNvPr id="91" name="Google Shape;91;p80"/>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80"/>
          <p:cNvSpPr/>
          <p:nvPr/>
        </p:nvSpPr>
        <p:spPr>
          <a:xfrm>
            <a:off x="4783395" y="415207"/>
            <a:ext cx="1154422" cy="1154422"/>
          </a:xfrm>
          <a:prstGeom prst="ellipse">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93" name="Google Shape;93;p80"/>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4" name="Google Shape;94;p80"/>
          <p:cNvGrpSpPr/>
          <p:nvPr/>
        </p:nvGrpSpPr>
        <p:grpSpPr>
          <a:xfrm rot="-5400000">
            <a:off x="-1025447" y="4518095"/>
            <a:ext cx="3445636" cy="410479"/>
            <a:chOff x="301128" y="6151084"/>
            <a:chExt cx="3144242" cy="374574"/>
          </a:xfrm>
        </p:grpSpPr>
        <p:pic>
          <p:nvPicPr>
            <p:cNvPr id="95" name="Google Shape;95;p80"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96" name="Google Shape;96;p80"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97" name="Google Shape;97;p80"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ircle icon graph">
  <p:cSld name="Circle icon graph">
    <p:spTree>
      <p:nvGrpSpPr>
        <p:cNvPr id="1" name="Shape 999"/>
        <p:cNvGrpSpPr/>
        <p:nvPr/>
      </p:nvGrpSpPr>
      <p:grpSpPr>
        <a:xfrm>
          <a:off x="0" y="0"/>
          <a:ext cx="0" cy="0"/>
          <a:chOff x="0" y="0"/>
          <a:chExt cx="0" cy="0"/>
        </a:xfrm>
      </p:grpSpPr>
      <p:grpSp>
        <p:nvGrpSpPr>
          <p:cNvPr id="1000" name="Google Shape;1000;p144"/>
          <p:cNvGrpSpPr/>
          <p:nvPr/>
        </p:nvGrpSpPr>
        <p:grpSpPr>
          <a:xfrm flipH="1">
            <a:off x="8729578" y="863758"/>
            <a:ext cx="3462422" cy="4621568"/>
            <a:chOff x="1333421" y="1575267"/>
            <a:chExt cx="7926559" cy="10580207"/>
          </a:xfrm>
        </p:grpSpPr>
        <p:sp>
          <p:nvSpPr>
            <p:cNvPr id="1001" name="Google Shape;1001;p144"/>
            <p:cNvSpPr/>
            <p:nvPr/>
          </p:nvSpPr>
          <p:spPr>
            <a:xfrm>
              <a:off x="5564524" y="5167524"/>
              <a:ext cx="1120431" cy="3380949"/>
            </a:xfrm>
            <a:custGeom>
              <a:avLst/>
              <a:gdLst/>
              <a:ahLst/>
              <a:cxnLst/>
              <a:rect l="l" t="t" r="r" b="b"/>
              <a:pathLst>
                <a:path w="1005" h="3034" extrusionOk="0">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2" name="Google Shape;1002;p144"/>
            <p:cNvSpPr/>
            <p:nvPr/>
          </p:nvSpPr>
          <p:spPr>
            <a:xfrm>
              <a:off x="1333421" y="1575267"/>
              <a:ext cx="3223696" cy="1759273"/>
            </a:xfrm>
            <a:custGeom>
              <a:avLst/>
              <a:gdLst/>
              <a:ahLst/>
              <a:cxnLst/>
              <a:rect l="l" t="t" r="r" b="b"/>
              <a:pathLst>
                <a:path w="2891" h="1577" extrusionOk="0">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3" name="Google Shape;1003;p144"/>
            <p:cNvSpPr/>
            <p:nvPr/>
          </p:nvSpPr>
          <p:spPr>
            <a:xfrm>
              <a:off x="3933019" y="2543357"/>
              <a:ext cx="2511140" cy="3017301"/>
            </a:xfrm>
            <a:custGeom>
              <a:avLst/>
              <a:gdLst/>
              <a:ahLst/>
              <a:cxnLst/>
              <a:rect l="l" t="t" r="r" b="b"/>
              <a:pathLst>
                <a:path w="2255" h="2708" extrusionOk="0">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4" name="Google Shape;1004;p144"/>
            <p:cNvSpPr/>
            <p:nvPr/>
          </p:nvSpPr>
          <p:spPr>
            <a:xfrm>
              <a:off x="1333421" y="10386373"/>
              <a:ext cx="3223696" cy="1769101"/>
            </a:xfrm>
            <a:custGeom>
              <a:avLst/>
              <a:gdLst/>
              <a:ahLst/>
              <a:cxnLst/>
              <a:rect l="l" t="t" r="r" b="b"/>
              <a:pathLst>
                <a:path w="2891" h="1586" extrusionOk="0">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862"/>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5" name="Google Shape;1005;p144"/>
            <p:cNvSpPr/>
            <p:nvPr/>
          </p:nvSpPr>
          <p:spPr>
            <a:xfrm>
              <a:off x="3933019" y="8165168"/>
              <a:ext cx="2511140" cy="3012388"/>
            </a:xfrm>
            <a:custGeom>
              <a:avLst/>
              <a:gdLst/>
              <a:ahLst/>
              <a:cxnLst/>
              <a:rect l="l" t="t" r="r" b="b"/>
              <a:pathLst>
                <a:path w="2255" h="2701" extrusionOk="0">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006" name="Google Shape;1006;p144"/>
            <p:cNvCxnSpPr/>
            <p:nvPr/>
          </p:nvCxnSpPr>
          <p:spPr>
            <a:xfrm flipH="1">
              <a:off x="6134567"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1007" name="Google Shape;1007;p144"/>
            <p:cNvCxnSpPr/>
            <p:nvPr/>
          </p:nvCxnSpPr>
          <p:spPr>
            <a:xfrm flipH="1">
              <a:off x="5854458"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1008" name="Google Shape;1008;p144"/>
            <p:cNvCxnSpPr/>
            <p:nvPr/>
          </p:nvCxnSpPr>
          <p:spPr>
            <a:xfrm flipH="1">
              <a:off x="5569436"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1009" name="Google Shape;1009;p144"/>
            <p:cNvCxnSpPr/>
            <p:nvPr/>
          </p:nvCxnSpPr>
          <p:spPr>
            <a:xfrm flipH="1">
              <a:off x="5284414"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1010" name="Google Shape;1010;p144"/>
            <p:cNvCxnSpPr/>
            <p:nvPr/>
          </p:nvCxnSpPr>
          <p:spPr>
            <a:xfrm flipH="1">
              <a:off x="4999393"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1011" name="Google Shape;1011;p144"/>
            <p:cNvCxnSpPr/>
            <p:nvPr/>
          </p:nvCxnSpPr>
          <p:spPr>
            <a:xfrm flipH="1">
              <a:off x="4719286"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1012" name="Google Shape;1012;p144"/>
            <p:cNvCxnSpPr/>
            <p:nvPr/>
          </p:nvCxnSpPr>
          <p:spPr>
            <a:xfrm flipH="1">
              <a:off x="4434264"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1013" name="Google Shape;1013;p144"/>
            <p:cNvCxnSpPr/>
            <p:nvPr/>
          </p:nvCxnSpPr>
          <p:spPr>
            <a:xfrm flipH="1">
              <a:off x="4149243"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1014" name="Google Shape;1014;p144"/>
            <p:cNvCxnSpPr/>
            <p:nvPr/>
          </p:nvCxnSpPr>
          <p:spPr>
            <a:xfrm flipH="1">
              <a:off x="3864221" y="1678463"/>
              <a:ext cx="152338" cy="4916"/>
            </a:xfrm>
            <a:prstGeom prst="straightConnector1">
              <a:avLst/>
            </a:prstGeom>
            <a:noFill/>
            <a:ln w="14400" cap="flat" cmpd="sng">
              <a:solidFill>
                <a:srgbClr val="7F7F7F"/>
              </a:solidFill>
              <a:prstDash val="solid"/>
              <a:round/>
              <a:headEnd type="none" w="med" len="med"/>
              <a:tailEnd type="none" w="med" len="med"/>
            </a:ln>
          </p:spPr>
        </p:cxnSp>
        <p:sp>
          <p:nvSpPr>
            <p:cNvPr id="1015" name="Google Shape;1015;p144"/>
            <p:cNvSpPr/>
            <p:nvPr/>
          </p:nvSpPr>
          <p:spPr>
            <a:xfrm>
              <a:off x="3603768" y="1678463"/>
              <a:ext cx="127768" cy="44229"/>
            </a:xfrm>
            <a:custGeom>
              <a:avLst/>
              <a:gdLst/>
              <a:ahLst/>
              <a:cxnLst/>
              <a:rect l="l" t="t" r="r" b="b"/>
              <a:pathLst>
                <a:path w="113" h="41" extrusionOk="0">
                  <a:moveTo>
                    <a:pt x="112" y="0"/>
                  </a:moveTo>
                  <a:lnTo>
                    <a:pt x="40" y="0"/>
                  </a:lnTo>
                  <a:lnTo>
                    <a:pt x="0" y="40"/>
                  </a:lnTo>
                </a:path>
              </a:pathLst>
            </a:custGeom>
            <a:noFill/>
            <a:ln w="14400"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016" name="Google Shape;1016;p144"/>
            <p:cNvCxnSpPr/>
            <p:nvPr/>
          </p:nvCxnSpPr>
          <p:spPr>
            <a:xfrm flipH="1">
              <a:off x="3412117" y="1830804"/>
              <a:ext cx="98283" cy="108112"/>
            </a:xfrm>
            <a:prstGeom prst="straightConnector1">
              <a:avLst/>
            </a:prstGeom>
            <a:noFill/>
            <a:ln w="14400" cap="flat" cmpd="sng">
              <a:solidFill>
                <a:srgbClr val="7F7F7F"/>
              </a:solidFill>
              <a:prstDash val="solid"/>
              <a:round/>
              <a:headEnd type="none" w="med" len="med"/>
              <a:tailEnd type="none" w="med" len="med"/>
            </a:ln>
          </p:spPr>
        </p:cxnSp>
        <p:cxnSp>
          <p:nvCxnSpPr>
            <p:cNvPr id="1017" name="Google Shape;1017;p144"/>
            <p:cNvCxnSpPr/>
            <p:nvPr/>
          </p:nvCxnSpPr>
          <p:spPr>
            <a:xfrm>
              <a:off x="5716861"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1018" name="Google Shape;1018;p144"/>
            <p:cNvCxnSpPr/>
            <p:nvPr/>
          </p:nvCxnSpPr>
          <p:spPr>
            <a:xfrm>
              <a:off x="6001883"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1019" name="Google Shape;1019;p144"/>
            <p:cNvCxnSpPr/>
            <p:nvPr/>
          </p:nvCxnSpPr>
          <p:spPr>
            <a:xfrm>
              <a:off x="6281993"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20" name="Google Shape;1020;p144"/>
            <p:cNvCxnSpPr/>
            <p:nvPr/>
          </p:nvCxnSpPr>
          <p:spPr>
            <a:xfrm>
              <a:off x="6567014"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21" name="Google Shape;1021;p144"/>
            <p:cNvCxnSpPr/>
            <p:nvPr/>
          </p:nvCxnSpPr>
          <p:spPr>
            <a:xfrm>
              <a:off x="6852036"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22" name="Google Shape;1022;p144"/>
            <p:cNvCxnSpPr/>
            <p:nvPr/>
          </p:nvCxnSpPr>
          <p:spPr>
            <a:xfrm>
              <a:off x="7137058"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23" name="Google Shape;1023;p144"/>
            <p:cNvCxnSpPr/>
            <p:nvPr/>
          </p:nvCxnSpPr>
          <p:spPr>
            <a:xfrm>
              <a:off x="7422080"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24" name="Google Shape;1024;p144"/>
            <p:cNvCxnSpPr/>
            <p:nvPr/>
          </p:nvCxnSpPr>
          <p:spPr>
            <a:xfrm>
              <a:off x="7702186"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1025" name="Google Shape;1025;p144"/>
            <p:cNvCxnSpPr/>
            <p:nvPr/>
          </p:nvCxnSpPr>
          <p:spPr>
            <a:xfrm>
              <a:off x="7987208"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1026" name="Google Shape;1026;p144"/>
            <p:cNvCxnSpPr/>
            <p:nvPr/>
          </p:nvCxnSpPr>
          <p:spPr>
            <a:xfrm>
              <a:off x="8272230" y="3924240"/>
              <a:ext cx="78627" cy="4913"/>
            </a:xfrm>
            <a:prstGeom prst="straightConnector1">
              <a:avLst/>
            </a:prstGeom>
            <a:noFill/>
            <a:ln w="14400" cap="flat" cmpd="sng">
              <a:solidFill>
                <a:srgbClr val="7F7F7F"/>
              </a:solidFill>
              <a:prstDash val="solid"/>
              <a:round/>
              <a:headEnd type="none" w="med" len="med"/>
              <a:tailEnd type="none" w="med" len="med"/>
            </a:ln>
          </p:spPr>
        </p:cxnSp>
        <p:cxnSp>
          <p:nvCxnSpPr>
            <p:cNvPr id="1027" name="Google Shape;1027;p144"/>
            <p:cNvCxnSpPr/>
            <p:nvPr/>
          </p:nvCxnSpPr>
          <p:spPr>
            <a:xfrm>
              <a:off x="6630897"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1028" name="Google Shape;1028;p144"/>
            <p:cNvCxnSpPr/>
            <p:nvPr/>
          </p:nvCxnSpPr>
          <p:spPr>
            <a:xfrm>
              <a:off x="6915919"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1029" name="Google Shape;1029;p144"/>
            <p:cNvCxnSpPr/>
            <p:nvPr/>
          </p:nvCxnSpPr>
          <p:spPr>
            <a:xfrm>
              <a:off x="7200941"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1030" name="Google Shape;1030;p144"/>
            <p:cNvCxnSpPr/>
            <p:nvPr/>
          </p:nvCxnSpPr>
          <p:spPr>
            <a:xfrm>
              <a:off x="7481050"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31" name="Google Shape;1031;p144"/>
            <p:cNvCxnSpPr/>
            <p:nvPr/>
          </p:nvCxnSpPr>
          <p:spPr>
            <a:xfrm>
              <a:off x="7766072"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32" name="Google Shape;1032;p144"/>
            <p:cNvCxnSpPr/>
            <p:nvPr/>
          </p:nvCxnSpPr>
          <p:spPr>
            <a:xfrm>
              <a:off x="8051094"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33" name="Google Shape;1033;p144"/>
            <p:cNvCxnSpPr/>
            <p:nvPr/>
          </p:nvCxnSpPr>
          <p:spPr>
            <a:xfrm>
              <a:off x="8336116"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34" name="Google Shape;1034;p144"/>
            <p:cNvCxnSpPr/>
            <p:nvPr/>
          </p:nvCxnSpPr>
          <p:spPr>
            <a:xfrm>
              <a:off x="8621138"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35" name="Google Shape;1035;p144"/>
            <p:cNvCxnSpPr/>
            <p:nvPr/>
          </p:nvCxnSpPr>
          <p:spPr>
            <a:xfrm>
              <a:off x="8901244"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1036" name="Google Shape;1036;p144"/>
            <p:cNvCxnSpPr/>
            <p:nvPr/>
          </p:nvCxnSpPr>
          <p:spPr>
            <a:xfrm>
              <a:off x="9186266" y="6862914"/>
              <a:ext cx="73714" cy="4913"/>
            </a:xfrm>
            <a:prstGeom prst="straightConnector1">
              <a:avLst/>
            </a:prstGeom>
            <a:noFill/>
            <a:ln w="14400" cap="flat" cmpd="sng">
              <a:solidFill>
                <a:srgbClr val="7F7F7F"/>
              </a:solidFill>
              <a:prstDash val="solid"/>
              <a:round/>
              <a:headEnd type="none" w="med" len="med"/>
              <a:tailEnd type="none" w="med" len="med"/>
            </a:ln>
          </p:spPr>
        </p:cxnSp>
        <p:cxnSp>
          <p:nvCxnSpPr>
            <p:cNvPr id="1037" name="Google Shape;1037;p144"/>
            <p:cNvCxnSpPr/>
            <p:nvPr/>
          </p:nvCxnSpPr>
          <p:spPr>
            <a:xfrm>
              <a:off x="5716861"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1038" name="Google Shape;1038;p144"/>
            <p:cNvCxnSpPr/>
            <p:nvPr/>
          </p:nvCxnSpPr>
          <p:spPr>
            <a:xfrm>
              <a:off x="6001883"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1039" name="Google Shape;1039;p144"/>
            <p:cNvCxnSpPr/>
            <p:nvPr/>
          </p:nvCxnSpPr>
          <p:spPr>
            <a:xfrm>
              <a:off x="6281993"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40" name="Google Shape;1040;p144"/>
            <p:cNvCxnSpPr/>
            <p:nvPr/>
          </p:nvCxnSpPr>
          <p:spPr>
            <a:xfrm>
              <a:off x="6567014"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41" name="Google Shape;1041;p144"/>
            <p:cNvCxnSpPr/>
            <p:nvPr/>
          </p:nvCxnSpPr>
          <p:spPr>
            <a:xfrm>
              <a:off x="6852036"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42" name="Google Shape;1042;p144"/>
            <p:cNvCxnSpPr/>
            <p:nvPr/>
          </p:nvCxnSpPr>
          <p:spPr>
            <a:xfrm>
              <a:off x="7137058"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43" name="Google Shape;1043;p144"/>
            <p:cNvCxnSpPr/>
            <p:nvPr/>
          </p:nvCxnSpPr>
          <p:spPr>
            <a:xfrm>
              <a:off x="7422080"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1044" name="Google Shape;1044;p144"/>
            <p:cNvCxnSpPr/>
            <p:nvPr/>
          </p:nvCxnSpPr>
          <p:spPr>
            <a:xfrm>
              <a:off x="7702186"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1045" name="Google Shape;1045;p144"/>
            <p:cNvCxnSpPr/>
            <p:nvPr/>
          </p:nvCxnSpPr>
          <p:spPr>
            <a:xfrm>
              <a:off x="7987208"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1046" name="Google Shape;1046;p144"/>
            <p:cNvCxnSpPr/>
            <p:nvPr/>
          </p:nvCxnSpPr>
          <p:spPr>
            <a:xfrm>
              <a:off x="8272230" y="9663991"/>
              <a:ext cx="78627" cy="4913"/>
            </a:xfrm>
            <a:prstGeom prst="straightConnector1">
              <a:avLst/>
            </a:prstGeom>
            <a:noFill/>
            <a:ln w="14400" cap="flat" cmpd="sng">
              <a:solidFill>
                <a:srgbClr val="7F7F7F"/>
              </a:solidFill>
              <a:prstDash val="solid"/>
              <a:round/>
              <a:headEnd type="none" w="med" len="med"/>
              <a:tailEnd type="none" w="med" len="med"/>
            </a:ln>
          </p:spPr>
        </p:cxnSp>
        <p:cxnSp>
          <p:nvCxnSpPr>
            <p:cNvPr id="1047" name="Google Shape;1047;p144"/>
            <p:cNvCxnSpPr/>
            <p:nvPr/>
          </p:nvCxnSpPr>
          <p:spPr>
            <a:xfrm flipH="1">
              <a:off x="6109995"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1048" name="Google Shape;1048;p144"/>
            <p:cNvCxnSpPr/>
            <p:nvPr/>
          </p:nvCxnSpPr>
          <p:spPr>
            <a:xfrm flipH="1">
              <a:off x="5824973"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1049" name="Google Shape;1049;p144"/>
            <p:cNvCxnSpPr/>
            <p:nvPr/>
          </p:nvCxnSpPr>
          <p:spPr>
            <a:xfrm flipH="1">
              <a:off x="5544867"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1050" name="Google Shape;1050;p144"/>
            <p:cNvCxnSpPr/>
            <p:nvPr/>
          </p:nvCxnSpPr>
          <p:spPr>
            <a:xfrm flipH="1">
              <a:off x="5259845"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1051" name="Google Shape;1051;p144"/>
            <p:cNvCxnSpPr/>
            <p:nvPr/>
          </p:nvCxnSpPr>
          <p:spPr>
            <a:xfrm flipH="1">
              <a:off x="4974823"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1052" name="Google Shape;1052;p144"/>
            <p:cNvCxnSpPr/>
            <p:nvPr/>
          </p:nvCxnSpPr>
          <p:spPr>
            <a:xfrm flipH="1">
              <a:off x="4689801"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1053" name="Google Shape;1053;p144"/>
            <p:cNvCxnSpPr/>
            <p:nvPr/>
          </p:nvCxnSpPr>
          <p:spPr>
            <a:xfrm flipH="1">
              <a:off x="4404779"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1054" name="Google Shape;1054;p144"/>
            <p:cNvCxnSpPr/>
            <p:nvPr/>
          </p:nvCxnSpPr>
          <p:spPr>
            <a:xfrm flipH="1">
              <a:off x="4124670"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1055" name="Google Shape;1055;p144"/>
            <p:cNvCxnSpPr/>
            <p:nvPr/>
          </p:nvCxnSpPr>
          <p:spPr>
            <a:xfrm flipH="1">
              <a:off x="3839648" y="12042450"/>
              <a:ext cx="152341" cy="4913"/>
            </a:xfrm>
            <a:prstGeom prst="straightConnector1">
              <a:avLst/>
            </a:prstGeom>
            <a:noFill/>
            <a:ln w="14400" cap="flat" cmpd="sng">
              <a:solidFill>
                <a:srgbClr val="7F7F7F"/>
              </a:solidFill>
              <a:prstDash val="solid"/>
              <a:round/>
              <a:headEnd type="none" w="med" len="med"/>
              <a:tailEnd type="none" w="med" len="med"/>
            </a:ln>
          </p:spPr>
        </p:cxnSp>
        <p:sp>
          <p:nvSpPr>
            <p:cNvPr id="1056" name="Google Shape;1056;p144"/>
            <p:cNvSpPr/>
            <p:nvPr/>
          </p:nvSpPr>
          <p:spPr>
            <a:xfrm>
              <a:off x="3593940" y="11988392"/>
              <a:ext cx="108112" cy="54057"/>
            </a:xfrm>
            <a:custGeom>
              <a:avLst/>
              <a:gdLst/>
              <a:ahLst/>
              <a:cxnLst/>
              <a:rect l="l" t="t" r="r" b="b"/>
              <a:pathLst>
                <a:path w="97" h="49" extrusionOk="0">
                  <a:moveTo>
                    <a:pt x="96" y="48"/>
                  </a:moveTo>
                  <a:lnTo>
                    <a:pt x="32" y="48"/>
                  </a:lnTo>
                  <a:lnTo>
                    <a:pt x="0" y="0"/>
                  </a:lnTo>
                </a:path>
              </a:pathLst>
            </a:custGeom>
            <a:noFill/>
            <a:ln w="14400"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057" name="Google Shape;1057;p144"/>
            <p:cNvCxnSpPr/>
            <p:nvPr/>
          </p:nvCxnSpPr>
          <p:spPr>
            <a:xfrm rot="10800000">
              <a:off x="3441602" y="11737771"/>
              <a:ext cx="88455" cy="132681"/>
            </a:xfrm>
            <a:prstGeom prst="straightConnector1">
              <a:avLst/>
            </a:prstGeom>
            <a:noFill/>
            <a:ln w="14400" cap="flat" cmpd="sng">
              <a:solidFill>
                <a:srgbClr val="7F7F7F"/>
              </a:solidFill>
              <a:prstDash val="solid"/>
              <a:round/>
              <a:headEnd type="none" w="med" len="med"/>
              <a:tailEnd type="none" w="med" len="med"/>
            </a:ln>
          </p:spPr>
        </p:cxnSp>
      </p:grpSp>
      <p:sp>
        <p:nvSpPr>
          <p:cNvPr id="1058" name="Google Shape;1058;p144"/>
          <p:cNvSpPr txBox="1">
            <a:spLocks noGrp="1"/>
          </p:cNvSpPr>
          <p:nvPr>
            <p:ph type="body" idx="1"/>
          </p:nvPr>
        </p:nvSpPr>
        <p:spPr>
          <a:xfrm>
            <a:off x="734715" y="1476869"/>
            <a:ext cx="4312551" cy="41478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9" name="Google Shape;1059;p144"/>
          <p:cNvSpPr/>
          <p:nvPr/>
        </p:nvSpPr>
        <p:spPr>
          <a:xfrm>
            <a:off x="818862" y="1340326"/>
            <a:ext cx="792000" cy="21410"/>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060" name="Google Shape;1060;p144"/>
          <p:cNvSpPr txBox="1">
            <a:spLocks noGrp="1"/>
          </p:cNvSpPr>
          <p:nvPr>
            <p:ph type="body" idx="2"/>
          </p:nvPr>
        </p:nvSpPr>
        <p:spPr>
          <a:xfrm>
            <a:off x="734715" y="642972"/>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1" name="Google Shape;1061;p144"/>
          <p:cNvSpPr txBox="1">
            <a:spLocks noGrp="1"/>
          </p:cNvSpPr>
          <p:nvPr>
            <p:ph type="body" idx="3"/>
          </p:nvPr>
        </p:nvSpPr>
        <p:spPr>
          <a:xfrm>
            <a:off x="5383587" y="2953714"/>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2" name="Google Shape;1062;p144"/>
          <p:cNvSpPr txBox="1">
            <a:spLocks noGrp="1"/>
          </p:cNvSpPr>
          <p:nvPr>
            <p:ph type="body" idx="4"/>
          </p:nvPr>
        </p:nvSpPr>
        <p:spPr>
          <a:xfrm>
            <a:off x="6505378" y="70699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3" name="Google Shape;1063;p144"/>
          <p:cNvSpPr txBox="1">
            <a:spLocks noGrp="1"/>
          </p:cNvSpPr>
          <p:nvPr>
            <p:ph type="body" idx="5"/>
          </p:nvPr>
        </p:nvSpPr>
        <p:spPr>
          <a:xfrm>
            <a:off x="6667059" y="525270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4" name="Google Shape;1064;p144"/>
          <p:cNvSpPr txBox="1">
            <a:spLocks noGrp="1"/>
          </p:cNvSpPr>
          <p:nvPr>
            <p:ph type="body" idx="6"/>
          </p:nvPr>
        </p:nvSpPr>
        <p:spPr>
          <a:xfrm>
            <a:off x="5731325" y="4198813"/>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5" name="Google Shape;1065;p144"/>
          <p:cNvSpPr txBox="1">
            <a:spLocks noGrp="1"/>
          </p:cNvSpPr>
          <p:nvPr>
            <p:ph type="body" idx="7"/>
          </p:nvPr>
        </p:nvSpPr>
        <p:spPr>
          <a:xfrm>
            <a:off x="5779230" y="171132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66" name="Google Shape;1066;p144"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1067" name="Google Shape;1067;p144"/>
          <p:cNvGrpSpPr/>
          <p:nvPr/>
        </p:nvGrpSpPr>
        <p:grpSpPr>
          <a:xfrm>
            <a:off x="389965" y="6092742"/>
            <a:ext cx="3144242" cy="374574"/>
            <a:chOff x="301128" y="6151084"/>
            <a:chExt cx="3144242" cy="374574"/>
          </a:xfrm>
        </p:grpSpPr>
        <p:pic>
          <p:nvPicPr>
            <p:cNvPr id="1068" name="Google Shape;1068;p144"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069" name="Google Shape;1069;p144"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070" name="Google Shape;1070;p144"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 point number graph with icons ">
  <p:cSld name="4 point number graph with icons ">
    <p:spTree>
      <p:nvGrpSpPr>
        <p:cNvPr id="1" name="Shape 1071"/>
        <p:cNvGrpSpPr/>
        <p:nvPr/>
      </p:nvGrpSpPr>
      <p:grpSpPr>
        <a:xfrm>
          <a:off x="0" y="0"/>
          <a:ext cx="0" cy="0"/>
          <a:chOff x="0" y="0"/>
          <a:chExt cx="0" cy="0"/>
        </a:xfrm>
      </p:grpSpPr>
      <p:sp>
        <p:nvSpPr>
          <p:cNvPr id="1072" name="Google Shape;1072;p145"/>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3" name="Google Shape;1073;p145"/>
          <p:cNvSpPr/>
          <p:nvPr/>
        </p:nvSpPr>
        <p:spPr>
          <a:xfrm>
            <a:off x="2089889" y="2141094"/>
            <a:ext cx="2664102" cy="2664102"/>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4" name="Google Shape;1074;p145"/>
          <p:cNvSpPr/>
          <p:nvPr/>
        </p:nvSpPr>
        <p:spPr>
          <a:xfrm>
            <a:off x="4385115" y="2141094"/>
            <a:ext cx="2664102" cy="266410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5" name="Google Shape;1075;p145"/>
          <p:cNvSpPr/>
          <p:nvPr/>
        </p:nvSpPr>
        <p:spPr>
          <a:xfrm>
            <a:off x="6680341" y="2141094"/>
            <a:ext cx="2664102" cy="266410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6" name="Google Shape;1076;p145"/>
          <p:cNvSpPr/>
          <p:nvPr/>
        </p:nvSpPr>
        <p:spPr>
          <a:xfrm>
            <a:off x="8975567" y="2141094"/>
            <a:ext cx="2664102" cy="2664102"/>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7" name="Google Shape;1077;p145"/>
          <p:cNvSpPr/>
          <p:nvPr/>
        </p:nvSpPr>
        <p:spPr>
          <a:xfrm>
            <a:off x="2458765" y="1698686"/>
            <a:ext cx="1268168" cy="1268168"/>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8" name="Google Shape;1078;p145"/>
          <p:cNvSpPr/>
          <p:nvPr/>
        </p:nvSpPr>
        <p:spPr>
          <a:xfrm>
            <a:off x="4753991" y="1698686"/>
            <a:ext cx="1268168" cy="1268168"/>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9" name="Google Shape;1079;p145"/>
          <p:cNvSpPr/>
          <p:nvPr/>
        </p:nvSpPr>
        <p:spPr>
          <a:xfrm>
            <a:off x="7049217" y="1698686"/>
            <a:ext cx="1268168" cy="1268168"/>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0" name="Google Shape;1080;p145"/>
          <p:cNvSpPr/>
          <p:nvPr/>
        </p:nvSpPr>
        <p:spPr>
          <a:xfrm>
            <a:off x="9344443" y="1698686"/>
            <a:ext cx="1268168" cy="1268168"/>
          </a:xfrm>
          <a:prstGeom prst="ellipse">
            <a:avLst/>
          </a:prstGeom>
          <a:solidFill>
            <a:srgbClr val="916395">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1" name="Google Shape;1081;p145"/>
          <p:cNvSpPr/>
          <p:nvPr/>
        </p:nvSpPr>
        <p:spPr>
          <a:xfrm>
            <a:off x="2562014" y="1786976"/>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2" name="Google Shape;1082;p145"/>
          <p:cNvSpPr/>
          <p:nvPr/>
        </p:nvSpPr>
        <p:spPr>
          <a:xfrm>
            <a:off x="4860745" y="1805440"/>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3" name="Google Shape;1083;p145"/>
          <p:cNvSpPr/>
          <p:nvPr/>
        </p:nvSpPr>
        <p:spPr>
          <a:xfrm>
            <a:off x="7155971" y="1805439"/>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4" name="Google Shape;1084;p145"/>
          <p:cNvSpPr/>
          <p:nvPr/>
        </p:nvSpPr>
        <p:spPr>
          <a:xfrm>
            <a:off x="9451197" y="1805439"/>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5" name="Google Shape;1085;p145"/>
          <p:cNvSpPr/>
          <p:nvPr/>
        </p:nvSpPr>
        <p:spPr>
          <a:xfrm>
            <a:off x="3435379" y="4279578"/>
            <a:ext cx="879736" cy="879735"/>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6" name="Google Shape;1086;p145"/>
          <p:cNvSpPr/>
          <p:nvPr/>
        </p:nvSpPr>
        <p:spPr>
          <a:xfrm>
            <a:off x="5798873" y="4279578"/>
            <a:ext cx="879736" cy="879735"/>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7" name="Google Shape;1087;p145"/>
          <p:cNvSpPr/>
          <p:nvPr/>
        </p:nvSpPr>
        <p:spPr>
          <a:xfrm>
            <a:off x="8095831" y="4279578"/>
            <a:ext cx="879736" cy="879735"/>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8" name="Google Shape;1088;p145"/>
          <p:cNvSpPr/>
          <p:nvPr/>
        </p:nvSpPr>
        <p:spPr>
          <a:xfrm>
            <a:off x="10526240" y="4279578"/>
            <a:ext cx="879736" cy="879735"/>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9" name="Google Shape;1089;p145"/>
          <p:cNvSpPr txBox="1">
            <a:spLocks noGrp="1"/>
          </p:cNvSpPr>
          <p:nvPr>
            <p:ph type="body" idx="2"/>
          </p:nvPr>
        </p:nvSpPr>
        <p:spPr>
          <a:xfrm>
            <a:off x="2747941" y="1946907"/>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4800"/>
              <a:buNone/>
              <a:defRPr sz="48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0" name="Google Shape;1090;p145"/>
          <p:cNvSpPr txBox="1">
            <a:spLocks noGrp="1"/>
          </p:cNvSpPr>
          <p:nvPr>
            <p:ph type="body" idx="3"/>
          </p:nvPr>
        </p:nvSpPr>
        <p:spPr>
          <a:xfrm>
            <a:off x="5064548" y="1949503"/>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4800"/>
              <a:buNone/>
              <a:defRPr sz="48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1" name="Google Shape;1091;p145"/>
          <p:cNvSpPr txBox="1">
            <a:spLocks noGrp="1"/>
          </p:cNvSpPr>
          <p:nvPr>
            <p:ph type="body" idx="4"/>
          </p:nvPr>
        </p:nvSpPr>
        <p:spPr>
          <a:xfrm>
            <a:off x="7338393" y="1962861"/>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4800"/>
              <a:buNone/>
              <a:defRPr sz="48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2" name="Google Shape;1092;p145"/>
          <p:cNvSpPr txBox="1">
            <a:spLocks noGrp="1"/>
          </p:cNvSpPr>
          <p:nvPr>
            <p:ph type="body" idx="5"/>
          </p:nvPr>
        </p:nvSpPr>
        <p:spPr>
          <a:xfrm>
            <a:off x="9655000" y="1965457"/>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4800"/>
              <a:buNone/>
              <a:defRPr sz="4800" b="1"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3" name="Google Shape;1093;p145"/>
          <p:cNvSpPr txBox="1">
            <a:spLocks noGrp="1"/>
          </p:cNvSpPr>
          <p:nvPr>
            <p:ph type="body" idx="6"/>
          </p:nvPr>
        </p:nvSpPr>
        <p:spPr>
          <a:xfrm>
            <a:off x="2291885" y="3135867"/>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4" name="Google Shape;1094;p145"/>
          <p:cNvSpPr txBox="1">
            <a:spLocks noGrp="1"/>
          </p:cNvSpPr>
          <p:nvPr>
            <p:ph type="body" idx="7"/>
          </p:nvPr>
        </p:nvSpPr>
        <p:spPr>
          <a:xfrm>
            <a:off x="4623112" y="3117069"/>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5" name="Google Shape;1095;p145"/>
          <p:cNvSpPr txBox="1">
            <a:spLocks noGrp="1"/>
          </p:cNvSpPr>
          <p:nvPr>
            <p:ph type="body" idx="8"/>
          </p:nvPr>
        </p:nvSpPr>
        <p:spPr>
          <a:xfrm>
            <a:off x="6878370" y="3121537"/>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6" name="Google Shape;1096;p145"/>
          <p:cNvSpPr txBox="1">
            <a:spLocks noGrp="1"/>
          </p:cNvSpPr>
          <p:nvPr>
            <p:ph type="body" idx="9"/>
          </p:nvPr>
        </p:nvSpPr>
        <p:spPr>
          <a:xfrm>
            <a:off x="9209597" y="3102739"/>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97" name="Google Shape;1097;p145"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1098" name="Google Shape;1098;p145"/>
          <p:cNvGrpSpPr/>
          <p:nvPr/>
        </p:nvGrpSpPr>
        <p:grpSpPr>
          <a:xfrm>
            <a:off x="389965" y="6092742"/>
            <a:ext cx="3144242" cy="374574"/>
            <a:chOff x="301128" y="6151084"/>
            <a:chExt cx="3144242" cy="374574"/>
          </a:xfrm>
        </p:grpSpPr>
        <p:pic>
          <p:nvPicPr>
            <p:cNvPr id="1099" name="Google Shape;1099;p145"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100" name="Google Shape;1100;p145"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101" name="Google Shape;1101;p145"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 point icon graph">
  <p:cSld name="4 point icon graph">
    <p:spTree>
      <p:nvGrpSpPr>
        <p:cNvPr id="1" name="Shape 1102"/>
        <p:cNvGrpSpPr/>
        <p:nvPr/>
      </p:nvGrpSpPr>
      <p:grpSpPr>
        <a:xfrm>
          <a:off x="0" y="0"/>
          <a:ext cx="0" cy="0"/>
          <a:chOff x="0" y="0"/>
          <a:chExt cx="0" cy="0"/>
        </a:xfrm>
      </p:grpSpPr>
      <p:pic>
        <p:nvPicPr>
          <p:cNvPr id="1103" name="Google Shape;1103;p146"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sp>
        <p:nvSpPr>
          <p:cNvPr id="1104" name="Google Shape;1104;p146"/>
          <p:cNvSpPr/>
          <p:nvPr/>
        </p:nvSpPr>
        <p:spPr>
          <a:xfrm>
            <a:off x="4292836" y="2475929"/>
            <a:ext cx="1660392" cy="233707"/>
          </a:xfrm>
          <a:custGeom>
            <a:avLst/>
            <a:gdLst/>
            <a:ahLst/>
            <a:cxnLst/>
            <a:rect l="l" t="t" r="r" b="b"/>
            <a:pathLst>
              <a:path w="1088" h="154" extrusionOk="0">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05" name="Google Shape;1105;p146"/>
          <p:cNvSpPr/>
          <p:nvPr/>
        </p:nvSpPr>
        <p:spPr>
          <a:xfrm>
            <a:off x="3846806" y="2428576"/>
            <a:ext cx="323830" cy="326885"/>
          </a:xfrm>
          <a:custGeom>
            <a:avLst/>
            <a:gdLst/>
            <a:ahLst/>
            <a:cxnLst/>
            <a:rect l="l" t="t" r="r" b="b"/>
            <a:pathLst>
              <a:path w="213" h="215" extrusionOk="0">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06" name="Google Shape;1106;p146"/>
          <p:cNvSpPr/>
          <p:nvPr/>
        </p:nvSpPr>
        <p:spPr>
          <a:xfrm>
            <a:off x="3912488" y="2494259"/>
            <a:ext cx="192465" cy="193992"/>
          </a:xfrm>
          <a:custGeom>
            <a:avLst/>
            <a:gdLst/>
            <a:ahLst/>
            <a:cxnLst/>
            <a:rect l="l" t="t" r="r" b="b"/>
            <a:pathLst>
              <a:path w="127" h="128" extrusionOk="0">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07" name="Google Shape;1107;p146"/>
          <p:cNvSpPr/>
          <p:nvPr/>
        </p:nvSpPr>
        <p:spPr>
          <a:xfrm>
            <a:off x="3324401" y="800258"/>
            <a:ext cx="1370167" cy="1510697"/>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08" name="Google Shape;1108;p146"/>
          <p:cNvSpPr/>
          <p:nvPr/>
        </p:nvSpPr>
        <p:spPr>
          <a:xfrm>
            <a:off x="6055570" y="2428576"/>
            <a:ext cx="325357" cy="326885"/>
          </a:xfrm>
          <a:custGeom>
            <a:avLst/>
            <a:gdLst/>
            <a:ahLst/>
            <a:cxnLst/>
            <a:rect l="l" t="t" r="r" b="b"/>
            <a:pathLst>
              <a:path w="214" h="215" extrusionOk="0">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09" name="Google Shape;1109;p146"/>
          <p:cNvSpPr/>
          <p:nvPr/>
        </p:nvSpPr>
        <p:spPr>
          <a:xfrm>
            <a:off x="6119725" y="2494259"/>
            <a:ext cx="193993" cy="193992"/>
          </a:xfrm>
          <a:custGeom>
            <a:avLst/>
            <a:gdLst/>
            <a:ahLst/>
            <a:cxnLst/>
            <a:rect l="l" t="t" r="r" b="b"/>
            <a:pathLst>
              <a:path w="128" h="128" extrusionOk="0">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10" name="Google Shape;1110;p146"/>
          <p:cNvSpPr/>
          <p:nvPr/>
        </p:nvSpPr>
        <p:spPr>
          <a:xfrm>
            <a:off x="5531638" y="2921959"/>
            <a:ext cx="1368640" cy="1512224"/>
          </a:xfrm>
          <a:custGeom>
            <a:avLst/>
            <a:gdLst/>
            <a:ahLst/>
            <a:cxnLst/>
            <a:rect l="l" t="t" r="r" b="b"/>
            <a:pathLst>
              <a:path w="897" h="991" extrusionOk="0">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11" name="Google Shape;1111;p146"/>
          <p:cNvSpPr/>
          <p:nvPr/>
        </p:nvSpPr>
        <p:spPr>
          <a:xfrm>
            <a:off x="6489380" y="2475929"/>
            <a:ext cx="1660392" cy="233707"/>
          </a:xfrm>
          <a:custGeom>
            <a:avLst/>
            <a:gdLst/>
            <a:ahLst/>
            <a:cxnLst/>
            <a:rect l="l" t="t" r="r" b="b"/>
            <a:pathLst>
              <a:path w="1088" h="154" extrusionOk="0">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12" name="Google Shape;1112;p146"/>
          <p:cNvSpPr/>
          <p:nvPr/>
        </p:nvSpPr>
        <p:spPr>
          <a:xfrm>
            <a:off x="8249060" y="2428576"/>
            <a:ext cx="326885" cy="326885"/>
          </a:xfrm>
          <a:custGeom>
            <a:avLst/>
            <a:gdLst/>
            <a:ahLst/>
            <a:cxnLst/>
            <a:rect l="l" t="t" r="r" b="b"/>
            <a:pathLst>
              <a:path w="215" h="215" extrusionOk="0">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13" name="Google Shape;1113;p146"/>
          <p:cNvSpPr/>
          <p:nvPr/>
        </p:nvSpPr>
        <p:spPr>
          <a:xfrm>
            <a:off x="8316270" y="2494259"/>
            <a:ext cx="192465" cy="193992"/>
          </a:xfrm>
          <a:custGeom>
            <a:avLst/>
            <a:gdLst/>
            <a:ahLst/>
            <a:cxnLst/>
            <a:rect l="l" t="t" r="r" b="b"/>
            <a:pathLst>
              <a:path w="127" h="128" extrusionOk="0">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14" name="Google Shape;1114;p146"/>
          <p:cNvSpPr/>
          <p:nvPr/>
        </p:nvSpPr>
        <p:spPr>
          <a:xfrm>
            <a:off x="7728183" y="800258"/>
            <a:ext cx="1367112" cy="1510697"/>
          </a:xfrm>
          <a:custGeom>
            <a:avLst/>
            <a:gdLst/>
            <a:ahLst/>
            <a:cxnLst/>
            <a:rect l="l" t="t" r="r" b="b"/>
            <a:pathLst>
              <a:path w="896" h="990" extrusionOk="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15" name="Google Shape;1115;p146"/>
          <p:cNvSpPr/>
          <p:nvPr/>
        </p:nvSpPr>
        <p:spPr>
          <a:xfrm>
            <a:off x="8684398" y="2475929"/>
            <a:ext cx="1661920" cy="233707"/>
          </a:xfrm>
          <a:custGeom>
            <a:avLst/>
            <a:gdLst/>
            <a:ahLst/>
            <a:cxnLst/>
            <a:rect l="l" t="t" r="r" b="b"/>
            <a:pathLst>
              <a:path w="1089" h="154" extrusionOk="0">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16" name="Google Shape;1116;p146"/>
          <p:cNvSpPr/>
          <p:nvPr/>
        </p:nvSpPr>
        <p:spPr>
          <a:xfrm>
            <a:off x="10445605" y="2428576"/>
            <a:ext cx="325357" cy="326885"/>
          </a:xfrm>
          <a:custGeom>
            <a:avLst/>
            <a:gdLst/>
            <a:ahLst/>
            <a:cxnLst/>
            <a:rect l="l" t="t" r="r" b="b"/>
            <a:pathLst>
              <a:path w="214" h="215" extrusionOk="0">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17" name="Google Shape;1117;p146"/>
          <p:cNvSpPr/>
          <p:nvPr/>
        </p:nvSpPr>
        <p:spPr>
          <a:xfrm>
            <a:off x="10512815" y="2494259"/>
            <a:ext cx="190937" cy="193992"/>
          </a:xfrm>
          <a:custGeom>
            <a:avLst/>
            <a:gdLst/>
            <a:ahLst/>
            <a:cxnLst/>
            <a:rect l="l" t="t" r="r" b="b"/>
            <a:pathLst>
              <a:path w="126" h="128" extrusionOk="0">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18" name="Google Shape;1118;p146"/>
          <p:cNvSpPr/>
          <p:nvPr/>
        </p:nvSpPr>
        <p:spPr>
          <a:xfrm>
            <a:off x="9924727" y="2921959"/>
            <a:ext cx="1367112" cy="1512224"/>
          </a:xfrm>
          <a:custGeom>
            <a:avLst/>
            <a:gdLst/>
            <a:ahLst/>
            <a:cxnLst/>
            <a:rect l="l" t="t" r="r" b="b"/>
            <a:pathLst>
              <a:path w="896" h="991" extrusionOk="0">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119" name="Google Shape;1119;p146"/>
          <p:cNvSpPr txBox="1"/>
          <p:nvPr/>
        </p:nvSpPr>
        <p:spPr>
          <a:xfrm>
            <a:off x="5691808" y="1322650"/>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1120" name="Google Shape;1120;p146"/>
          <p:cNvSpPr txBox="1"/>
          <p:nvPr/>
        </p:nvSpPr>
        <p:spPr>
          <a:xfrm>
            <a:off x="10092535" y="1322650"/>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1121" name="Google Shape;1121;p146"/>
          <p:cNvSpPr txBox="1"/>
          <p:nvPr/>
        </p:nvSpPr>
        <p:spPr>
          <a:xfrm>
            <a:off x="7895149" y="3013347"/>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1122" name="Google Shape;1122;p146"/>
          <p:cNvSpPr txBox="1">
            <a:spLocks noGrp="1"/>
          </p:cNvSpPr>
          <p:nvPr>
            <p:ph type="body" idx="1"/>
          </p:nvPr>
        </p:nvSpPr>
        <p:spPr>
          <a:xfrm>
            <a:off x="2833955" y="2984923"/>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3" name="Google Shape;1123;p146"/>
          <p:cNvSpPr txBox="1">
            <a:spLocks noGrp="1"/>
          </p:cNvSpPr>
          <p:nvPr>
            <p:ph type="body" idx="2"/>
          </p:nvPr>
        </p:nvSpPr>
        <p:spPr>
          <a:xfrm>
            <a:off x="7261647" y="2951026"/>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4" name="Google Shape;1124;p146"/>
          <p:cNvSpPr txBox="1">
            <a:spLocks noGrp="1"/>
          </p:cNvSpPr>
          <p:nvPr>
            <p:ph type="body" idx="3"/>
          </p:nvPr>
        </p:nvSpPr>
        <p:spPr>
          <a:xfrm>
            <a:off x="5051398" y="1028522"/>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5" name="Google Shape;1125;p146"/>
          <p:cNvSpPr txBox="1">
            <a:spLocks noGrp="1"/>
          </p:cNvSpPr>
          <p:nvPr>
            <p:ph type="body" idx="4"/>
          </p:nvPr>
        </p:nvSpPr>
        <p:spPr>
          <a:xfrm>
            <a:off x="9377489" y="994625"/>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6" name="Google Shape;1126;p146"/>
          <p:cNvSpPr/>
          <p:nvPr/>
        </p:nvSpPr>
        <p:spPr>
          <a:xfrm>
            <a:off x="0" y="2489789"/>
            <a:ext cx="3733642" cy="233707"/>
          </a:xfrm>
          <a:custGeom>
            <a:avLst/>
            <a:gdLst/>
            <a:ahLst/>
            <a:cxnLst/>
            <a:rect l="l" t="t" r="r" b="b"/>
            <a:pathLst>
              <a:path w="3733642" h="233707" extrusionOk="0">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grpSp>
        <p:nvGrpSpPr>
          <p:cNvPr id="1127" name="Google Shape;1127;p146"/>
          <p:cNvGrpSpPr/>
          <p:nvPr/>
        </p:nvGrpSpPr>
        <p:grpSpPr>
          <a:xfrm>
            <a:off x="389965" y="6092742"/>
            <a:ext cx="3144242" cy="374574"/>
            <a:chOff x="301128" y="6151084"/>
            <a:chExt cx="3144242" cy="374574"/>
          </a:xfrm>
        </p:grpSpPr>
        <p:pic>
          <p:nvPicPr>
            <p:cNvPr id="1128" name="Google Shape;1128;p14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129" name="Google Shape;1129;p14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130" name="Google Shape;1130;p14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131"/>
        <p:cNvGrpSpPr/>
        <p:nvPr/>
      </p:nvGrpSpPr>
      <p:grpSpPr>
        <a:xfrm>
          <a:off x="0" y="0"/>
          <a:ext cx="0" cy="0"/>
          <a:chOff x="0" y="0"/>
          <a:chExt cx="0" cy="0"/>
        </a:xfrm>
      </p:grpSpPr>
      <p:pic>
        <p:nvPicPr>
          <p:cNvPr id="1132" name="Google Shape;1132;p147" descr="Background pattern&#10;&#10;Description automatically generated"/>
          <p:cNvPicPr preferRelativeResize="0"/>
          <p:nvPr/>
        </p:nvPicPr>
        <p:blipFill rotWithShape="1">
          <a:blip r:embed="rId2">
            <a:alphaModFix/>
          </a:blip>
          <a:srcRect l="-7971" t="10416" r="16408" b="3452"/>
          <a:stretch/>
        </p:blipFill>
        <p:spPr>
          <a:xfrm>
            <a:off x="6816681" y="0"/>
            <a:ext cx="5375319" cy="6857999"/>
          </a:xfrm>
          <a:prstGeom prst="rect">
            <a:avLst/>
          </a:prstGeom>
          <a:noFill/>
          <a:ln>
            <a:noFill/>
          </a:ln>
        </p:spPr>
      </p:pic>
      <p:sp>
        <p:nvSpPr>
          <p:cNvPr id="1133" name="Google Shape;1133;p147"/>
          <p:cNvSpPr/>
          <p:nvPr/>
        </p:nvSpPr>
        <p:spPr>
          <a:xfrm rot="10800000" flipH="1">
            <a:off x="3843" y="2769245"/>
            <a:ext cx="12188157" cy="2832760"/>
          </a:xfrm>
          <a:prstGeom prst="rect">
            <a:avLst/>
          </a:prstGeom>
          <a:solidFill>
            <a:srgbClr val="79527B"/>
          </a:solidFill>
          <a:ln w="9525" cap="flat" cmpd="sng">
            <a:solidFill>
              <a:srgbClr val="BFCA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134" name="Google Shape;1134;p147"/>
          <p:cNvSpPr/>
          <p:nvPr/>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nvGrpSpPr>
          <p:cNvPr id="1135" name="Google Shape;1135;p147"/>
          <p:cNvGrpSpPr/>
          <p:nvPr/>
        </p:nvGrpSpPr>
        <p:grpSpPr>
          <a:xfrm>
            <a:off x="7296026" y="4560883"/>
            <a:ext cx="233548" cy="233548"/>
            <a:chOff x="5941025" y="3634400"/>
            <a:chExt cx="467650" cy="467650"/>
          </a:xfrm>
        </p:grpSpPr>
        <p:sp>
          <p:nvSpPr>
            <p:cNvPr id="1136" name="Google Shape;1136;p147"/>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37" name="Google Shape;1137;p147"/>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38" name="Google Shape;1138;p147"/>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39" name="Google Shape;1139;p147"/>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40" name="Google Shape;1140;p147"/>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41" name="Google Shape;1141;p147"/>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grpSp>
        <p:nvGrpSpPr>
          <p:cNvPr id="1142" name="Google Shape;1142;p147"/>
          <p:cNvGrpSpPr/>
          <p:nvPr/>
        </p:nvGrpSpPr>
        <p:grpSpPr>
          <a:xfrm>
            <a:off x="7301260" y="3950821"/>
            <a:ext cx="232323" cy="156913"/>
            <a:chOff x="564675" y="1700625"/>
            <a:chExt cx="465200" cy="314200"/>
          </a:xfrm>
        </p:grpSpPr>
        <p:sp>
          <p:nvSpPr>
            <p:cNvPr id="1143" name="Google Shape;1143;p147"/>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44" name="Google Shape;1144;p147"/>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45" name="Google Shape;1145;p147"/>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146" name="Google Shape;1146;p147"/>
          <p:cNvSpPr txBox="1">
            <a:spLocks noGrp="1"/>
          </p:cNvSpPr>
          <p:nvPr>
            <p:ph type="body" idx="1"/>
          </p:nvPr>
        </p:nvSpPr>
        <p:spPr>
          <a:xfrm>
            <a:off x="7723301" y="3283370"/>
            <a:ext cx="3704362" cy="3619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7" name="Google Shape;1147;p147"/>
          <p:cNvSpPr txBox="1">
            <a:spLocks noGrp="1"/>
          </p:cNvSpPr>
          <p:nvPr>
            <p:ph type="body" idx="2"/>
          </p:nvPr>
        </p:nvSpPr>
        <p:spPr>
          <a:xfrm>
            <a:off x="7723301" y="3906329"/>
            <a:ext cx="3704362" cy="3619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8" name="Google Shape;1148;p147"/>
          <p:cNvSpPr txBox="1">
            <a:spLocks noGrp="1"/>
          </p:cNvSpPr>
          <p:nvPr>
            <p:ph type="body" idx="3"/>
          </p:nvPr>
        </p:nvSpPr>
        <p:spPr>
          <a:xfrm>
            <a:off x="7731465" y="4549892"/>
            <a:ext cx="3704362" cy="3619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9" name="Google Shape;1149;p147"/>
          <p:cNvSpPr txBox="1">
            <a:spLocks noGrp="1"/>
          </p:cNvSpPr>
          <p:nvPr>
            <p:ph type="body" idx="4"/>
          </p:nvPr>
        </p:nvSpPr>
        <p:spPr>
          <a:xfrm>
            <a:off x="967062" y="415426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0" name="Google Shape;1150;p147"/>
          <p:cNvSpPr txBox="1">
            <a:spLocks noGrp="1"/>
          </p:cNvSpPr>
          <p:nvPr>
            <p:ph type="body" idx="5"/>
          </p:nvPr>
        </p:nvSpPr>
        <p:spPr>
          <a:xfrm>
            <a:off x="967062" y="3344692"/>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51" name="Google Shape;1151;p147" descr="A picture containing text&#10;&#10;Description automatically generated"/>
          <p:cNvPicPr preferRelativeResize="0"/>
          <p:nvPr/>
        </p:nvPicPr>
        <p:blipFill rotWithShape="1">
          <a:blip r:embed="rId3">
            <a:alphaModFix/>
          </a:blip>
          <a:srcRect/>
          <a:stretch/>
        </p:blipFill>
        <p:spPr>
          <a:xfrm>
            <a:off x="615586" y="473530"/>
            <a:ext cx="4899073" cy="2154566"/>
          </a:xfrm>
          <a:prstGeom prst="rect">
            <a:avLst/>
          </a:prstGeom>
          <a:noFill/>
          <a:ln>
            <a:noFill/>
          </a:ln>
        </p:spPr>
      </p:pic>
      <p:grpSp>
        <p:nvGrpSpPr>
          <p:cNvPr id="1152" name="Google Shape;1152;p147"/>
          <p:cNvGrpSpPr/>
          <p:nvPr/>
        </p:nvGrpSpPr>
        <p:grpSpPr>
          <a:xfrm>
            <a:off x="9456007" y="5836660"/>
            <a:ext cx="2735993" cy="679345"/>
            <a:chOff x="0" y="0"/>
            <a:chExt cx="2301694" cy="571500"/>
          </a:xfrm>
        </p:grpSpPr>
        <p:sp>
          <p:nvSpPr>
            <p:cNvPr id="1153" name="Google Shape;1153;p147"/>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154" name="Google Shape;1154;p147"/>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Slide - Purple">
  <p:cSld name="Divider Slide - Purple">
    <p:spTree>
      <p:nvGrpSpPr>
        <p:cNvPr id="1" name="Shape 98"/>
        <p:cNvGrpSpPr/>
        <p:nvPr/>
      </p:nvGrpSpPr>
      <p:grpSpPr>
        <a:xfrm>
          <a:off x="0" y="0"/>
          <a:ext cx="0" cy="0"/>
          <a:chOff x="0" y="0"/>
          <a:chExt cx="0" cy="0"/>
        </a:xfrm>
      </p:grpSpPr>
      <p:sp>
        <p:nvSpPr>
          <p:cNvPr id="99" name="Google Shape;99;p81"/>
          <p:cNvSpPr/>
          <p:nvPr/>
        </p:nvSpPr>
        <p:spPr>
          <a:xfrm>
            <a:off x="0" y="0"/>
            <a:ext cx="12192000" cy="5502729"/>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00" name="Google Shape;100;p81"/>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1" name="Google Shape;101;p81"/>
          <p:cNvGrpSpPr/>
          <p:nvPr/>
        </p:nvGrpSpPr>
        <p:grpSpPr>
          <a:xfrm>
            <a:off x="8448790" y="6057987"/>
            <a:ext cx="3144242" cy="374574"/>
            <a:chOff x="301128" y="6151084"/>
            <a:chExt cx="3144242" cy="374574"/>
          </a:xfrm>
        </p:grpSpPr>
        <p:pic>
          <p:nvPicPr>
            <p:cNvPr id="102" name="Google Shape;102;p8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03" name="Google Shape;103;p8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04" name="Google Shape;104;p8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05" name="Google Shape;105;p81"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 point icon Graph C">
  <p:cSld name="5 point icon Graph C">
    <p:spTree>
      <p:nvGrpSpPr>
        <p:cNvPr id="1" name="Shape 106"/>
        <p:cNvGrpSpPr/>
        <p:nvPr/>
      </p:nvGrpSpPr>
      <p:grpSpPr>
        <a:xfrm>
          <a:off x="0" y="0"/>
          <a:ext cx="0" cy="0"/>
          <a:chOff x="0" y="0"/>
          <a:chExt cx="0" cy="0"/>
        </a:xfrm>
      </p:grpSpPr>
      <p:grpSp>
        <p:nvGrpSpPr>
          <p:cNvPr id="107" name="Google Shape;107;p82"/>
          <p:cNvGrpSpPr/>
          <p:nvPr/>
        </p:nvGrpSpPr>
        <p:grpSpPr>
          <a:xfrm>
            <a:off x="1154562" y="1887157"/>
            <a:ext cx="9882876" cy="2219177"/>
            <a:chOff x="1875859" y="4907106"/>
            <a:chExt cx="20625932" cy="4631506"/>
          </a:xfrm>
        </p:grpSpPr>
        <p:sp>
          <p:nvSpPr>
            <p:cNvPr id="108" name="Google Shape;108;p82"/>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09" name="Google Shape;109;p82"/>
            <p:cNvSpPr/>
            <p:nvPr/>
          </p:nvSpPr>
          <p:spPr>
            <a:xfrm>
              <a:off x="5916227" y="4907106"/>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0" name="Google Shape;110;p82"/>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1" name="Google Shape;111;p82"/>
            <p:cNvSpPr/>
            <p:nvPr/>
          </p:nvSpPr>
          <p:spPr>
            <a:xfrm>
              <a:off x="13996964" y="4907111"/>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2" name="Google Shape;112;p82"/>
            <p:cNvSpPr/>
            <p:nvPr/>
          </p:nvSpPr>
          <p:spPr>
            <a:xfrm>
              <a:off x="1875859" y="4907106"/>
              <a:ext cx="4464459" cy="4631501"/>
            </a:xfrm>
            <a:prstGeom prst="blockArc">
              <a:avLst>
                <a:gd name="adj1" fmla="val 10800000"/>
                <a:gd name="adj2" fmla="val 0"/>
                <a:gd name="adj3" fmla="val 9694"/>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3" name="Google Shape;113;p82"/>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4" name="Google Shape;114;p82"/>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5" name="Google Shape;115;p82"/>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6" name="Google Shape;116;p82"/>
            <p:cNvSpPr/>
            <p:nvPr/>
          </p:nvSpPr>
          <p:spPr>
            <a:xfrm>
              <a:off x="9956596" y="4907108"/>
              <a:ext cx="4464459" cy="4631501"/>
            </a:xfrm>
            <a:prstGeom prst="blockArc">
              <a:avLst>
                <a:gd name="adj1" fmla="val 10800000"/>
                <a:gd name="adj2" fmla="val 0"/>
                <a:gd name="adj3" fmla="val 9694"/>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117" name="Google Shape;117;p82"/>
            <p:cNvSpPr/>
            <p:nvPr/>
          </p:nvSpPr>
          <p:spPr>
            <a:xfrm>
              <a:off x="18037332" y="4907110"/>
              <a:ext cx="4464459" cy="4631501"/>
            </a:xfrm>
            <a:prstGeom prst="blockArc">
              <a:avLst>
                <a:gd name="adj1" fmla="val 10800000"/>
                <a:gd name="adj2" fmla="val 0"/>
                <a:gd name="adj3" fmla="val 9694"/>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grpSp>
      <p:sp>
        <p:nvSpPr>
          <p:cNvPr id="123" name="Google Shape;123;p82"/>
          <p:cNvSpPr txBox="1">
            <a:spLocks noGrp="1"/>
          </p:cNvSpPr>
          <p:nvPr>
            <p:ph type="body" idx="1"/>
          </p:nvPr>
        </p:nvSpPr>
        <p:spPr>
          <a:xfrm>
            <a:off x="3269110"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4" name="Google Shape;124;p82"/>
          <p:cNvSpPr txBox="1">
            <a:spLocks noGrp="1"/>
          </p:cNvSpPr>
          <p:nvPr>
            <p:ph type="body" idx="2"/>
          </p:nvPr>
        </p:nvSpPr>
        <p:spPr>
          <a:xfrm>
            <a:off x="1333175"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5" name="Google Shape;125;p82"/>
          <p:cNvSpPr txBox="1">
            <a:spLocks noGrp="1"/>
          </p:cNvSpPr>
          <p:nvPr>
            <p:ph type="body" idx="3"/>
          </p:nvPr>
        </p:nvSpPr>
        <p:spPr>
          <a:xfrm>
            <a:off x="7165569"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82"/>
          <p:cNvSpPr txBox="1">
            <a:spLocks noGrp="1"/>
          </p:cNvSpPr>
          <p:nvPr>
            <p:ph type="body" idx="4"/>
          </p:nvPr>
        </p:nvSpPr>
        <p:spPr>
          <a:xfrm>
            <a:off x="5229634"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82"/>
          <p:cNvSpPr txBox="1">
            <a:spLocks noGrp="1"/>
          </p:cNvSpPr>
          <p:nvPr>
            <p:ph type="body" idx="5"/>
          </p:nvPr>
        </p:nvSpPr>
        <p:spPr>
          <a:xfrm>
            <a:off x="9101503"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82"/>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82"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130" name="Google Shape;130;p82"/>
          <p:cNvGrpSpPr/>
          <p:nvPr/>
        </p:nvGrpSpPr>
        <p:grpSpPr>
          <a:xfrm>
            <a:off x="4480947" y="6257070"/>
            <a:ext cx="3144242" cy="374574"/>
            <a:chOff x="301128" y="6151084"/>
            <a:chExt cx="3144242" cy="374574"/>
          </a:xfrm>
        </p:grpSpPr>
        <p:pic>
          <p:nvPicPr>
            <p:cNvPr id="131" name="Google Shape;131;p8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32" name="Google Shape;132;p8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33" name="Google Shape;133;p8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A1A2"/>
                </a:solidFill>
                <a:latin typeface="Calibri"/>
                <a:ea typeface="Calibri"/>
                <a:cs typeface="Calibri"/>
                <a:sym typeface="Calibri"/>
              </a:defRPr>
            </a:lvl1pPr>
            <a:lvl2pPr marL="0" marR="0" lvl="1" indent="0" algn="r" rtl="0">
              <a:spcBef>
                <a:spcPts val="0"/>
              </a:spcBef>
              <a:buNone/>
              <a:defRPr sz="1200" b="0" i="0" u="none" strike="noStrike" cap="none">
                <a:solidFill>
                  <a:srgbClr val="88A1A2"/>
                </a:solidFill>
                <a:latin typeface="Calibri"/>
                <a:ea typeface="Calibri"/>
                <a:cs typeface="Calibri"/>
                <a:sym typeface="Calibri"/>
              </a:defRPr>
            </a:lvl2pPr>
            <a:lvl3pPr marL="0" marR="0" lvl="2" indent="0" algn="r" rtl="0">
              <a:spcBef>
                <a:spcPts val="0"/>
              </a:spcBef>
              <a:buNone/>
              <a:defRPr sz="1200" b="0" i="0" u="none" strike="noStrike" cap="none">
                <a:solidFill>
                  <a:srgbClr val="88A1A2"/>
                </a:solidFill>
                <a:latin typeface="Calibri"/>
                <a:ea typeface="Calibri"/>
                <a:cs typeface="Calibri"/>
                <a:sym typeface="Calibri"/>
              </a:defRPr>
            </a:lvl3pPr>
            <a:lvl4pPr marL="0" marR="0" lvl="3" indent="0" algn="r" rtl="0">
              <a:spcBef>
                <a:spcPts val="0"/>
              </a:spcBef>
              <a:buNone/>
              <a:defRPr sz="1200" b="0" i="0" u="none" strike="noStrike" cap="none">
                <a:solidFill>
                  <a:srgbClr val="88A1A2"/>
                </a:solidFill>
                <a:latin typeface="Calibri"/>
                <a:ea typeface="Calibri"/>
                <a:cs typeface="Calibri"/>
                <a:sym typeface="Calibri"/>
              </a:defRPr>
            </a:lvl4pPr>
            <a:lvl5pPr marL="0" marR="0" lvl="4" indent="0" algn="r" rtl="0">
              <a:spcBef>
                <a:spcPts val="0"/>
              </a:spcBef>
              <a:buNone/>
              <a:defRPr sz="1200" b="0" i="0" u="none" strike="noStrike" cap="none">
                <a:solidFill>
                  <a:srgbClr val="88A1A2"/>
                </a:solidFill>
                <a:latin typeface="Calibri"/>
                <a:ea typeface="Calibri"/>
                <a:cs typeface="Calibri"/>
                <a:sym typeface="Calibri"/>
              </a:defRPr>
            </a:lvl5pPr>
            <a:lvl6pPr marL="0" marR="0" lvl="5" indent="0" algn="r" rtl="0">
              <a:spcBef>
                <a:spcPts val="0"/>
              </a:spcBef>
              <a:buNone/>
              <a:defRPr sz="1200" b="0" i="0" u="none" strike="noStrike" cap="none">
                <a:solidFill>
                  <a:srgbClr val="88A1A2"/>
                </a:solidFill>
                <a:latin typeface="Calibri"/>
                <a:ea typeface="Calibri"/>
                <a:cs typeface="Calibri"/>
                <a:sym typeface="Calibri"/>
              </a:defRPr>
            </a:lvl6pPr>
            <a:lvl7pPr marL="0" marR="0" lvl="6" indent="0" algn="r" rtl="0">
              <a:spcBef>
                <a:spcPts val="0"/>
              </a:spcBef>
              <a:buNone/>
              <a:defRPr sz="1200" b="0" i="0" u="none" strike="noStrike" cap="none">
                <a:solidFill>
                  <a:srgbClr val="88A1A2"/>
                </a:solidFill>
                <a:latin typeface="Calibri"/>
                <a:ea typeface="Calibri"/>
                <a:cs typeface="Calibri"/>
                <a:sym typeface="Calibri"/>
              </a:defRPr>
            </a:lvl7pPr>
            <a:lvl8pPr marL="0" marR="0" lvl="7" indent="0" algn="r" rtl="0">
              <a:spcBef>
                <a:spcPts val="0"/>
              </a:spcBef>
              <a:buNone/>
              <a:defRPr sz="1200" b="0" i="0" u="none" strike="noStrike" cap="none">
                <a:solidFill>
                  <a:srgbClr val="88A1A2"/>
                </a:solidFill>
                <a:latin typeface="Calibri"/>
                <a:ea typeface="Calibri"/>
                <a:cs typeface="Calibri"/>
                <a:sym typeface="Calibri"/>
              </a:defRPr>
            </a:lvl8pPr>
            <a:lvl9pPr marL="0" marR="0" lvl="8" indent="0" algn="r" rtl="0">
              <a:spcBef>
                <a:spcPts val="0"/>
              </a:spcBef>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tourismrecovery.eu/wp-content/uploads/2023/02/7_M5_Digtial-Marketing.pptx" TargetMode="External"/><Relationship Id="rId1" Type="http://schemas.openxmlformats.org/officeDocument/2006/relationships/slideLayout" Target="../slideLayouts/slideLayout17.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tourismrecovery.eu/wp-content/uploads/2023/02/8_M6_Case-Study_Stakeholder-Management.pptx" TargetMode="External"/><Relationship Id="rId1" Type="http://schemas.openxmlformats.org/officeDocument/2006/relationships/slideLayout" Target="../slideLayouts/slideLayout46.xml"/><Relationship Id="rId4" Type="http://schemas.openxmlformats.org/officeDocument/2006/relationships/image" Target="../media/image16.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https://www.thepeoplespace.com/leaders/articles/importance-culture-crisis"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tourismrecovery.eu/wp-content/uploads/2023/02/9_M5_Case-Study_Human-Resources.pptx" TargetMode="External"/><Relationship Id="rId1" Type="http://schemas.openxmlformats.org/officeDocument/2006/relationships/slideLayout" Target="../slideLayouts/slideLayout13.xml"/><Relationship Id="rId4" Type="http://schemas.openxmlformats.org/officeDocument/2006/relationships/image" Target="../media/image24.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hyperlink" Target="https://filestage.io/blog/stakeholder-management/" TargetMode="External"/><Relationship Id="rId2" Type="http://schemas.openxmlformats.org/officeDocument/2006/relationships/notesSlide" Target="../notesSlides/notesSlide70.xml"/><Relationship Id="rId1" Type="http://schemas.openxmlformats.org/officeDocument/2006/relationships/slideLayout" Target="../slideLayouts/slideLayout29.xml"/><Relationship Id="rId5" Type="http://schemas.openxmlformats.org/officeDocument/2006/relationships/hyperlink" Target="https://sproutsocial.com/insights/social-media-crisis-plan/" TargetMode="External"/><Relationship Id="rId4" Type="http://schemas.openxmlformats.org/officeDocument/2006/relationships/hyperlink" Target="https://bryghtpath.com/the-role-of-hr-in-crisis-management/"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tourismrecovery.eu/" TargetMode="External"/><Relationship Id="rId2" Type="http://schemas.openxmlformats.org/officeDocument/2006/relationships/notesSlide" Target="../notesSlides/notesSlide71.xml"/><Relationship Id="rId1" Type="http://schemas.openxmlformats.org/officeDocument/2006/relationships/slideLayout" Target="../slideLayouts/slideLayout30.xml"/><Relationship Id="rId4" Type="http://schemas.openxmlformats.org/officeDocument/2006/relationships/hyperlink" Target="https://www.facebook.com/tourismcrisisrecovery"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1"/>
          <p:cNvSpPr txBox="1">
            <a:spLocks noGrp="1"/>
          </p:cNvSpPr>
          <p:nvPr>
            <p:ph type="body" idx="1"/>
          </p:nvPr>
        </p:nvSpPr>
        <p:spPr>
          <a:xfrm>
            <a:off x="817349" y="4334105"/>
            <a:ext cx="5278651"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sz="3600"/>
              <a:t>Functional Competences</a:t>
            </a:r>
            <a:endParaRPr/>
          </a:p>
          <a:p>
            <a:pPr marL="0" lvl="0" indent="0" algn="l" rtl="0">
              <a:lnSpc>
                <a:spcPct val="90000"/>
              </a:lnSpc>
              <a:spcBef>
                <a:spcPts val="1000"/>
              </a:spcBef>
              <a:spcAft>
                <a:spcPts val="0"/>
              </a:spcAft>
              <a:buClr>
                <a:schemeClr val="lt1"/>
              </a:buClr>
              <a:buSzPts val="5400"/>
              <a:buNone/>
            </a:pPr>
            <a:endParaRPr/>
          </a:p>
        </p:txBody>
      </p:sp>
      <p:sp>
        <p:nvSpPr>
          <p:cNvPr id="1160" name="Google Shape;1160;p1"/>
          <p:cNvSpPr txBox="1">
            <a:spLocks noGrp="1"/>
          </p:cNvSpPr>
          <p:nvPr>
            <p:ph type="body" idx="2"/>
          </p:nvPr>
        </p:nvSpPr>
        <p:spPr>
          <a:xfrm>
            <a:off x="817349" y="3715582"/>
            <a:ext cx="5278651"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de-DE"/>
              <a:t>Module 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10"/>
          <p:cNvSpPr txBox="1">
            <a:spLocks noGrp="1"/>
          </p:cNvSpPr>
          <p:nvPr>
            <p:ph type="body" idx="1"/>
          </p:nvPr>
        </p:nvSpPr>
        <p:spPr>
          <a:xfrm>
            <a:off x="6343139" y="2178304"/>
            <a:ext cx="5132263" cy="3722513"/>
          </a:xfrm>
          <a:prstGeom prst="rect">
            <a:avLst/>
          </a:prstGeom>
          <a:noFill/>
          <a:ln>
            <a:noFill/>
          </a:ln>
        </p:spPr>
        <p:txBody>
          <a:bodyPr spcFirstLastPara="1" wrap="square" lIns="91425" tIns="45700" rIns="91425" bIns="45700" anchor="t" anchorCtr="0">
            <a:noAutofit/>
          </a:bodyPr>
          <a:lstStyle/>
          <a:p>
            <a:pPr marL="15875" lvl="0" indent="-15875" algn="l" rtl="0">
              <a:lnSpc>
                <a:spcPct val="93333"/>
              </a:lnSpc>
              <a:spcBef>
                <a:spcPts val="0"/>
              </a:spcBef>
              <a:spcAft>
                <a:spcPts val="0"/>
              </a:spcAft>
              <a:buSzPts val="2400"/>
              <a:buNone/>
            </a:pPr>
            <a:r>
              <a:rPr lang="de-DE" dirty="0"/>
              <a:t>An </a:t>
            </a:r>
            <a:r>
              <a:rPr lang="de-DE" dirty="0" err="1"/>
              <a:t>operations</a:t>
            </a:r>
            <a:r>
              <a:rPr lang="de-DE" dirty="0"/>
              <a:t> </a:t>
            </a:r>
            <a:r>
              <a:rPr lang="de-DE" dirty="0" err="1"/>
              <a:t>manager</a:t>
            </a:r>
            <a:r>
              <a:rPr lang="de-DE" dirty="0"/>
              <a:t> </a:t>
            </a:r>
            <a:r>
              <a:rPr lang="de-DE" dirty="0" err="1"/>
              <a:t>oversees</a:t>
            </a:r>
            <a:r>
              <a:rPr lang="de-DE" dirty="0"/>
              <a:t> all </a:t>
            </a:r>
            <a:r>
              <a:rPr lang="de-DE" dirty="0" err="1"/>
              <a:t>projects</a:t>
            </a:r>
            <a:r>
              <a:rPr lang="de-DE" dirty="0"/>
              <a:t> </a:t>
            </a:r>
            <a:r>
              <a:rPr lang="de-DE" dirty="0" err="1"/>
              <a:t>related</a:t>
            </a:r>
            <a:r>
              <a:rPr lang="de-DE" dirty="0"/>
              <a:t> to a </a:t>
            </a:r>
            <a:r>
              <a:rPr lang="de-DE" dirty="0" err="1"/>
              <a:t>company's</a:t>
            </a:r>
            <a:r>
              <a:rPr lang="de-DE" dirty="0"/>
              <a:t> </a:t>
            </a:r>
            <a:r>
              <a:rPr lang="de-DE" dirty="0" err="1"/>
              <a:t>manufacturing</a:t>
            </a:r>
            <a:r>
              <a:rPr lang="de-DE" dirty="0"/>
              <a:t> </a:t>
            </a:r>
            <a:r>
              <a:rPr lang="de-DE" dirty="0" err="1"/>
              <a:t>or</a:t>
            </a:r>
            <a:r>
              <a:rPr lang="de-DE" dirty="0"/>
              <a:t> </a:t>
            </a:r>
            <a:r>
              <a:rPr lang="de-DE" dirty="0" err="1"/>
              <a:t>service</a:t>
            </a:r>
            <a:r>
              <a:rPr lang="de-DE" dirty="0"/>
              <a:t> </a:t>
            </a:r>
            <a:r>
              <a:rPr lang="de-DE" dirty="0" err="1"/>
              <a:t>processes</a:t>
            </a:r>
            <a:r>
              <a:rPr lang="de-DE" dirty="0"/>
              <a:t> and </a:t>
            </a:r>
            <a:r>
              <a:rPr lang="de-DE" dirty="0" err="1"/>
              <a:t>resource</a:t>
            </a:r>
            <a:r>
              <a:rPr lang="de-DE" dirty="0"/>
              <a:t> </a:t>
            </a:r>
            <a:r>
              <a:rPr lang="de-DE" dirty="0" err="1"/>
              <a:t>management</a:t>
            </a:r>
            <a:r>
              <a:rPr lang="de-DE" dirty="0"/>
              <a:t>. He </a:t>
            </a:r>
            <a:r>
              <a:rPr lang="de-DE" dirty="0" err="1"/>
              <a:t>can</a:t>
            </a:r>
            <a:r>
              <a:rPr lang="de-DE" dirty="0"/>
              <a:t> </a:t>
            </a:r>
            <a:r>
              <a:rPr lang="de-DE" dirty="0" err="1"/>
              <a:t>set</a:t>
            </a:r>
            <a:r>
              <a:rPr lang="de-DE" dirty="0"/>
              <a:t> </a:t>
            </a:r>
            <a:r>
              <a:rPr lang="de-DE" dirty="0" err="1"/>
              <a:t>up</a:t>
            </a:r>
            <a:r>
              <a:rPr lang="de-DE" dirty="0"/>
              <a:t> </a:t>
            </a:r>
            <a:r>
              <a:rPr lang="de-DE" dirty="0" err="1"/>
              <a:t>schedules</a:t>
            </a:r>
            <a:r>
              <a:rPr lang="de-DE" dirty="0"/>
              <a:t>, manage </a:t>
            </a:r>
            <a:r>
              <a:rPr lang="de-DE" dirty="0" err="1"/>
              <a:t>staff</a:t>
            </a:r>
            <a:r>
              <a:rPr lang="de-DE" dirty="0"/>
              <a:t> and </a:t>
            </a:r>
            <a:r>
              <a:rPr lang="de-DE" dirty="0" err="1"/>
              <a:t>is</a:t>
            </a:r>
            <a:r>
              <a:rPr lang="de-DE" dirty="0"/>
              <a:t> </a:t>
            </a:r>
            <a:r>
              <a:rPr lang="de-DE" dirty="0" err="1"/>
              <a:t>responsible</a:t>
            </a:r>
            <a:r>
              <a:rPr lang="de-DE" dirty="0"/>
              <a:t> </a:t>
            </a:r>
            <a:r>
              <a:rPr lang="de-DE" dirty="0" err="1"/>
              <a:t>for</a:t>
            </a:r>
            <a:r>
              <a:rPr lang="de-DE" dirty="0"/>
              <a:t> internal </a:t>
            </a:r>
            <a:r>
              <a:rPr lang="de-DE" dirty="0" err="1"/>
              <a:t>coordination</a:t>
            </a:r>
            <a:r>
              <a:rPr lang="de-DE" dirty="0"/>
              <a:t> and </a:t>
            </a:r>
            <a:r>
              <a:rPr lang="de-DE" dirty="0" err="1"/>
              <a:t>communication</a:t>
            </a:r>
            <a:r>
              <a:rPr lang="de-DE" dirty="0"/>
              <a:t>.</a:t>
            </a:r>
            <a:endParaRPr dirty="0"/>
          </a:p>
        </p:txBody>
      </p:sp>
      <p:sp>
        <p:nvSpPr>
          <p:cNvPr id="1263" name="Google Shape;1263;p10"/>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9ED4D3"/>
              </a:buClr>
              <a:buSzPts val="4800"/>
              <a:buNone/>
            </a:pPr>
            <a:r>
              <a:rPr lang="de-DE" sz="4800">
                <a:solidFill>
                  <a:srgbClr val="9ED4D3"/>
                </a:solidFill>
              </a:rPr>
              <a:t>Project Management</a:t>
            </a:r>
            <a:endParaRPr sz="4800">
              <a:solidFill>
                <a:srgbClr val="9ED4D3"/>
              </a:solidFill>
            </a:endParaRPr>
          </a:p>
        </p:txBody>
      </p:sp>
      <p:sp>
        <p:nvSpPr>
          <p:cNvPr id="1264" name="Google Shape;1264;p10"/>
          <p:cNvSpPr txBox="1">
            <a:spLocks noGrp="1"/>
          </p:cNvSpPr>
          <p:nvPr>
            <p:ph type="body" idx="3"/>
          </p:nvPr>
        </p:nvSpPr>
        <p:spPr>
          <a:xfrm>
            <a:off x="1103474" y="708094"/>
            <a:ext cx="3452394" cy="21367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3600"/>
              <a:buNone/>
            </a:pPr>
            <a:r>
              <a:rPr lang="de-DE">
                <a:solidFill>
                  <a:srgbClr val="595A59"/>
                </a:solidFill>
              </a:rPr>
              <a:t>The Responsibilities of Operations Management</a:t>
            </a:r>
            <a:endParaRPr/>
          </a:p>
          <a:p>
            <a:pPr marL="0" lvl="0" indent="0" algn="l" rtl="0">
              <a:lnSpc>
                <a:spcPct val="90000"/>
              </a:lnSpc>
              <a:spcBef>
                <a:spcPts val="1000"/>
              </a:spcBef>
              <a:spcAft>
                <a:spcPts val="0"/>
              </a:spcAft>
              <a:buClr>
                <a:srgbClr val="81D1C5"/>
              </a:buClr>
              <a:buSzPts val="3600"/>
              <a:buNone/>
            </a:pPr>
            <a:endParaRPr/>
          </a:p>
        </p:txBody>
      </p:sp>
      <p:sp>
        <p:nvSpPr>
          <p:cNvPr id="1265" name="Google Shape;1265;p10"/>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de-DE" dirty="0"/>
              <a:t>4</a:t>
            </a:r>
            <a:endParaRPr dirty="0"/>
          </a:p>
        </p:txBody>
      </p:sp>
      <p:sp>
        <p:nvSpPr>
          <p:cNvPr id="1266" name="Google Shape;1266;p10"/>
          <p:cNvSpPr txBox="1"/>
          <p:nvPr/>
        </p:nvSpPr>
        <p:spPr>
          <a:xfrm>
            <a:off x="1103474" y="2854961"/>
            <a:ext cx="3575144" cy="8402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1600"/>
              <a:buFont typeface="Arial"/>
              <a:buNone/>
            </a:pPr>
            <a:r>
              <a:rPr lang="de-DE" sz="1600" b="0" i="0" dirty="0" err="1">
                <a:solidFill>
                  <a:srgbClr val="595A59"/>
                </a:solidFill>
                <a:latin typeface="Calibri"/>
                <a:ea typeface="Calibri"/>
                <a:cs typeface="Calibri"/>
                <a:sym typeface="Calibri"/>
              </a:rPr>
              <a:t>Operations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management</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encompasses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various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areas</a:t>
            </a:r>
            <a:r>
              <a:rPr lang="de-DE" sz="1600" b="0" i="0" dirty="0">
                <a:solidFill>
                  <a:srgbClr val="595A59"/>
                </a:solidFill>
                <a:latin typeface="Calibri"/>
                <a:ea typeface="Calibri"/>
                <a:cs typeface="Calibri"/>
                <a:sym typeface="Calibri"/>
              </a:rPr>
              <a:t> of </a:t>
            </a:r>
            <a:r>
              <a:rPr lang="de-DE" sz="1600" b="0" i="0" dirty="0" err="1">
                <a:solidFill>
                  <a:srgbClr val="595A59"/>
                </a:solidFill>
                <a:latin typeface="Calibri"/>
                <a:ea typeface="Calibri"/>
                <a:cs typeface="Calibri"/>
                <a:sym typeface="Calibri"/>
              </a:rPr>
              <a:t>responsibility</a:t>
            </a:r>
            <a:r>
              <a:rPr lang="de-DE" sz="1600" b="0" i="0" dirty="0">
                <a:solidFill>
                  <a:srgbClr val="595A59"/>
                </a:solidFill>
                <a:latin typeface="Calibri"/>
                <a:ea typeface="Calibri"/>
                <a:cs typeface="Calibri"/>
                <a:sym typeface="Calibri"/>
              </a:rPr>
              <a:t> - </a:t>
            </a:r>
            <a:r>
              <a:rPr lang="de-DE" sz="1600" b="0" i="0" dirty="0" err="1">
                <a:solidFill>
                  <a:srgbClr val="595A59"/>
                </a:solidFill>
                <a:latin typeface="Calibri"/>
                <a:ea typeface="Calibri"/>
                <a:cs typeface="Calibri"/>
                <a:sym typeface="Calibri"/>
              </a:rPr>
              <a:t>from</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proposal</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development</a:t>
            </a:r>
            <a:r>
              <a:rPr lang="de-DE" sz="1600" b="0" i="0" dirty="0">
                <a:solidFill>
                  <a:srgbClr val="595A59"/>
                </a:solidFill>
                <a:latin typeface="Calibri"/>
                <a:ea typeface="Calibri"/>
                <a:cs typeface="Calibri"/>
                <a:sym typeface="Calibri"/>
              </a:rPr>
              <a:t> to </a:t>
            </a:r>
            <a:r>
              <a:rPr lang="de-DE" sz="1600" b="0" i="0" dirty="0" err="1">
                <a:solidFill>
                  <a:srgbClr val="595A59"/>
                </a:solidFill>
                <a:latin typeface="Calibri"/>
                <a:ea typeface="Calibri"/>
                <a:cs typeface="Calibri"/>
                <a:sym typeface="Calibri"/>
              </a:rPr>
              <a:t>project</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management</a:t>
            </a:r>
            <a:r>
              <a:rPr lang="de-DE" sz="1600" b="0" i="0" dirty="0">
                <a:solidFill>
                  <a:srgbClr val="595A59"/>
                </a:solidFill>
                <a:latin typeface="Calibri"/>
                <a:ea typeface="Calibri"/>
                <a:cs typeface="Calibri"/>
                <a:sym typeface="Calibri"/>
              </a:rPr>
              <a:t>.</a:t>
            </a:r>
            <a:endParaRPr sz="1600" b="0" i="0" dirty="0">
              <a:solidFill>
                <a:srgbClr val="595A59"/>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1"/>
          <p:cNvSpPr txBox="1">
            <a:spLocks noGrp="1"/>
          </p:cNvSpPr>
          <p:nvPr>
            <p:ph type="body" idx="1"/>
          </p:nvPr>
        </p:nvSpPr>
        <p:spPr>
          <a:xfrm>
            <a:off x="6343139" y="2178304"/>
            <a:ext cx="5132263" cy="3722513"/>
          </a:xfrm>
          <a:prstGeom prst="rect">
            <a:avLst/>
          </a:prstGeom>
          <a:noFill/>
          <a:ln>
            <a:noFill/>
          </a:ln>
        </p:spPr>
        <p:txBody>
          <a:bodyPr spcFirstLastPara="1" wrap="square" lIns="91425" tIns="45700" rIns="91425" bIns="45700" anchor="t" anchorCtr="0">
            <a:noAutofit/>
          </a:bodyPr>
          <a:lstStyle/>
          <a:p>
            <a:pPr marL="15875" lvl="0" indent="-15875" algn="l" rtl="0">
              <a:lnSpc>
                <a:spcPct val="93333"/>
              </a:lnSpc>
              <a:spcBef>
                <a:spcPts val="0"/>
              </a:spcBef>
              <a:spcAft>
                <a:spcPts val="0"/>
              </a:spcAft>
              <a:buSzPts val="2400"/>
              <a:buNone/>
            </a:pPr>
            <a:r>
              <a:rPr lang="de-DE" dirty="0"/>
              <a:t>Quality </a:t>
            </a:r>
            <a:r>
              <a:rPr lang="de-DE" dirty="0" err="1"/>
              <a:t>control</a:t>
            </a:r>
            <a:r>
              <a:rPr lang="de-DE" dirty="0"/>
              <a:t>, also </a:t>
            </a:r>
            <a:r>
              <a:rPr lang="de-DE" dirty="0" err="1"/>
              <a:t>called</a:t>
            </a:r>
            <a:r>
              <a:rPr lang="de-DE" dirty="0"/>
              <a:t> </a:t>
            </a:r>
            <a:r>
              <a:rPr lang="de-DE" dirty="0" err="1"/>
              <a:t>quality</a:t>
            </a:r>
            <a:r>
              <a:rPr lang="de-DE" dirty="0"/>
              <a:t> </a:t>
            </a:r>
            <a:r>
              <a:rPr lang="de-DE" dirty="0" err="1"/>
              <a:t>assurance</a:t>
            </a:r>
            <a:r>
              <a:rPr lang="de-DE" dirty="0"/>
              <a:t> </a:t>
            </a:r>
            <a:r>
              <a:rPr lang="de-DE" dirty="0" err="1"/>
              <a:t>or</a:t>
            </a:r>
            <a:r>
              <a:rPr lang="de-DE" dirty="0"/>
              <a:t> </a:t>
            </a:r>
            <a:r>
              <a:rPr lang="de-DE" dirty="0" err="1"/>
              <a:t>quality</a:t>
            </a:r>
            <a:r>
              <a:rPr lang="de-DE" dirty="0"/>
              <a:t> </a:t>
            </a:r>
            <a:r>
              <a:rPr lang="de-DE" dirty="0" err="1"/>
              <a:t>management</a:t>
            </a:r>
            <a:r>
              <a:rPr lang="de-DE" dirty="0"/>
              <a:t>, </a:t>
            </a:r>
            <a:r>
              <a:rPr lang="de-DE" dirty="0" err="1"/>
              <a:t>involves</a:t>
            </a:r>
            <a:r>
              <a:rPr lang="de-DE" dirty="0"/>
              <a:t> </a:t>
            </a:r>
            <a:r>
              <a:rPr lang="de-DE" dirty="0" err="1"/>
              <a:t>monitoring</a:t>
            </a:r>
            <a:r>
              <a:rPr lang="de-DE" dirty="0"/>
              <a:t> </a:t>
            </a:r>
            <a:r>
              <a:rPr lang="de-DE" dirty="0" err="1"/>
              <a:t>products</a:t>
            </a:r>
            <a:r>
              <a:rPr lang="de-DE" dirty="0"/>
              <a:t> and </a:t>
            </a:r>
            <a:r>
              <a:rPr lang="de-DE" dirty="0" err="1"/>
              <a:t>services</a:t>
            </a:r>
            <a:r>
              <a:rPr lang="de-DE" dirty="0"/>
              <a:t> in a </a:t>
            </a:r>
            <a:r>
              <a:rPr lang="de-DE" dirty="0" err="1"/>
              <a:t>company</a:t>
            </a:r>
            <a:r>
              <a:rPr lang="de-DE" dirty="0"/>
              <a:t> to </a:t>
            </a:r>
            <a:r>
              <a:rPr lang="de-DE" dirty="0" err="1"/>
              <a:t>ensure</a:t>
            </a:r>
            <a:r>
              <a:rPr lang="de-DE" dirty="0"/>
              <a:t> high-quality </a:t>
            </a:r>
            <a:r>
              <a:rPr lang="de-DE" dirty="0" err="1"/>
              <a:t>products</a:t>
            </a:r>
            <a:r>
              <a:rPr lang="de-DE" dirty="0"/>
              <a:t> and </a:t>
            </a:r>
            <a:r>
              <a:rPr lang="de-DE" dirty="0" err="1"/>
              <a:t>satisfied</a:t>
            </a:r>
            <a:r>
              <a:rPr lang="de-DE" dirty="0"/>
              <a:t> </a:t>
            </a:r>
            <a:r>
              <a:rPr lang="de-DE" dirty="0" err="1"/>
              <a:t>customers</a:t>
            </a:r>
            <a:r>
              <a:rPr lang="de-DE" dirty="0"/>
              <a:t>. Through </a:t>
            </a:r>
            <a:r>
              <a:rPr lang="de-DE" dirty="0" err="1"/>
              <a:t>regular</a:t>
            </a:r>
            <a:r>
              <a:rPr lang="de-DE" dirty="0"/>
              <a:t> </a:t>
            </a:r>
            <a:r>
              <a:rPr lang="de-DE" dirty="0" err="1"/>
              <a:t>quality</a:t>
            </a:r>
            <a:r>
              <a:rPr lang="de-DE" dirty="0"/>
              <a:t> </a:t>
            </a:r>
            <a:r>
              <a:rPr lang="de-DE" dirty="0" err="1"/>
              <a:t>controls</a:t>
            </a:r>
            <a:r>
              <a:rPr lang="de-DE" dirty="0"/>
              <a:t>, </a:t>
            </a:r>
            <a:r>
              <a:rPr lang="de-DE" dirty="0" err="1"/>
              <a:t>errors</a:t>
            </a:r>
            <a:r>
              <a:rPr lang="de-DE" dirty="0"/>
              <a:t> </a:t>
            </a:r>
            <a:r>
              <a:rPr lang="de-DE" dirty="0" err="1"/>
              <a:t>or</a:t>
            </a:r>
            <a:r>
              <a:rPr lang="de-DE" dirty="0"/>
              <a:t> potential </a:t>
            </a:r>
            <a:r>
              <a:rPr lang="de-DE" dirty="0" err="1"/>
              <a:t>problems</a:t>
            </a:r>
            <a:r>
              <a:rPr lang="de-DE" dirty="0"/>
              <a:t> </a:t>
            </a:r>
            <a:r>
              <a:rPr lang="de-DE" dirty="0" err="1"/>
              <a:t>can</a:t>
            </a:r>
            <a:r>
              <a:rPr lang="de-DE" dirty="0"/>
              <a:t> </a:t>
            </a:r>
            <a:r>
              <a:rPr lang="de-DE" dirty="0" err="1"/>
              <a:t>be</a:t>
            </a:r>
            <a:r>
              <a:rPr lang="de-DE" dirty="0"/>
              <a:t> </a:t>
            </a:r>
            <a:r>
              <a:rPr lang="de-DE" dirty="0" err="1"/>
              <a:t>detected</a:t>
            </a:r>
            <a:r>
              <a:rPr lang="de-DE" dirty="0"/>
              <a:t> and </a:t>
            </a:r>
            <a:r>
              <a:rPr lang="de-DE" dirty="0" err="1"/>
              <a:t>prevented</a:t>
            </a:r>
            <a:r>
              <a:rPr lang="de-DE" dirty="0"/>
              <a:t> at an </a:t>
            </a:r>
            <a:r>
              <a:rPr lang="de-DE" dirty="0" err="1"/>
              <a:t>early</a:t>
            </a:r>
            <a:r>
              <a:rPr lang="de-DE" dirty="0"/>
              <a:t> </a:t>
            </a:r>
            <a:r>
              <a:rPr lang="de-DE" dirty="0" err="1"/>
              <a:t>stage</a:t>
            </a:r>
            <a:r>
              <a:rPr lang="de-DE" dirty="0"/>
              <a:t>.</a:t>
            </a:r>
            <a:endParaRPr dirty="0"/>
          </a:p>
        </p:txBody>
      </p:sp>
      <p:sp>
        <p:nvSpPr>
          <p:cNvPr id="1272" name="Google Shape;1272;p11"/>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9ED4D3"/>
              </a:buClr>
              <a:buSzPts val="4800"/>
              <a:buNone/>
            </a:pPr>
            <a:r>
              <a:rPr lang="de-DE" sz="4800">
                <a:solidFill>
                  <a:srgbClr val="9ED4D3"/>
                </a:solidFill>
              </a:rPr>
              <a:t>Quality Control</a:t>
            </a:r>
            <a:endParaRPr sz="4800">
              <a:solidFill>
                <a:srgbClr val="9ED4D3"/>
              </a:solidFill>
            </a:endParaRPr>
          </a:p>
        </p:txBody>
      </p:sp>
      <p:sp>
        <p:nvSpPr>
          <p:cNvPr id="1273" name="Google Shape;1273;p11"/>
          <p:cNvSpPr txBox="1">
            <a:spLocks noGrp="1"/>
          </p:cNvSpPr>
          <p:nvPr>
            <p:ph type="body" idx="3"/>
          </p:nvPr>
        </p:nvSpPr>
        <p:spPr>
          <a:xfrm>
            <a:off x="1103474" y="708094"/>
            <a:ext cx="3452394" cy="21367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3600"/>
              <a:buNone/>
            </a:pPr>
            <a:r>
              <a:rPr lang="de-DE">
                <a:solidFill>
                  <a:srgbClr val="595A59"/>
                </a:solidFill>
              </a:rPr>
              <a:t>The Responsibilities of Operations Management</a:t>
            </a:r>
            <a:endParaRPr/>
          </a:p>
          <a:p>
            <a:pPr marL="0" lvl="0" indent="0" algn="l" rtl="0">
              <a:lnSpc>
                <a:spcPct val="90000"/>
              </a:lnSpc>
              <a:spcBef>
                <a:spcPts val="1000"/>
              </a:spcBef>
              <a:spcAft>
                <a:spcPts val="0"/>
              </a:spcAft>
              <a:buClr>
                <a:srgbClr val="81D1C5"/>
              </a:buClr>
              <a:buSzPts val="3600"/>
              <a:buNone/>
            </a:pPr>
            <a:endParaRPr/>
          </a:p>
        </p:txBody>
      </p:sp>
      <p:sp>
        <p:nvSpPr>
          <p:cNvPr id="1274" name="Google Shape;1274;p11"/>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de-DE" dirty="0"/>
              <a:t>5</a:t>
            </a:r>
            <a:endParaRPr dirty="0"/>
          </a:p>
        </p:txBody>
      </p:sp>
      <p:sp>
        <p:nvSpPr>
          <p:cNvPr id="1275" name="Google Shape;1275;p11"/>
          <p:cNvSpPr txBox="1"/>
          <p:nvPr/>
        </p:nvSpPr>
        <p:spPr>
          <a:xfrm>
            <a:off x="1103474" y="2854961"/>
            <a:ext cx="3575144" cy="8402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1600"/>
              <a:buFont typeface="Arial"/>
              <a:buNone/>
            </a:pPr>
            <a:r>
              <a:rPr lang="de-DE" sz="1600" b="0" i="0" dirty="0" err="1">
                <a:solidFill>
                  <a:srgbClr val="595A59"/>
                </a:solidFill>
                <a:latin typeface="Calibri"/>
                <a:ea typeface="Calibri"/>
                <a:cs typeface="Calibri"/>
                <a:sym typeface="Calibri"/>
              </a:rPr>
              <a:t>Operations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management</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encompasses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various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areas</a:t>
            </a:r>
            <a:r>
              <a:rPr lang="de-DE" sz="1600" b="0" i="0" dirty="0">
                <a:solidFill>
                  <a:srgbClr val="595A59"/>
                </a:solidFill>
                <a:latin typeface="Calibri"/>
                <a:ea typeface="Calibri"/>
                <a:cs typeface="Calibri"/>
                <a:sym typeface="Calibri"/>
              </a:rPr>
              <a:t> of </a:t>
            </a:r>
            <a:r>
              <a:rPr lang="de-DE" sz="1600" b="0" i="0" dirty="0" err="1">
                <a:solidFill>
                  <a:srgbClr val="595A59"/>
                </a:solidFill>
                <a:latin typeface="Calibri"/>
                <a:ea typeface="Calibri"/>
                <a:cs typeface="Calibri"/>
                <a:sym typeface="Calibri"/>
              </a:rPr>
              <a:t>responsibility</a:t>
            </a:r>
            <a:r>
              <a:rPr lang="de-DE" sz="1600" b="0" i="0" dirty="0">
                <a:solidFill>
                  <a:srgbClr val="595A59"/>
                </a:solidFill>
                <a:latin typeface="Calibri"/>
                <a:ea typeface="Calibri"/>
                <a:cs typeface="Calibri"/>
                <a:sym typeface="Calibri"/>
              </a:rPr>
              <a:t> - </a:t>
            </a:r>
            <a:r>
              <a:rPr lang="de-DE" sz="1600" b="0" i="0" dirty="0" err="1">
                <a:solidFill>
                  <a:srgbClr val="595A59"/>
                </a:solidFill>
                <a:latin typeface="Calibri"/>
                <a:ea typeface="Calibri"/>
                <a:cs typeface="Calibri"/>
                <a:sym typeface="Calibri"/>
              </a:rPr>
              <a:t>from</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proposal</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development</a:t>
            </a:r>
            <a:r>
              <a:rPr lang="de-DE" sz="1600" b="0" i="0" dirty="0">
                <a:solidFill>
                  <a:srgbClr val="595A59"/>
                </a:solidFill>
                <a:latin typeface="Calibri"/>
                <a:ea typeface="Calibri"/>
                <a:cs typeface="Calibri"/>
                <a:sym typeface="Calibri"/>
              </a:rPr>
              <a:t> to </a:t>
            </a:r>
            <a:r>
              <a:rPr lang="de-DE" sz="1600" b="0" i="0" dirty="0" err="1">
                <a:solidFill>
                  <a:srgbClr val="595A59"/>
                </a:solidFill>
                <a:latin typeface="Calibri"/>
                <a:ea typeface="Calibri"/>
                <a:cs typeface="Calibri"/>
                <a:sym typeface="Calibri"/>
              </a:rPr>
              <a:t>project</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management</a:t>
            </a:r>
            <a:r>
              <a:rPr lang="de-DE" sz="1600" b="0" i="0" dirty="0">
                <a:solidFill>
                  <a:srgbClr val="595A59"/>
                </a:solidFill>
                <a:latin typeface="Calibri"/>
                <a:ea typeface="Calibri"/>
                <a:cs typeface="Calibri"/>
                <a:sym typeface="Calibri"/>
              </a:rPr>
              <a:t>.</a:t>
            </a:r>
            <a:endParaRPr sz="1600" b="0" i="0" dirty="0">
              <a:solidFill>
                <a:srgbClr val="595A59"/>
              </a:solidFill>
              <a:latin typeface="Calibri"/>
              <a:ea typeface="Calibri"/>
              <a:cs typeface="Calibri"/>
              <a:sym typeface="Calibri"/>
            </a:endParaRPr>
          </a:p>
        </p:txBody>
      </p:sp>
      <p:sp>
        <p:nvSpPr>
          <p:cNvPr id="2" name="Textfeld 1">
            <a:extLst>
              <a:ext uri="{FF2B5EF4-FFF2-40B4-BE49-F238E27FC236}">
                <a16:creationId xmlns:a16="http://schemas.microsoft.com/office/drawing/2014/main" id="{48FCCD80-4516-613D-A22C-BEF0C92DA397}"/>
              </a:ext>
            </a:extLst>
          </p:cNvPr>
          <p:cNvSpPr txBox="1"/>
          <p:nvPr/>
        </p:nvSpPr>
        <p:spPr>
          <a:xfrm>
            <a:off x="7326085" y="6149906"/>
            <a:ext cx="5159828" cy="646331"/>
          </a:xfrm>
          <a:prstGeom prst="rect">
            <a:avLst/>
          </a:prstGeom>
          <a:noFill/>
        </p:spPr>
        <p:txBody>
          <a:bodyPr wrap="square">
            <a:spAutoFit/>
          </a:bodyPr>
          <a:lstStyle/>
          <a:p>
            <a:r>
              <a:rPr lang="de-DE" sz="900" dirty="0">
                <a:solidFill>
                  <a:srgbClr val="595A59"/>
                </a:solidFill>
                <a:latin typeface="Calibri" panose="020F0502020204030204" pitchFamily="34" charset="0"/>
                <a:cs typeface="Calibri" panose="020F0502020204030204" pitchFamily="34" charset="0"/>
              </a:rPr>
              <a:t>Sources:</a:t>
            </a:r>
          </a:p>
          <a:p>
            <a:r>
              <a:rPr lang="de-DE" sz="900" dirty="0">
                <a:solidFill>
                  <a:srgbClr val="595A59"/>
                </a:solidFill>
                <a:latin typeface="Calibri" panose="020F0502020204030204" pitchFamily="34" charset="0"/>
                <a:cs typeface="Calibri" panose="020F0502020204030204" pitchFamily="34" charset="0"/>
              </a:rPr>
              <a:t>Kumar, Anil S.; Suresh, N. (2009): </a:t>
            </a:r>
            <a:r>
              <a:rPr lang="de-DE" sz="900" i="1" dirty="0" err="1">
                <a:solidFill>
                  <a:srgbClr val="595A59"/>
                </a:solidFill>
                <a:latin typeface="Calibri" panose="020F0502020204030204" pitchFamily="34" charset="0"/>
                <a:cs typeface="Calibri" panose="020F0502020204030204" pitchFamily="34" charset="0"/>
              </a:rPr>
              <a:t>Operations</a:t>
            </a:r>
            <a:r>
              <a:rPr lang="de-DE" sz="900" i="1" dirty="0">
                <a:solidFill>
                  <a:srgbClr val="595A59"/>
                </a:solidFill>
                <a:latin typeface="Calibri" panose="020F0502020204030204" pitchFamily="34" charset="0"/>
                <a:cs typeface="Calibri" panose="020F0502020204030204" pitchFamily="34" charset="0"/>
              </a:rPr>
              <a:t> </a:t>
            </a:r>
            <a:r>
              <a:rPr lang="de-DE" sz="900" i="1" dirty="0" err="1">
                <a:solidFill>
                  <a:srgbClr val="595A59"/>
                </a:solidFill>
                <a:latin typeface="Calibri" panose="020F0502020204030204" pitchFamily="34" charset="0"/>
                <a:cs typeface="Calibri" panose="020F0502020204030204" pitchFamily="34" charset="0"/>
              </a:rPr>
              <a:t>management</a:t>
            </a:r>
            <a:r>
              <a:rPr lang="de-DE" sz="900" dirty="0">
                <a:solidFill>
                  <a:srgbClr val="595A59"/>
                </a:solidFill>
                <a:latin typeface="Calibri" panose="020F0502020204030204" pitchFamily="34" charset="0"/>
                <a:cs typeface="Calibri" panose="020F0502020204030204" pitchFamily="34" charset="0"/>
              </a:rPr>
              <a:t>. New Age International Publishers, S. 21f</a:t>
            </a:r>
            <a:r>
              <a:rPr lang="de-DE" sz="900" i="1" dirty="0">
                <a:solidFill>
                  <a:srgbClr val="595A59"/>
                </a:solidFill>
                <a:latin typeface="Calibri" panose="020F0502020204030204" pitchFamily="34" charset="0"/>
                <a:cs typeface="Calibri" panose="020F0502020204030204" pitchFamily="34" charset="0"/>
              </a:rPr>
              <a:t>.</a:t>
            </a:r>
          </a:p>
          <a:p>
            <a:r>
              <a:rPr lang="de-DE" sz="900" dirty="0">
                <a:solidFill>
                  <a:srgbClr val="595A59"/>
                </a:solidFill>
                <a:latin typeface="Calibri" panose="020F0502020204030204" pitchFamily="34" charset="0"/>
                <a:cs typeface="Calibri" panose="020F0502020204030204" pitchFamily="34" charset="0"/>
              </a:rPr>
              <a:t>https://corporatefinanceinstitute.com/resources/management/operations-management/</a:t>
            </a:r>
          </a:p>
          <a:p>
            <a:r>
              <a:rPr lang="de-DE" sz="900" dirty="0">
                <a:solidFill>
                  <a:srgbClr val="595A59"/>
                </a:solidFill>
                <a:latin typeface="Calibri" panose="020F0502020204030204" pitchFamily="34" charset="0"/>
                <a:cs typeface="Calibri" panose="020F0502020204030204" pitchFamily="34" charset="0"/>
              </a:rPr>
              <a:t>https://www.masterclass.com/articles/operations-management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2"/>
          <p:cNvSpPr/>
          <p:nvPr/>
        </p:nvSpPr>
        <p:spPr>
          <a:xfrm>
            <a:off x="1" y="291787"/>
            <a:ext cx="12191999" cy="1300336"/>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1" name="Google Shape;1281;p12"/>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Optimize your Management of Operations in Five Steps</a:t>
            </a:r>
            <a:endParaRPr>
              <a:solidFill>
                <a:schemeClr val="lt1"/>
              </a:solidFill>
            </a:endParaRPr>
          </a:p>
        </p:txBody>
      </p:sp>
      <p:sp>
        <p:nvSpPr>
          <p:cNvPr id="1282" name="Google Shape;1282;p12"/>
          <p:cNvSpPr txBox="1"/>
          <p:nvPr/>
        </p:nvSpPr>
        <p:spPr>
          <a:xfrm>
            <a:off x="389965" y="1011577"/>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err="1">
                <a:solidFill>
                  <a:schemeClr val="lt1"/>
                </a:solidFill>
                <a:latin typeface="Calibri"/>
                <a:ea typeface="Calibri"/>
                <a:cs typeface="Calibri"/>
                <a:sym typeface="Calibri"/>
              </a:rPr>
              <a:t>Capturing</a:t>
            </a:r>
            <a:r>
              <a:rPr lang="de-DE" sz="1600" b="0" i="0" dirty="0">
                <a:solidFill>
                  <a:schemeClr val="lt1"/>
                </a:solidFill>
                <a:latin typeface="Calibri"/>
                <a:ea typeface="Calibri"/>
                <a:cs typeface="Calibri"/>
                <a:sym typeface="Calibri"/>
              </a:rPr>
              <a:t> and </a:t>
            </a:r>
            <a:r>
              <a:rPr lang="de-DE" sz="1600" b="0" i="0" dirty="0" err="1">
                <a:solidFill>
                  <a:schemeClr val="lt1"/>
                </a:solidFill>
                <a:latin typeface="Calibri"/>
                <a:ea typeface="Calibri"/>
                <a:cs typeface="Calibri"/>
                <a:sym typeface="Calibri"/>
              </a:rPr>
              <a:t>optimising</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your</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processes</a:t>
            </a:r>
            <a:r>
              <a:rPr lang="de-DE" sz="1600" b="0" i="0" dirty="0">
                <a:solidFill>
                  <a:schemeClr val="lt1"/>
                </a:solidFill>
                <a:latin typeface="Calibri"/>
                <a:ea typeface="Calibri"/>
                <a:cs typeface="Calibri"/>
                <a:sym typeface="Calibri"/>
              </a:rPr>
              <a:t> will </a:t>
            </a:r>
            <a:r>
              <a:rPr lang="de-DE" sz="1600" b="0" i="0" dirty="0" err="1">
                <a:solidFill>
                  <a:schemeClr val="lt1"/>
                </a:solidFill>
                <a:latin typeface="Calibri"/>
                <a:ea typeface="Calibri"/>
                <a:cs typeface="Calibri"/>
                <a:sym typeface="Calibri"/>
              </a:rPr>
              <a:t>help</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you</a:t>
            </a:r>
            <a:r>
              <a:rPr lang="de-DE" sz="1600" b="0" i="0" dirty="0">
                <a:solidFill>
                  <a:schemeClr val="lt1"/>
                </a:solidFill>
                <a:latin typeface="Calibri"/>
                <a:ea typeface="Calibri"/>
                <a:cs typeface="Calibri"/>
                <a:sym typeface="Calibri"/>
              </a:rPr>
              <a:t> boost </a:t>
            </a:r>
            <a:r>
              <a:rPr lang="de-DE" sz="1600" b="0" i="0" dirty="0" err="1">
                <a:solidFill>
                  <a:schemeClr val="lt1"/>
                </a:solidFill>
                <a:latin typeface="Calibri"/>
                <a:ea typeface="Calibri"/>
                <a:cs typeface="Calibri"/>
                <a:sym typeface="Calibri"/>
              </a:rPr>
              <a:t>your</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business</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performance</a:t>
            </a:r>
            <a:r>
              <a:rPr lang="de-DE" sz="1600" b="0" i="0" dirty="0">
                <a:solidFill>
                  <a:schemeClr val="lt1"/>
                </a:solidFill>
                <a:latin typeface="Calibri"/>
                <a:ea typeface="Calibri"/>
                <a:cs typeface="Calibri"/>
                <a:sym typeface="Calibri"/>
              </a:rPr>
              <a:t> to </a:t>
            </a:r>
            <a:r>
              <a:rPr lang="de-DE" sz="1600" b="0" i="0" dirty="0" err="1">
                <a:solidFill>
                  <a:schemeClr val="lt1"/>
                </a:solidFill>
                <a:latin typeface="Calibri"/>
                <a:ea typeface="Calibri"/>
                <a:cs typeface="Calibri"/>
                <a:sym typeface="Calibri"/>
              </a:rPr>
              <a:t>the</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next</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level</a:t>
            </a:r>
            <a:r>
              <a:rPr lang="de-DE" sz="1600" b="0" i="0" dirty="0">
                <a:solidFill>
                  <a:schemeClr val="lt1"/>
                </a:solidFill>
                <a:latin typeface="Calibri"/>
                <a:ea typeface="Calibri"/>
                <a:cs typeface="Calibri"/>
                <a:sym typeface="Calibri"/>
              </a:rPr>
              <a:t> and </a:t>
            </a:r>
            <a:r>
              <a:rPr lang="de-DE" sz="1600" b="0" i="0" dirty="0" err="1">
                <a:solidFill>
                  <a:schemeClr val="lt1"/>
                </a:solidFill>
                <a:latin typeface="Calibri"/>
                <a:ea typeface="Calibri"/>
                <a:cs typeface="Calibri"/>
                <a:sym typeface="Calibri"/>
              </a:rPr>
              <a:t>identify</a:t>
            </a:r>
            <a:r>
              <a:rPr lang="de-DE" sz="1600" b="0" i="0" dirty="0">
                <a:solidFill>
                  <a:schemeClr val="lt1"/>
                </a:solidFill>
                <a:latin typeface="Calibri"/>
                <a:ea typeface="Calibri"/>
                <a:cs typeface="Calibri"/>
                <a:sym typeface="Calibri"/>
              </a:rPr>
              <a:t> potential </a:t>
            </a:r>
            <a:r>
              <a:rPr lang="de-DE" sz="1600" b="0" i="0" dirty="0" err="1">
                <a:solidFill>
                  <a:schemeClr val="lt1"/>
                </a:solidFill>
                <a:latin typeface="Calibri"/>
                <a:ea typeface="Calibri"/>
                <a:cs typeface="Calibri"/>
                <a:sym typeface="Calibri"/>
              </a:rPr>
              <a:t>crises</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early</a:t>
            </a:r>
            <a:r>
              <a:rPr lang="de-DE" sz="1600" b="0" i="0" dirty="0">
                <a:solidFill>
                  <a:schemeClr val="lt1"/>
                </a:solidFill>
                <a:latin typeface="Calibri"/>
                <a:ea typeface="Calibri"/>
                <a:cs typeface="Calibri"/>
                <a:sym typeface="Calibri"/>
              </a:rPr>
              <a:t>.</a:t>
            </a:r>
            <a:endParaRPr dirty="0"/>
          </a:p>
        </p:txBody>
      </p:sp>
      <p:sp>
        <p:nvSpPr>
          <p:cNvPr id="1283" name="Google Shape;1283;p12"/>
          <p:cNvSpPr txBox="1">
            <a:spLocks noGrp="1"/>
          </p:cNvSpPr>
          <p:nvPr>
            <p:ph type="body" idx="1"/>
          </p:nvPr>
        </p:nvSpPr>
        <p:spPr>
          <a:xfrm>
            <a:off x="389965" y="2272351"/>
            <a:ext cx="11470341" cy="1300337"/>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95A59"/>
              </a:buClr>
              <a:buSzPts val="1530"/>
              <a:buNone/>
            </a:pPr>
            <a:r>
              <a:rPr lang="de-DE" sz="1629" dirty="0">
                <a:latin typeface="Calibri"/>
                <a:ea typeface="Calibri"/>
                <a:cs typeface="Calibri"/>
                <a:sym typeface="Calibri"/>
              </a:rPr>
              <a:t>Poor </a:t>
            </a:r>
            <a:r>
              <a:rPr lang="de-DE" sz="1629" dirty="0" err="1">
                <a:latin typeface="Calibri"/>
                <a:ea typeface="Calibri"/>
                <a:cs typeface="Calibri"/>
                <a:sym typeface="Calibri"/>
              </a:rPr>
              <a:t>communication</a:t>
            </a:r>
            <a:r>
              <a:rPr lang="de-DE" sz="1629" dirty="0">
                <a:latin typeface="Calibri"/>
                <a:ea typeface="Calibri"/>
                <a:cs typeface="Calibri"/>
                <a:sym typeface="Calibri"/>
              </a:rPr>
              <a:t> </a:t>
            </a:r>
            <a:r>
              <a:rPr lang="de-DE" sz="1629" dirty="0" err="1">
                <a:latin typeface="Calibri"/>
                <a:ea typeface="Calibri"/>
                <a:cs typeface="Calibri"/>
                <a:sym typeface="Calibri"/>
              </a:rPr>
              <a:t>leads</a:t>
            </a:r>
            <a:r>
              <a:rPr lang="de-DE" sz="1629" dirty="0">
                <a:latin typeface="Calibri"/>
                <a:ea typeface="Calibri"/>
                <a:cs typeface="Calibri"/>
                <a:sym typeface="Calibri"/>
              </a:rPr>
              <a:t> to </a:t>
            </a:r>
            <a:r>
              <a:rPr lang="de-DE" sz="1629" dirty="0" err="1">
                <a:latin typeface="Calibri"/>
                <a:ea typeface="Calibri"/>
                <a:cs typeface="Calibri"/>
                <a:sym typeface="Calibri"/>
              </a:rPr>
              <a:t>poor</a:t>
            </a:r>
            <a:r>
              <a:rPr lang="de-DE" sz="1629" dirty="0">
                <a:latin typeface="Calibri"/>
                <a:ea typeface="Calibri"/>
                <a:cs typeface="Calibri"/>
                <a:sym typeface="Calibri"/>
              </a:rPr>
              <a:t> </a:t>
            </a:r>
            <a:r>
              <a:rPr lang="de-DE" sz="1629" dirty="0" err="1">
                <a:latin typeface="Calibri"/>
                <a:ea typeface="Calibri"/>
                <a:cs typeface="Calibri"/>
                <a:sym typeface="Calibri"/>
              </a:rPr>
              <a:t>execution</a:t>
            </a:r>
            <a:r>
              <a:rPr lang="de-DE" sz="1629" dirty="0">
                <a:latin typeface="Calibri"/>
                <a:ea typeface="Calibri"/>
                <a:cs typeface="Calibri"/>
                <a:sym typeface="Calibri"/>
              </a:rPr>
              <a:t>, </a:t>
            </a:r>
            <a:r>
              <a:rPr lang="de-DE" sz="1629" dirty="0" err="1">
                <a:latin typeface="Calibri"/>
                <a:ea typeface="Calibri"/>
                <a:cs typeface="Calibri"/>
                <a:sym typeface="Calibri"/>
              </a:rPr>
              <a:t>misunderstandings</a:t>
            </a:r>
            <a:r>
              <a:rPr lang="de-DE" sz="1629" dirty="0">
                <a:latin typeface="Calibri"/>
                <a:ea typeface="Calibri"/>
                <a:cs typeface="Calibri"/>
                <a:sym typeface="Calibri"/>
              </a:rPr>
              <a:t> and </a:t>
            </a:r>
            <a:r>
              <a:rPr lang="de-DE" sz="1629" dirty="0" err="1">
                <a:latin typeface="Calibri"/>
                <a:ea typeface="Calibri"/>
                <a:cs typeface="Calibri"/>
                <a:sym typeface="Calibri"/>
              </a:rPr>
              <a:t>problems</a:t>
            </a:r>
            <a:r>
              <a:rPr lang="de-DE" sz="1629" dirty="0">
                <a:latin typeface="Calibri"/>
                <a:ea typeface="Calibri"/>
                <a:cs typeface="Calibri"/>
                <a:sym typeface="Calibri"/>
              </a:rPr>
              <a:t> </a:t>
            </a:r>
            <a:r>
              <a:rPr lang="de-DE" sz="1629" dirty="0" err="1">
                <a:latin typeface="Calibri"/>
                <a:ea typeface="Calibri"/>
                <a:cs typeface="Calibri"/>
                <a:sym typeface="Calibri"/>
              </a:rPr>
              <a:t>that</a:t>
            </a:r>
            <a:r>
              <a:rPr lang="de-DE" sz="1629" dirty="0">
                <a:latin typeface="Calibri"/>
                <a:ea typeface="Calibri"/>
                <a:cs typeface="Calibri"/>
                <a:sym typeface="Calibri"/>
              </a:rPr>
              <a:t> </a:t>
            </a:r>
            <a:r>
              <a:rPr lang="de-DE" sz="1629" dirty="0" err="1">
                <a:latin typeface="Calibri"/>
                <a:ea typeface="Calibri"/>
                <a:cs typeface="Calibri"/>
                <a:sym typeface="Calibri"/>
              </a:rPr>
              <a:t>are</a:t>
            </a:r>
            <a:r>
              <a:rPr lang="de-DE" sz="1629" dirty="0">
                <a:latin typeface="Calibri"/>
                <a:ea typeface="Calibri"/>
                <a:cs typeface="Calibri"/>
                <a:sym typeface="Calibri"/>
              </a:rPr>
              <a:t> not </a:t>
            </a:r>
            <a:r>
              <a:rPr lang="de-DE" sz="1629" dirty="0" err="1">
                <a:latin typeface="Calibri"/>
                <a:ea typeface="Calibri"/>
                <a:cs typeface="Calibri"/>
                <a:sym typeface="Calibri"/>
              </a:rPr>
              <a:t>addressed</a:t>
            </a:r>
            <a:r>
              <a:rPr lang="de-DE" sz="1629" dirty="0">
                <a:latin typeface="Calibri"/>
                <a:ea typeface="Calibri"/>
                <a:cs typeface="Calibri"/>
                <a:sym typeface="Calibri"/>
              </a:rPr>
              <a:t> in </a:t>
            </a:r>
            <a:r>
              <a:rPr lang="de-DE" sz="1629" dirty="0" err="1">
                <a:latin typeface="Calibri"/>
                <a:ea typeface="Calibri"/>
                <a:cs typeface="Calibri"/>
                <a:sym typeface="Calibri"/>
              </a:rPr>
              <a:t>the</a:t>
            </a:r>
            <a:r>
              <a:rPr lang="de-DE" sz="1629" dirty="0">
                <a:latin typeface="Calibri"/>
                <a:ea typeface="Calibri"/>
                <a:cs typeface="Calibri"/>
                <a:sym typeface="Calibri"/>
              </a:rPr>
              <a:t> </a:t>
            </a:r>
            <a:r>
              <a:rPr lang="de-DE" sz="1629" dirty="0" err="1">
                <a:latin typeface="Calibri"/>
                <a:ea typeface="Calibri"/>
                <a:cs typeface="Calibri"/>
                <a:sym typeface="Calibri"/>
              </a:rPr>
              <a:t>right</a:t>
            </a:r>
            <a:r>
              <a:rPr lang="de-DE" sz="1629" dirty="0">
                <a:latin typeface="Calibri"/>
                <a:ea typeface="Calibri"/>
                <a:cs typeface="Calibri"/>
                <a:sym typeface="Calibri"/>
              </a:rPr>
              <a:t> </a:t>
            </a:r>
            <a:r>
              <a:rPr lang="de-DE" sz="1629" dirty="0" err="1">
                <a:latin typeface="Calibri"/>
                <a:ea typeface="Calibri"/>
                <a:cs typeface="Calibri"/>
                <a:sym typeface="Calibri"/>
              </a:rPr>
              <a:t>way</a:t>
            </a:r>
            <a:r>
              <a:rPr lang="de-DE" sz="1629" dirty="0">
                <a:latin typeface="Calibri"/>
                <a:ea typeface="Calibri"/>
                <a:cs typeface="Calibri"/>
                <a:sym typeface="Calibri"/>
              </a:rPr>
              <a:t>. All of </a:t>
            </a:r>
            <a:r>
              <a:rPr lang="de-DE" sz="1629" dirty="0" err="1">
                <a:latin typeface="Calibri"/>
                <a:ea typeface="Calibri"/>
                <a:cs typeface="Calibri"/>
                <a:sym typeface="Calibri"/>
              </a:rPr>
              <a:t>this</a:t>
            </a:r>
            <a:r>
              <a:rPr lang="de-DE" sz="1629" dirty="0">
                <a:latin typeface="Calibri"/>
                <a:ea typeface="Calibri"/>
                <a:cs typeface="Calibri"/>
                <a:sym typeface="Calibri"/>
              </a:rPr>
              <a:t>, in turn, </a:t>
            </a:r>
            <a:r>
              <a:rPr lang="de-DE" sz="1629" dirty="0" err="1">
                <a:latin typeface="Calibri"/>
                <a:ea typeface="Calibri"/>
                <a:cs typeface="Calibri"/>
                <a:sym typeface="Calibri"/>
              </a:rPr>
              <a:t>has</a:t>
            </a:r>
            <a:r>
              <a:rPr lang="de-DE" sz="1629" dirty="0">
                <a:latin typeface="Calibri"/>
                <a:ea typeface="Calibri"/>
                <a:cs typeface="Calibri"/>
                <a:sym typeface="Calibri"/>
              </a:rPr>
              <a:t> a </a:t>
            </a:r>
            <a:r>
              <a:rPr lang="de-DE" sz="1629" dirty="0" err="1">
                <a:latin typeface="Calibri"/>
                <a:ea typeface="Calibri"/>
                <a:cs typeface="Calibri"/>
                <a:sym typeface="Calibri"/>
              </a:rPr>
              <a:t>profound</a:t>
            </a:r>
            <a:r>
              <a:rPr lang="de-DE" sz="1629" dirty="0">
                <a:latin typeface="Calibri"/>
                <a:ea typeface="Calibri"/>
                <a:cs typeface="Calibri"/>
                <a:sym typeface="Calibri"/>
              </a:rPr>
              <a:t> </a:t>
            </a:r>
            <a:r>
              <a:rPr lang="de-DE" sz="1629" dirty="0" err="1">
                <a:latin typeface="Calibri"/>
                <a:ea typeface="Calibri"/>
                <a:cs typeface="Calibri"/>
                <a:sym typeface="Calibri"/>
              </a:rPr>
              <a:t>impact</a:t>
            </a:r>
            <a:r>
              <a:rPr lang="de-DE" sz="1629" dirty="0">
                <a:latin typeface="Calibri"/>
                <a:ea typeface="Calibri"/>
                <a:cs typeface="Calibri"/>
                <a:sym typeface="Calibri"/>
              </a:rPr>
              <a:t> on </a:t>
            </a:r>
            <a:r>
              <a:rPr lang="de-DE" sz="1629" dirty="0" err="1">
                <a:latin typeface="Calibri"/>
                <a:ea typeface="Calibri"/>
                <a:cs typeface="Calibri"/>
                <a:sym typeface="Calibri"/>
              </a:rPr>
              <a:t>your</a:t>
            </a:r>
            <a:r>
              <a:rPr lang="de-DE" sz="1629" dirty="0">
                <a:latin typeface="Calibri"/>
                <a:ea typeface="Calibri"/>
                <a:cs typeface="Calibri"/>
                <a:sym typeface="Calibri"/>
              </a:rPr>
              <a:t> </a:t>
            </a:r>
            <a:r>
              <a:rPr lang="de-DE" sz="1629" dirty="0" err="1">
                <a:latin typeface="Calibri"/>
                <a:ea typeface="Calibri"/>
                <a:cs typeface="Calibri"/>
                <a:sym typeface="Calibri"/>
              </a:rPr>
              <a:t>company's</a:t>
            </a:r>
            <a:r>
              <a:rPr lang="de-DE" sz="1629" dirty="0">
                <a:latin typeface="Calibri"/>
                <a:ea typeface="Calibri"/>
                <a:cs typeface="Calibri"/>
                <a:sym typeface="Calibri"/>
              </a:rPr>
              <a:t> </a:t>
            </a:r>
            <a:r>
              <a:rPr lang="de-DE" sz="1629" dirty="0" err="1">
                <a:latin typeface="Calibri"/>
                <a:ea typeface="Calibri"/>
                <a:cs typeface="Calibri"/>
                <a:sym typeface="Calibri"/>
              </a:rPr>
              <a:t>productivity</a:t>
            </a:r>
            <a:r>
              <a:rPr lang="de-DE" sz="1629" dirty="0">
                <a:latin typeface="Calibri"/>
                <a:ea typeface="Calibri"/>
                <a:cs typeface="Calibri"/>
                <a:sym typeface="Calibri"/>
              </a:rPr>
              <a:t>, </a:t>
            </a:r>
            <a:r>
              <a:rPr lang="de-DE" sz="1629" dirty="0" err="1">
                <a:latin typeface="Calibri"/>
                <a:ea typeface="Calibri"/>
                <a:cs typeface="Calibri"/>
                <a:sym typeface="Calibri"/>
              </a:rPr>
              <a:t>motivation</a:t>
            </a:r>
            <a:r>
              <a:rPr lang="de-DE" sz="1629" dirty="0">
                <a:latin typeface="Calibri"/>
                <a:ea typeface="Calibri"/>
                <a:cs typeface="Calibri"/>
                <a:sym typeface="Calibri"/>
              </a:rPr>
              <a:t> and </a:t>
            </a:r>
            <a:r>
              <a:rPr lang="de-DE" sz="1629" dirty="0" err="1">
                <a:latin typeface="Calibri"/>
                <a:ea typeface="Calibri"/>
                <a:cs typeface="Calibri"/>
                <a:sym typeface="Calibri"/>
              </a:rPr>
              <a:t>performance</a:t>
            </a:r>
            <a:r>
              <a:rPr lang="de-DE" sz="1629" dirty="0">
                <a:latin typeface="Calibri"/>
                <a:ea typeface="Calibri"/>
                <a:cs typeface="Calibri"/>
                <a:sym typeface="Calibri"/>
              </a:rPr>
              <a:t>.</a:t>
            </a:r>
            <a:br>
              <a:rPr lang="de-DE" sz="1629" dirty="0">
                <a:latin typeface="Calibri"/>
                <a:ea typeface="Calibri"/>
                <a:cs typeface="Calibri"/>
                <a:sym typeface="Calibri"/>
              </a:rPr>
            </a:br>
            <a:r>
              <a:rPr lang="de-DE" sz="1629" dirty="0" err="1">
                <a:latin typeface="Calibri"/>
                <a:ea typeface="Calibri"/>
                <a:cs typeface="Calibri"/>
                <a:sym typeface="Calibri"/>
              </a:rPr>
              <a:t>Make</a:t>
            </a:r>
            <a:r>
              <a:rPr lang="de-DE" sz="1629" dirty="0">
                <a:latin typeface="Calibri"/>
                <a:ea typeface="Calibri"/>
                <a:cs typeface="Calibri"/>
                <a:sym typeface="Calibri"/>
              </a:rPr>
              <a:t> </a:t>
            </a:r>
            <a:r>
              <a:rPr lang="de-DE" sz="1629" dirty="0" err="1">
                <a:latin typeface="Calibri"/>
                <a:ea typeface="Calibri"/>
                <a:cs typeface="Calibri"/>
                <a:sym typeface="Calibri"/>
              </a:rPr>
              <a:t>sure</a:t>
            </a:r>
            <a:r>
              <a:rPr lang="de-DE" sz="1629" dirty="0">
                <a:latin typeface="Calibri"/>
                <a:ea typeface="Calibri"/>
                <a:cs typeface="Calibri"/>
                <a:sym typeface="Calibri"/>
              </a:rPr>
              <a:t> to streamline </a:t>
            </a:r>
            <a:r>
              <a:rPr lang="de-DE" sz="1629" dirty="0" err="1">
                <a:latin typeface="Calibri"/>
                <a:ea typeface="Calibri"/>
                <a:cs typeface="Calibri"/>
                <a:sym typeface="Calibri"/>
              </a:rPr>
              <a:t>communication</a:t>
            </a:r>
            <a:r>
              <a:rPr lang="de-DE" sz="1629" dirty="0">
                <a:latin typeface="Calibri"/>
                <a:ea typeface="Calibri"/>
                <a:cs typeface="Calibri"/>
                <a:sym typeface="Calibri"/>
              </a:rPr>
              <a:t> </a:t>
            </a:r>
            <a:r>
              <a:rPr lang="de-DE" sz="1629" dirty="0" err="1">
                <a:latin typeface="Calibri"/>
                <a:ea typeface="Calibri"/>
                <a:cs typeface="Calibri"/>
                <a:sym typeface="Calibri"/>
              </a:rPr>
              <a:t>processes</a:t>
            </a:r>
            <a:r>
              <a:rPr lang="de-DE" sz="1629" dirty="0">
                <a:latin typeface="Calibri"/>
                <a:ea typeface="Calibri"/>
                <a:cs typeface="Calibri"/>
                <a:sym typeface="Calibri"/>
              </a:rPr>
              <a:t>. An </a:t>
            </a:r>
            <a:r>
              <a:rPr lang="de-DE" sz="1629" dirty="0" err="1">
                <a:latin typeface="Calibri"/>
                <a:ea typeface="Calibri"/>
                <a:cs typeface="Calibri"/>
                <a:sym typeface="Calibri"/>
              </a:rPr>
              <a:t>example</a:t>
            </a:r>
            <a:r>
              <a:rPr lang="de-DE" sz="1629" dirty="0">
                <a:latin typeface="Calibri"/>
                <a:ea typeface="Calibri"/>
                <a:cs typeface="Calibri"/>
                <a:sym typeface="Calibri"/>
              </a:rPr>
              <a:t> of </a:t>
            </a:r>
            <a:r>
              <a:rPr lang="de-DE" sz="1629" dirty="0" err="1">
                <a:latin typeface="Calibri"/>
                <a:ea typeface="Calibri"/>
                <a:cs typeface="Calibri"/>
                <a:sym typeface="Calibri"/>
              </a:rPr>
              <a:t>this</a:t>
            </a:r>
            <a:r>
              <a:rPr lang="de-DE" sz="1629" dirty="0">
                <a:latin typeface="Calibri"/>
                <a:ea typeface="Calibri"/>
                <a:cs typeface="Calibri"/>
                <a:sym typeface="Calibri"/>
              </a:rPr>
              <a:t> </a:t>
            </a:r>
            <a:r>
              <a:rPr lang="de-DE" sz="1629" dirty="0" err="1">
                <a:latin typeface="Calibri"/>
                <a:ea typeface="Calibri"/>
                <a:cs typeface="Calibri"/>
                <a:sym typeface="Calibri"/>
              </a:rPr>
              <a:t>would</a:t>
            </a:r>
            <a:r>
              <a:rPr lang="de-DE" sz="1629" dirty="0">
                <a:latin typeface="Calibri"/>
                <a:ea typeface="Calibri"/>
                <a:cs typeface="Calibri"/>
                <a:sym typeface="Calibri"/>
              </a:rPr>
              <a:t> </a:t>
            </a:r>
            <a:r>
              <a:rPr lang="de-DE" sz="1629" dirty="0" err="1">
                <a:latin typeface="Calibri"/>
                <a:ea typeface="Calibri"/>
                <a:cs typeface="Calibri"/>
                <a:sym typeface="Calibri"/>
              </a:rPr>
              <a:t>be</a:t>
            </a:r>
            <a:r>
              <a:rPr lang="de-DE" sz="1629" dirty="0">
                <a:latin typeface="Calibri"/>
                <a:ea typeface="Calibri"/>
                <a:cs typeface="Calibri"/>
                <a:sym typeface="Calibri"/>
              </a:rPr>
              <a:t> </a:t>
            </a:r>
            <a:r>
              <a:rPr lang="de-DE" sz="1629" dirty="0" err="1">
                <a:latin typeface="Calibri"/>
                <a:ea typeface="Calibri"/>
                <a:cs typeface="Calibri"/>
                <a:sym typeface="Calibri"/>
              </a:rPr>
              <a:t>reducing</a:t>
            </a:r>
            <a:r>
              <a:rPr lang="de-DE" sz="1629" dirty="0">
                <a:latin typeface="Calibri"/>
                <a:ea typeface="Calibri"/>
                <a:cs typeface="Calibri"/>
                <a:sym typeface="Calibri"/>
              </a:rPr>
              <a:t> </a:t>
            </a:r>
            <a:r>
              <a:rPr lang="de-DE" sz="1629" dirty="0" err="1">
                <a:latin typeface="Calibri"/>
                <a:ea typeface="Calibri"/>
                <a:cs typeface="Calibri"/>
                <a:sym typeface="Calibri"/>
              </a:rPr>
              <a:t>the</a:t>
            </a:r>
            <a:r>
              <a:rPr lang="de-DE" sz="1629" dirty="0">
                <a:latin typeface="Calibri"/>
                <a:ea typeface="Calibri"/>
                <a:cs typeface="Calibri"/>
                <a:sym typeface="Calibri"/>
              </a:rPr>
              <a:t> </a:t>
            </a:r>
            <a:r>
              <a:rPr lang="de-DE" sz="1629" dirty="0" err="1">
                <a:latin typeface="Calibri"/>
                <a:ea typeface="Calibri"/>
                <a:cs typeface="Calibri"/>
                <a:sym typeface="Calibri"/>
              </a:rPr>
              <a:t>number</a:t>
            </a:r>
            <a:r>
              <a:rPr lang="de-DE" sz="1629" dirty="0">
                <a:latin typeface="Calibri"/>
                <a:ea typeface="Calibri"/>
                <a:cs typeface="Calibri"/>
                <a:sym typeface="Calibri"/>
              </a:rPr>
              <a:t> of </a:t>
            </a:r>
            <a:r>
              <a:rPr lang="de-DE" sz="1629" dirty="0" err="1">
                <a:latin typeface="Calibri"/>
                <a:ea typeface="Calibri"/>
                <a:cs typeface="Calibri"/>
                <a:sym typeface="Calibri"/>
              </a:rPr>
              <a:t>emails</a:t>
            </a:r>
            <a:r>
              <a:rPr lang="de-DE" sz="1629" dirty="0">
                <a:latin typeface="Calibri"/>
                <a:ea typeface="Calibri"/>
                <a:cs typeface="Calibri"/>
                <a:sym typeface="Calibri"/>
              </a:rPr>
              <a:t> and </a:t>
            </a:r>
            <a:r>
              <a:rPr lang="de-DE" sz="1629" dirty="0" err="1">
                <a:latin typeface="Calibri"/>
                <a:ea typeface="Calibri"/>
                <a:cs typeface="Calibri"/>
                <a:sym typeface="Calibri"/>
              </a:rPr>
              <a:t>meetings</a:t>
            </a:r>
            <a:r>
              <a:rPr lang="de-DE" sz="1629" dirty="0">
                <a:latin typeface="Calibri"/>
                <a:ea typeface="Calibri"/>
                <a:cs typeface="Calibri"/>
                <a:sym typeface="Calibri"/>
              </a:rPr>
              <a:t>, </a:t>
            </a:r>
            <a:r>
              <a:rPr lang="de-DE" sz="1629" dirty="0" err="1">
                <a:latin typeface="Calibri"/>
                <a:ea typeface="Calibri"/>
                <a:cs typeface="Calibri"/>
                <a:sym typeface="Calibri"/>
              </a:rPr>
              <a:t>as</a:t>
            </a:r>
            <a:r>
              <a:rPr lang="de-DE" sz="1629" dirty="0">
                <a:latin typeface="Calibri"/>
                <a:ea typeface="Calibri"/>
                <a:cs typeface="Calibri"/>
                <a:sym typeface="Calibri"/>
              </a:rPr>
              <a:t> </a:t>
            </a:r>
            <a:r>
              <a:rPr lang="de-DE" sz="1629" dirty="0" err="1">
                <a:latin typeface="Calibri"/>
                <a:ea typeface="Calibri"/>
                <a:cs typeface="Calibri"/>
                <a:sym typeface="Calibri"/>
              </a:rPr>
              <a:t>well</a:t>
            </a:r>
            <a:r>
              <a:rPr lang="de-DE" sz="1629" dirty="0">
                <a:latin typeface="Calibri"/>
                <a:ea typeface="Calibri"/>
                <a:cs typeface="Calibri"/>
                <a:sym typeface="Calibri"/>
              </a:rPr>
              <a:t> </a:t>
            </a:r>
            <a:r>
              <a:rPr lang="de-DE" sz="1629" dirty="0" err="1">
                <a:latin typeface="Calibri"/>
                <a:ea typeface="Calibri"/>
                <a:cs typeface="Calibri"/>
                <a:sym typeface="Calibri"/>
              </a:rPr>
              <a:t>as</a:t>
            </a:r>
            <a:r>
              <a:rPr lang="de-DE" sz="1629" dirty="0">
                <a:latin typeface="Calibri"/>
                <a:ea typeface="Calibri"/>
                <a:cs typeface="Calibri"/>
                <a:sym typeface="Calibri"/>
              </a:rPr>
              <a:t> </a:t>
            </a:r>
            <a:r>
              <a:rPr lang="de-DE" sz="1629" dirty="0" err="1">
                <a:latin typeface="Calibri"/>
                <a:ea typeface="Calibri"/>
                <a:cs typeface="Calibri"/>
                <a:sym typeface="Calibri"/>
              </a:rPr>
              <a:t>clearly</a:t>
            </a:r>
            <a:r>
              <a:rPr lang="de-DE" sz="1629" dirty="0">
                <a:latin typeface="Calibri"/>
                <a:ea typeface="Calibri"/>
                <a:cs typeface="Calibri"/>
                <a:sym typeface="Calibri"/>
              </a:rPr>
              <a:t> </a:t>
            </a:r>
            <a:r>
              <a:rPr lang="de-DE" sz="1629" dirty="0" err="1">
                <a:latin typeface="Calibri"/>
                <a:ea typeface="Calibri"/>
                <a:cs typeface="Calibri"/>
                <a:sym typeface="Calibri"/>
              </a:rPr>
              <a:t>defining</a:t>
            </a:r>
            <a:r>
              <a:rPr lang="de-DE" sz="1629" dirty="0">
                <a:latin typeface="Calibri"/>
                <a:ea typeface="Calibri"/>
                <a:cs typeface="Calibri"/>
                <a:sym typeface="Calibri"/>
              </a:rPr>
              <a:t> </a:t>
            </a:r>
            <a:r>
              <a:rPr lang="de-DE" sz="1629" dirty="0" err="1">
                <a:latin typeface="Calibri"/>
                <a:ea typeface="Calibri"/>
                <a:cs typeface="Calibri"/>
                <a:sym typeface="Calibri"/>
              </a:rPr>
              <a:t>responsibilities</a:t>
            </a:r>
            <a:r>
              <a:rPr lang="de-DE" sz="1629" dirty="0">
                <a:latin typeface="Calibri"/>
                <a:ea typeface="Calibri"/>
                <a:cs typeface="Calibri"/>
                <a:sym typeface="Calibri"/>
              </a:rPr>
              <a:t> and </a:t>
            </a:r>
            <a:r>
              <a:rPr lang="de-DE" sz="1629" dirty="0" err="1">
                <a:latin typeface="Calibri"/>
                <a:ea typeface="Calibri"/>
                <a:cs typeface="Calibri"/>
                <a:sym typeface="Calibri"/>
              </a:rPr>
              <a:t>contact</a:t>
            </a:r>
            <a:r>
              <a:rPr lang="de-DE" sz="1629" dirty="0">
                <a:latin typeface="Calibri"/>
                <a:ea typeface="Calibri"/>
                <a:cs typeface="Calibri"/>
                <a:sym typeface="Calibri"/>
              </a:rPr>
              <a:t> </a:t>
            </a:r>
            <a:r>
              <a:rPr lang="de-DE" sz="1629" dirty="0" err="1">
                <a:latin typeface="Calibri"/>
                <a:ea typeface="Calibri"/>
                <a:cs typeface="Calibri"/>
                <a:sym typeface="Calibri"/>
              </a:rPr>
              <a:t>persons</a:t>
            </a:r>
            <a:r>
              <a:rPr lang="de-DE" sz="1629" dirty="0">
                <a:latin typeface="Calibri"/>
                <a:ea typeface="Calibri"/>
                <a:cs typeface="Calibri"/>
                <a:sym typeface="Calibri"/>
              </a:rPr>
              <a:t>. </a:t>
            </a:r>
            <a:r>
              <a:rPr lang="de-DE" sz="1629" dirty="0" err="1">
                <a:latin typeface="Calibri"/>
                <a:ea typeface="Calibri"/>
                <a:cs typeface="Calibri"/>
                <a:sym typeface="Calibri"/>
              </a:rPr>
              <a:t>You</a:t>
            </a:r>
            <a:r>
              <a:rPr lang="de-DE" sz="1629" dirty="0">
                <a:latin typeface="Calibri"/>
                <a:ea typeface="Calibri"/>
                <a:cs typeface="Calibri"/>
                <a:sym typeface="Calibri"/>
              </a:rPr>
              <a:t> will find </a:t>
            </a:r>
            <a:r>
              <a:rPr lang="de-DE" sz="1629" dirty="0" err="1">
                <a:latin typeface="Calibri"/>
                <a:ea typeface="Calibri"/>
                <a:cs typeface="Calibri"/>
                <a:sym typeface="Calibri"/>
              </a:rPr>
              <a:t>more</a:t>
            </a:r>
            <a:r>
              <a:rPr lang="de-DE" sz="1629" dirty="0">
                <a:latin typeface="Calibri"/>
                <a:ea typeface="Calibri"/>
                <a:cs typeface="Calibri"/>
                <a:sym typeface="Calibri"/>
              </a:rPr>
              <a:t> on </a:t>
            </a:r>
            <a:r>
              <a:rPr lang="de-DE" sz="1629" dirty="0" err="1">
                <a:latin typeface="Calibri"/>
                <a:ea typeface="Calibri"/>
                <a:cs typeface="Calibri"/>
                <a:sym typeface="Calibri"/>
              </a:rPr>
              <a:t>this</a:t>
            </a:r>
            <a:r>
              <a:rPr lang="de-DE" sz="1629" dirty="0">
                <a:latin typeface="Calibri"/>
                <a:ea typeface="Calibri"/>
                <a:cs typeface="Calibri"/>
                <a:sym typeface="Calibri"/>
              </a:rPr>
              <a:t> </a:t>
            </a:r>
            <a:r>
              <a:rPr lang="de-DE" sz="1629" dirty="0" err="1">
                <a:latin typeface="Calibri"/>
                <a:ea typeface="Calibri"/>
                <a:cs typeface="Calibri"/>
                <a:sym typeface="Calibri"/>
              </a:rPr>
              <a:t>later</a:t>
            </a:r>
            <a:r>
              <a:rPr lang="de-DE" sz="1629" dirty="0">
                <a:latin typeface="Calibri"/>
                <a:ea typeface="Calibri"/>
                <a:cs typeface="Calibri"/>
                <a:sym typeface="Calibri"/>
              </a:rPr>
              <a:t> in </a:t>
            </a:r>
            <a:r>
              <a:rPr lang="de-DE" sz="1629" dirty="0" err="1">
                <a:latin typeface="Calibri"/>
                <a:ea typeface="Calibri"/>
                <a:cs typeface="Calibri"/>
                <a:sym typeface="Calibri"/>
              </a:rPr>
              <a:t>this</a:t>
            </a:r>
            <a:r>
              <a:rPr lang="de-DE" sz="1629" dirty="0">
                <a:latin typeface="Calibri"/>
                <a:ea typeface="Calibri"/>
                <a:cs typeface="Calibri"/>
                <a:sym typeface="Calibri"/>
              </a:rPr>
              <a:t> </a:t>
            </a:r>
            <a:r>
              <a:rPr lang="de-DE" sz="1629" dirty="0" err="1">
                <a:latin typeface="Calibri"/>
                <a:ea typeface="Calibri"/>
                <a:cs typeface="Calibri"/>
                <a:sym typeface="Calibri"/>
              </a:rPr>
              <a:t>module</a:t>
            </a:r>
            <a:r>
              <a:rPr lang="de-DE" sz="1629" dirty="0">
                <a:latin typeface="Calibri"/>
                <a:ea typeface="Calibri"/>
                <a:cs typeface="Calibri"/>
                <a:sym typeface="Calibri"/>
              </a:rPr>
              <a:t>.</a:t>
            </a:r>
            <a:endParaRPr sz="2140" dirty="0"/>
          </a:p>
        </p:txBody>
      </p:sp>
      <p:grpSp>
        <p:nvGrpSpPr>
          <p:cNvPr id="1284" name="Google Shape;1284;p12"/>
          <p:cNvGrpSpPr/>
          <p:nvPr/>
        </p:nvGrpSpPr>
        <p:grpSpPr>
          <a:xfrm>
            <a:off x="245308" y="1731370"/>
            <a:ext cx="8492292" cy="707886"/>
            <a:chOff x="245309" y="1731370"/>
            <a:chExt cx="8492292" cy="707886"/>
          </a:xfrm>
        </p:grpSpPr>
        <p:sp>
          <p:nvSpPr>
            <p:cNvPr id="1285" name="Google Shape;1285;p12"/>
            <p:cNvSpPr/>
            <p:nvPr/>
          </p:nvSpPr>
          <p:spPr>
            <a:xfrm rot="-5400000">
              <a:off x="277437" y="1719562"/>
              <a:ext cx="401734" cy="465991"/>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9ED4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rgbClr val="9ED4D3"/>
                </a:solidFill>
                <a:latin typeface="Arial"/>
                <a:ea typeface="Arial"/>
                <a:cs typeface="Arial"/>
                <a:sym typeface="Arial"/>
              </a:endParaRPr>
            </a:p>
          </p:txBody>
        </p:sp>
        <p:sp>
          <p:nvSpPr>
            <p:cNvPr id="1286" name="Google Shape;1286;p12"/>
            <p:cNvSpPr txBox="1"/>
            <p:nvPr/>
          </p:nvSpPr>
          <p:spPr>
            <a:xfrm>
              <a:off x="822960" y="1731370"/>
              <a:ext cx="791464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b="1">
                  <a:solidFill>
                    <a:srgbClr val="9ED4D3"/>
                  </a:solidFill>
                  <a:latin typeface="Calibri"/>
                  <a:ea typeface="Calibri"/>
                  <a:cs typeface="Calibri"/>
                  <a:sym typeface="Calibri"/>
                </a:rPr>
                <a:t>Boost your communication</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287" name="Google Shape;1287;p12"/>
          <p:cNvGrpSpPr/>
          <p:nvPr/>
        </p:nvGrpSpPr>
        <p:grpSpPr>
          <a:xfrm>
            <a:off x="245308" y="3712055"/>
            <a:ext cx="8492292" cy="707886"/>
            <a:chOff x="245309" y="1731370"/>
            <a:chExt cx="8492292" cy="707886"/>
          </a:xfrm>
        </p:grpSpPr>
        <p:sp>
          <p:nvSpPr>
            <p:cNvPr id="1288" name="Google Shape;1288;p12"/>
            <p:cNvSpPr/>
            <p:nvPr/>
          </p:nvSpPr>
          <p:spPr>
            <a:xfrm rot="-5400000">
              <a:off x="277437" y="1719562"/>
              <a:ext cx="401734" cy="465991"/>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9ED4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rgbClr val="9ED4D3"/>
                </a:solidFill>
                <a:latin typeface="Arial"/>
                <a:ea typeface="Arial"/>
                <a:cs typeface="Arial"/>
                <a:sym typeface="Arial"/>
              </a:endParaRPr>
            </a:p>
          </p:txBody>
        </p:sp>
        <p:sp>
          <p:nvSpPr>
            <p:cNvPr id="1289" name="Google Shape;1289;p12"/>
            <p:cNvSpPr txBox="1"/>
            <p:nvPr/>
          </p:nvSpPr>
          <p:spPr>
            <a:xfrm>
              <a:off x="822960" y="1731370"/>
              <a:ext cx="791464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b="1">
                  <a:solidFill>
                    <a:srgbClr val="9ED4D3"/>
                  </a:solidFill>
                  <a:latin typeface="Calibri"/>
                  <a:ea typeface="Calibri"/>
                  <a:cs typeface="Calibri"/>
                  <a:sym typeface="Calibri"/>
                </a:rPr>
                <a:t>Think in Processes!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90" name="Google Shape;1290;p12"/>
          <p:cNvSpPr txBox="1"/>
          <p:nvPr/>
        </p:nvSpPr>
        <p:spPr>
          <a:xfrm>
            <a:off x="389965" y="4252916"/>
            <a:ext cx="11470341" cy="1300337"/>
          </a:xfrm>
          <a:prstGeom prst="rect">
            <a:avLst/>
          </a:prstGeom>
          <a:noFill/>
          <a:ln>
            <a:noFill/>
          </a:ln>
        </p:spPr>
        <p:txBody>
          <a:bodyPr spcFirstLastPara="1" wrap="square" lIns="91425" tIns="45700" rIns="91425" bIns="45700" anchor="t" anchorCtr="0">
            <a:normAutofit/>
          </a:bodyPr>
          <a:lstStyle/>
          <a:p>
            <a:pPr marL="228600" marR="0" lvl="0" indent="-228600" algn="l" rtl="0">
              <a:spcBef>
                <a:spcPts val="0"/>
              </a:spcBef>
              <a:spcAft>
                <a:spcPts val="0"/>
              </a:spcAft>
              <a:buClr>
                <a:srgbClr val="595A59"/>
              </a:buClr>
              <a:buSzPts val="1800"/>
              <a:buFont typeface="Arial"/>
              <a:buNone/>
            </a:pPr>
            <a:r>
              <a:rPr lang="de-DE" sz="1600" b="0" i="0" dirty="0">
                <a:solidFill>
                  <a:srgbClr val="595A59"/>
                </a:solidFill>
                <a:latin typeface="Calibri"/>
                <a:ea typeface="Calibri"/>
                <a:cs typeface="Calibri"/>
                <a:sym typeface="Calibri"/>
              </a:rPr>
              <a:t>All </a:t>
            </a:r>
            <a:r>
              <a:rPr lang="de-DE" sz="1600" b="0" i="0" dirty="0" err="1">
                <a:solidFill>
                  <a:srgbClr val="595A59"/>
                </a:solidFill>
                <a:latin typeface="Calibri"/>
                <a:ea typeface="Calibri"/>
                <a:cs typeface="Calibri"/>
                <a:sym typeface="Calibri"/>
              </a:rPr>
              <a:t>activities</a:t>
            </a:r>
            <a:r>
              <a:rPr lang="de-DE" sz="1600" b="0" i="0" dirty="0">
                <a:solidFill>
                  <a:srgbClr val="595A59"/>
                </a:solidFill>
                <a:latin typeface="Calibri"/>
                <a:ea typeface="Calibri"/>
                <a:cs typeface="Calibri"/>
                <a:sym typeface="Calibri"/>
              </a:rPr>
              <a:t> in </a:t>
            </a:r>
            <a:r>
              <a:rPr lang="de-DE" sz="1600" b="0" i="0" dirty="0" err="1">
                <a:solidFill>
                  <a:srgbClr val="595A59"/>
                </a:solidFill>
                <a:latin typeface="Calibri"/>
                <a:ea typeface="Calibri"/>
                <a:cs typeface="Calibri"/>
                <a:sym typeface="Calibri"/>
              </a:rPr>
              <a:t>your</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company</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can</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be</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modelled</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into</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processes</a:t>
            </a:r>
            <a:r>
              <a:rPr lang="de-DE" sz="1600" b="0" i="0" dirty="0">
                <a:solidFill>
                  <a:srgbClr val="595A59"/>
                </a:solidFill>
                <a:latin typeface="Calibri"/>
                <a:ea typeface="Calibri"/>
                <a:cs typeface="Calibri"/>
                <a:sym typeface="Calibri"/>
              </a:rPr>
              <a:t>. This </a:t>
            </a:r>
            <a:r>
              <a:rPr lang="de-DE" sz="1600" b="0" i="0" dirty="0" err="1">
                <a:solidFill>
                  <a:srgbClr val="595A59"/>
                </a:solidFill>
                <a:latin typeface="Calibri"/>
                <a:ea typeface="Calibri"/>
                <a:cs typeface="Calibri"/>
                <a:sym typeface="Calibri"/>
              </a:rPr>
              <a:t>is</a:t>
            </a:r>
            <a:r>
              <a:rPr lang="de-DE" sz="1600" b="0" i="0" dirty="0">
                <a:solidFill>
                  <a:srgbClr val="595A59"/>
                </a:solidFill>
                <a:latin typeface="Calibri"/>
                <a:ea typeface="Calibri"/>
                <a:cs typeface="Calibri"/>
                <a:sym typeface="Calibri"/>
              </a:rPr>
              <a:t> an </a:t>
            </a:r>
            <a:r>
              <a:rPr lang="de-DE" sz="1600" b="0" i="0" dirty="0" err="1">
                <a:solidFill>
                  <a:srgbClr val="595A59"/>
                </a:solidFill>
                <a:latin typeface="Calibri"/>
                <a:ea typeface="Calibri"/>
                <a:cs typeface="Calibri"/>
                <a:sym typeface="Calibri"/>
              </a:rPr>
              <a:t>effective</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way</a:t>
            </a:r>
            <a:r>
              <a:rPr lang="de-DE" sz="1600" b="0" i="0" dirty="0">
                <a:solidFill>
                  <a:srgbClr val="595A59"/>
                </a:solidFill>
                <a:latin typeface="Calibri"/>
                <a:ea typeface="Calibri"/>
                <a:cs typeface="Calibri"/>
                <a:sym typeface="Calibri"/>
              </a:rPr>
              <a:t> to </a:t>
            </a:r>
            <a:r>
              <a:rPr lang="de-DE" sz="1600" b="0" i="0" dirty="0" err="1">
                <a:solidFill>
                  <a:srgbClr val="595A59"/>
                </a:solidFill>
                <a:latin typeface="Calibri"/>
                <a:ea typeface="Calibri"/>
                <a:cs typeface="Calibri"/>
                <a:sym typeface="Calibri"/>
              </a:rPr>
              <a:t>get</a:t>
            </a:r>
            <a:r>
              <a:rPr lang="de-DE" sz="1600" b="0" i="0" dirty="0">
                <a:solidFill>
                  <a:srgbClr val="595A59"/>
                </a:solidFill>
                <a:latin typeface="Calibri"/>
                <a:ea typeface="Calibri"/>
                <a:cs typeface="Calibri"/>
                <a:sym typeface="Calibri"/>
              </a:rPr>
              <a:t> an </a:t>
            </a:r>
            <a:r>
              <a:rPr lang="de-DE" sz="1600" b="0" i="0" dirty="0" err="1">
                <a:solidFill>
                  <a:srgbClr val="595A59"/>
                </a:solidFill>
                <a:latin typeface="Calibri"/>
                <a:ea typeface="Calibri"/>
                <a:cs typeface="Calibri"/>
                <a:sym typeface="Calibri"/>
              </a:rPr>
              <a:t>overview</a:t>
            </a:r>
            <a:r>
              <a:rPr lang="de-DE" sz="1600" b="0" i="0" dirty="0">
                <a:solidFill>
                  <a:srgbClr val="595A59"/>
                </a:solidFill>
                <a:latin typeface="Calibri"/>
                <a:ea typeface="Calibri"/>
                <a:cs typeface="Calibri"/>
                <a:sym typeface="Calibri"/>
              </a:rPr>
              <a:t> of all </a:t>
            </a:r>
            <a:r>
              <a:rPr lang="de-DE" sz="1600" b="0" i="0" dirty="0" err="1">
                <a:solidFill>
                  <a:srgbClr val="595A59"/>
                </a:solidFill>
                <a:latin typeface="Calibri"/>
                <a:ea typeface="Calibri"/>
                <a:cs typeface="Calibri"/>
                <a:sym typeface="Calibri"/>
              </a:rPr>
              <a:t>activities</a:t>
            </a:r>
            <a:r>
              <a:rPr lang="de-DE" sz="1600" b="0" i="0" dirty="0">
                <a:solidFill>
                  <a:srgbClr val="595A59"/>
                </a:solidFill>
                <a:latin typeface="Calibri"/>
                <a:ea typeface="Calibri"/>
                <a:cs typeface="Calibri"/>
                <a:sym typeface="Calibri"/>
              </a:rPr>
              <a:t> and </a:t>
            </a:r>
            <a:r>
              <a:rPr lang="de-DE" sz="1600" b="0" i="0" dirty="0" err="1">
                <a:solidFill>
                  <a:srgbClr val="595A59"/>
                </a:solidFill>
                <a:latin typeface="Calibri"/>
                <a:ea typeface="Calibri"/>
                <a:cs typeface="Calibri"/>
                <a:sym typeface="Calibri"/>
              </a:rPr>
              <a:t>their</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flow</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It</a:t>
            </a:r>
            <a:r>
              <a:rPr lang="de-DE" sz="1600" b="0" i="0" dirty="0">
                <a:solidFill>
                  <a:srgbClr val="595A59"/>
                </a:solidFill>
                <a:latin typeface="Calibri"/>
                <a:ea typeface="Calibri"/>
                <a:cs typeface="Calibri"/>
                <a:sym typeface="Calibri"/>
              </a:rPr>
              <a:t> also </a:t>
            </a:r>
            <a:r>
              <a:rPr lang="de-DE" sz="1600" b="0" i="0" dirty="0" err="1">
                <a:solidFill>
                  <a:srgbClr val="595A59"/>
                </a:solidFill>
                <a:latin typeface="Calibri"/>
                <a:ea typeface="Calibri"/>
                <a:cs typeface="Calibri"/>
                <a:sym typeface="Calibri"/>
              </a:rPr>
              <a:t>allows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you</a:t>
            </a:r>
            <a:r>
              <a:rPr lang="de-DE" sz="1600" b="0" i="0" dirty="0">
                <a:solidFill>
                  <a:srgbClr val="595A59"/>
                </a:solidFill>
                <a:latin typeface="Calibri"/>
                <a:ea typeface="Calibri"/>
                <a:cs typeface="Calibri"/>
                <a:sym typeface="Calibri"/>
              </a:rPr>
              <a:t> to </a:t>
            </a:r>
            <a:r>
              <a:rPr lang="de-DE" sz="1600" b="0" i="0" dirty="0" err="1">
                <a:solidFill>
                  <a:srgbClr val="595A59"/>
                </a:solidFill>
                <a:latin typeface="Calibri"/>
                <a:ea typeface="Calibri"/>
                <a:cs typeface="Calibri"/>
                <a:sym typeface="Calibri"/>
              </a:rPr>
              <a:t>identify</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sticking</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points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early</a:t>
            </a:r>
            <a:r>
              <a:rPr lang="de-DE" sz="1600" b="0" i="0" dirty="0">
                <a:solidFill>
                  <a:srgbClr val="595A59"/>
                </a:solidFill>
                <a:latin typeface="Calibri"/>
                <a:ea typeface="Calibri"/>
                <a:cs typeface="Calibri"/>
                <a:sym typeface="Calibri"/>
              </a:rPr>
              <a:t> on, </a:t>
            </a:r>
            <a:r>
              <a:rPr lang="de-DE" sz="1600" b="0" i="0" dirty="0" err="1">
                <a:solidFill>
                  <a:srgbClr val="595A59"/>
                </a:solidFill>
                <a:latin typeface="Calibri"/>
                <a:ea typeface="Calibri"/>
                <a:cs typeface="Calibri"/>
                <a:sym typeface="Calibri"/>
              </a:rPr>
              <a:t>minimise</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costs</a:t>
            </a:r>
            <a:r>
              <a:rPr lang="de-DE" sz="1600" b="0" i="0" dirty="0">
                <a:solidFill>
                  <a:srgbClr val="595A59"/>
                </a:solidFill>
                <a:latin typeface="Calibri"/>
                <a:ea typeface="Calibri"/>
                <a:cs typeface="Calibri"/>
                <a:sym typeface="Calibri"/>
              </a:rPr>
              <a:t> and </a:t>
            </a:r>
            <a:r>
              <a:rPr lang="de-DE" sz="1600" b="0" i="0" dirty="0" err="1">
                <a:solidFill>
                  <a:srgbClr val="595A59"/>
                </a:solidFill>
                <a:latin typeface="Calibri"/>
                <a:ea typeface="Calibri"/>
                <a:cs typeface="Calibri"/>
                <a:sym typeface="Calibri"/>
              </a:rPr>
              <a:t>increase</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your</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efficiency</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Collect</a:t>
            </a:r>
            <a:r>
              <a:rPr lang="de-DE" sz="1600" b="0" i="0" dirty="0">
                <a:solidFill>
                  <a:srgbClr val="595A59"/>
                </a:solidFill>
                <a:latin typeface="Calibri"/>
                <a:ea typeface="Calibri"/>
                <a:cs typeface="Calibri"/>
                <a:sym typeface="Calibri"/>
              </a:rPr>
              <a:t> all </a:t>
            </a:r>
            <a:r>
              <a:rPr lang="de-DE" sz="1600" b="0" i="0" dirty="0" err="1">
                <a:solidFill>
                  <a:srgbClr val="595A59"/>
                </a:solidFill>
                <a:latin typeface="Calibri"/>
                <a:ea typeface="Calibri"/>
                <a:cs typeface="Calibri"/>
                <a:sym typeface="Calibri"/>
              </a:rPr>
              <a:t>the</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main</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activities</a:t>
            </a:r>
            <a:r>
              <a:rPr lang="de-DE" sz="1600" b="0" i="0" dirty="0">
                <a:solidFill>
                  <a:srgbClr val="595A59"/>
                </a:solidFill>
                <a:latin typeface="Calibri"/>
                <a:ea typeface="Calibri"/>
                <a:cs typeface="Calibri"/>
                <a:sym typeface="Calibri"/>
              </a:rPr>
              <a:t> of </a:t>
            </a:r>
            <a:r>
              <a:rPr lang="de-DE" sz="1600" b="0" i="0" dirty="0" err="1">
                <a:solidFill>
                  <a:srgbClr val="595A59"/>
                </a:solidFill>
                <a:latin typeface="Calibri"/>
                <a:ea typeface="Calibri"/>
                <a:cs typeface="Calibri"/>
                <a:sym typeface="Calibri"/>
              </a:rPr>
              <a:t>your</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business</a:t>
            </a:r>
            <a:r>
              <a:rPr lang="de-DE" sz="1600" b="0" i="0" dirty="0">
                <a:solidFill>
                  <a:srgbClr val="595A59"/>
                </a:solidFill>
                <a:latin typeface="Calibri"/>
                <a:ea typeface="Calibri"/>
                <a:cs typeface="Calibri"/>
                <a:sym typeface="Calibri"/>
              </a:rPr>
              <a:t>. In </a:t>
            </a:r>
            <a:r>
              <a:rPr lang="de-DE" sz="1600" b="0" i="0" dirty="0" err="1">
                <a:solidFill>
                  <a:srgbClr val="595A59"/>
                </a:solidFill>
                <a:latin typeface="Calibri"/>
                <a:ea typeface="Calibri"/>
                <a:cs typeface="Calibri"/>
                <a:sym typeface="Calibri"/>
              </a:rPr>
              <a:t>the</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next</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step</a:t>
            </a:r>
            <a:r>
              <a:rPr lang="de-DE" sz="1600" b="0" i="0" dirty="0">
                <a:solidFill>
                  <a:srgbClr val="595A59"/>
                </a:solidFill>
                <a:latin typeface="Calibri"/>
                <a:ea typeface="Calibri"/>
                <a:cs typeface="Calibri"/>
                <a:sym typeface="Calibri"/>
              </a:rPr>
              <a:t>, break </a:t>
            </a:r>
            <a:r>
              <a:rPr lang="de-DE" sz="1600" b="0" i="0" dirty="0" err="1">
                <a:solidFill>
                  <a:srgbClr val="595A59"/>
                </a:solidFill>
                <a:latin typeface="Calibri"/>
                <a:ea typeface="Calibri"/>
                <a:cs typeface="Calibri"/>
                <a:sym typeface="Calibri"/>
              </a:rPr>
              <a:t>them</a:t>
            </a:r>
            <a:r>
              <a:rPr lang="de-DE" sz="1600" b="0" i="0" dirty="0">
                <a:solidFill>
                  <a:srgbClr val="595A59"/>
                </a:solidFill>
                <a:latin typeface="Calibri"/>
                <a:ea typeface="Calibri"/>
                <a:cs typeface="Calibri"/>
                <a:sym typeface="Calibri"/>
              </a:rPr>
              <a:t> down </a:t>
            </a:r>
            <a:r>
              <a:rPr lang="de-DE" sz="1600" b="0" i="0" dirty="0" err="1">
                <a:solidFill>
                  <a:srgbClr val="595A59"/>
                </a:solidFill>
                <a:latin typeface="Calibri"/>
                <a:ea typeface="Calibri"/>
                <a:cs typeface="Calibri"/>
                <a:sym typeface="Calibri"/>
              </a:rPr>
              <a:t>into</a:t>
            </a:r>
            <a:r>
              <a:rPr lang="de-DE" sz="1600" b="0" i="0" dirty="0">
                <a:solidFill>
                  <a:srgbClr val="595A59"/>
                </a:solidFill>
                <a:latin typeface="Calibri"/>
                <a:ea typeface="Calibri"/>
                <a:cs typeface="Calibri"/>
                <a:sym typeface="Calibri"/>
              </a:rPr>
              <a:t> sub-</a:t>
            </a:r>
            <a:r>
              <a:rPr lang="de-DE" sz="1600" b="0" i="0" dirty="0" err="1">
                <a:solidFill>
                  <a:srgbClr val="595A59"/>
                </a:solidFill>
                <a:latin typeface="Calibri"/>
                <a:ea typeface="Calibri"/>
                <a:cs typeface="Calibri"/>
                <a:sym typeface="Calibri"/>
              </a:rPr>
              <a:t>activities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Examples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are</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tours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room</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reservation</a:t>
            </a:r>
            <a:r>
              <a:rPr lang="de-DE" sz="1600" b="0" i="0" dirty="0">
                <a:solidFill>
                  <a:srgbClr val="595A59"/>
                </a:solidFill>
                <a:latin typeface="Calibri"/>
                <a:ea typeface="Calibri"/>
                <a:cs typeface="Calibri"/>
                <a:sym typeface="Calibri"/>
              </a:rPr>
              <a:t> and </a:t>
            </a:r>
            <a:r>
              <a:rPr lang="de-DE" sz="1600" b="0" i="0" dirty="0" err="1">
                <a:solidFill>
                  <a:srgbClr val="595A59"/>
                </a:solidFill>
                <a:latin typeface="Calibri"/>
                <a:ea typeface="Calibri"/>
                <a:cs typeface="Calibri"/>
                <a:sym typeface="Calibri"/>
              </a:rPr>
              <a:t>provisioning</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ordering</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goods</a:t>
            </a:r>
            <a:r>
              <a:rPr lang="de-DE" sz="1600" b="0" i="0" dirty="0">
                <a:solidFill>
                  <a:srgbClr val="595A59"/>
                </a:solidFill>
                <a:latin typeface="Calibri"/>
                <a:ea typeface="Calibri"/>
                <a:cs typeface="Calibri"/>
                <a:sym typeface="Calibri"/>
              </a:rPr>
              <a:t>, etc.</a:t>
            </a:r>
            <a:endParaRPr sz="1200" dirty="0"/>
          </a:p>
        </p:txBody>
      </p:sp>
      <p:sp>
        <p:nvSpPr>
          <p:cNvPr id="2" name="Textfeld 1">
            <a:extLst>
              <a:ext uri="{FF2B5EF4-FFF2-40B4-BE49-F238E27FC236}">
                <a16:creationId xmlns:a16="http://schemas.microsoft.com/office/drawing/2014/main" id="{BF3800D2-F019-FD63-3C86-78D8D68EE443}"/>
              </a:ext>
            </a:extLst>
          </p:cNvPr>
          <p:cNvSpPr txBox="1"/>
          <p:nvPr/>
        </p:nvSpPr>
        <p:spPr>
          <a:xfrm>
            <a:off x="7195457" y="6211669"/>
            <a:ext cx="5159828" cy="646331"/>
          </a:xfrm>
          <a:prstGeom prst="rect">
            <a:avLst/>
          </a:prstGeom>
          <a:noFill/>
        </p:spPr>
        <p:txBody>
          <a:bodyPr wrap="square">
            <a:spAutoFit/>
          </a:bodyPr>
          <a:lstStyle/>
          <a:p>
            <a:r>
              <a:rPr lang="de-DE" sz="900" dirty="0">
                <a:solidFill>
                  <a:srgbClr val="595A59"/>
                </a:solidFill>
                <a:latin typeface="Calibri" panose="020F0502020204030204" pitchFamily="34" charset="0"/>
                <a:cs typeface="Calibri" panose="020F0502020204030204" pitchFamily="34" charset="0"/>
              </a:rPr>
              <a:t>Sources:</a:t>
            </a:r>
          </a:p>
          <a:p>
            <a:r>
              <a:rPr lang="de-DE" sz="900" dirty="0">
                <a:solidFill>
                  <a:srgbClr val="595A59"/>
                </a:solidFill>
                <a:latin typeface="Calibri" panose="020F0502020204030204" pitchFamily="34" charset="0"/>
                <a:cs typeface="Calibri" panose="020F0502020204030204" pitchFamily="34" charset="0"/>
              </a:rPr>
              <a:t>https://www.techtarget.com/searchcio/tip/How-to-improve-and-optimize-business-processes-step-by-step</a:t>
            </a:r>
          </a:p>
          <a:p>
            <a:r>
              <a:rPr lang="de-DE" sz="900" dirty="0">
                <a:solidFill>
                  <a:srgbClr val="595A59"/>
                </a:solidFill>
                <a:latin typeface="Calibri" panose="020F0502020204030204" pitchFamily="34" charset="0"/>
                <a:cs typeface="Calibri" panose="020F0502020204030204" pitchFamily="34" charset="0"/>
              </a:rPr>
              <a:t>https://opexlearning.com/resources/5-ways-optimize-operational-management/26187/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3"/>
          <p:cNvSpPr/>
          <p:nvPr/>
        </p:nvSpPr>
        <p:spPr>
          <a:xfrm>
            <a:off x="1" y="291787"/>
            <a:ext cx="12191999" cy="1300336"/>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6" name="Google Shape;1296;p13"/>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Optimize your Management of Operations in Five Steps</a:t>
            </a:r>
            <a:endParaRPr>
              <a:solidFill>
                <a:schemeClr val="lt1"/>
              </a:solidFill>
            </a:endParaRPr>
          </a:p>
        </p:txBody>
      </p:sp>
      <p:sp>
        <p:nvSpPr>
          <p:cNvPr id="1297" name="Google Shape;1297;p13"/>
          <p:cNvSpPr txBox="1"/>
          <p:nvPr/>
        </p:nvSpPr>
        <p:spPr>
          <a:xfrm>
            <a:off x="389965" y="1011577"/>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err="1">
                <a:solidFill>
                  <a:schemeClr val="lt1"/>
                </a:solidFill>
                <a:latin typeface="Calibri"/>
                <a:ea typeface="Calibri"/>
                <a:cs typeface="Calibri"/>
                <a:sym typeface="Calibri"/>
              </a:rPr>
              <a:t>Capturing</a:t>
            </a:r>
            <a:r>
              <a:rPr lang="de-DE" sz="1600" b="0" i="0" dirty="0">
                <a:solidFill>
                  <a:schemeClr val="lt1"/>
                </a:solidFill>
                <a:latin typeface="Calibri"/>
                <a:ea typeface="Calibri"/>
                <a:cs typeface="Calibri"/>
                <a:sym typeface="Calibri"/>
              </a:rPr>
              <a:t> and </a:t>
            </a:r>
            <a:r>
              <a:rPr lang="de-DE" sz="1600" b="0" i="0" dirty="0" err="1">
                <a:solidFill>
                  <a:schemeClr val="lt1"/>
                </a:solidFill>
                <a:latin typeface="Calibri"/>
                <a:ea typeface="Calibri"/>
                <a:cs typeface="Calibri"/>
                <a:sym typeface="Calibri"/>
              </a:rPr>
              <a:t>optimising</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your</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processes</a:t>
            </a:r>
            <a:r>
              <a:rPr lang="de-DE" sz="1600" b="0" i="0" dirty="0">
                <a:solidFill>
                  <a:schemeClr val="lt1"/>
                </a:solidFill>
                <a:latin typeface="Calibri"/>
                <a:ea typeface="Calibri"/>
                <a:cs typeface="Calibri"/>
                <a:sym typeface="Calibri"/>
              </a:rPr>
              <a:t> will </a:t>
            </a:r>
            <a:r>
              <a:rPr lang="de-DE" sz="1600" b="0" i="0" dirty="0" err="1">
                <a:solidFill>
                  <a:schemeClr val="lt1"/>
                </a:solidFill>
                <a:latin typeface="Calibri"/>
                <a:ea typeface="Calibri"/>
                <a:cs typeface="Calibri"/>
                <a:sym typeface="Calibri"/>
              </a:rPr>
              <a:t>help</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you</a:t>
            </a:r>
            <a:r>
              <a:rPr lang="de-DE" sz="1600" b="0" i="0" dirty="0">
                <a:solidFill>
                  <a:schemeClr val="lt1"/>
                </a:solidFill>
                <a:latin typeface="Calibri"/>
                <a:ea typeface="Calibri"/>
                <a:cs typeface="Calibri"/>
                <a:sym typeface="Calibri"/>
              </a:rPr>
              <a:t> boost </a:t>
            </a:r>
            <a:r>
              <a:rPr lang="de-DE" sz="1600" b="0" i="0" dirty="0" err="1">
                <a:solidFill>
                  <a:schemeClr val="lt1"/>
                </a:solidFill>
                <a:latin typeface="Calibri"/>
                <a:ea typeface="Calibri"/>
                <a:cs typeface="Calibri"/>
                <a:sym typeface="Calibri"/>
              </a:rPr>
              <a:t>your</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business</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performance</a:t>
            </a:r>
            <a:r>
              <a:rPr lang="de-DE" sz="1600" b="0" i="0" dirty="0">
                <a:solidFill>
                  <a:schemeClr val="lt1"/>
                </a:solidFill>
                <a:latin typeface="Calibri"/>
                <a:ea typeface="Calibri"/>
                <a:cs typeface="Calibri"/>
                <a:sym typeface="Calibri"/>
              </a:rPr>
              <a:t> to </a:t>
            </a:r>
            <a:r>
              <a:rPr lang="de-DE" sz="1600" b="0" i="0" dirty="0" err="1">
                <a:solidFill>
                  <a:schemeClr val="lt1"/>
                </a:solidFill>
                <a:latin typeface="Calibri"/>
                <a:ea typeface="Calibri"/>
                <a:cs typeface="Calibri"/>
                <a:sym typeface="Calibri"/>
              </a:rPr>
              <a:t>the</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next</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level</a:t>
            </a:r>
            <a:r>
              <a:rPr lang="de-DE" sz="1600" b="0" i="0" dirty="0">
                <a:solidFill>
                  <a:schemeClr val="lt1"/>
                </a:solidFill>
                <a:latin typeface="Calibri"/>
                <a:ea typeface="Calibri"/>
                <a:cs typeface="Calibri"/>
                <a:sym typeface="Calibri"/>
              </a:rPr>
              <a:t> and </a:t>
            </a:r>
            <a:r>
              <a:rPr lang="de-DE" sz="1600" b="0" i="0" dirty="0" err="1">
                <a:solidFill>
                  <a:schemeClr val="lt1"/>
                </a:solidFill>
                <a:latin typeface="Calibri"/>
                <a:ea typeface="Calibri"/>
                <a:cs typeface="Calibri"/>
                <a:sym typeface="Calibri"/>
              </a:rPr>
              <a:t>identify</a:t>
            </a:r>
            <a:r>
              <a:rPr lang="de-DE" sz="1600" b="0" i="0" dirty="0">
                <a:solidFill>
                  <a:schemeClr val="lt1"/>
                </a:solidFill>
                <a:latin typeface="Calibri"/>
                <a:ea typeface="Calibri"/>
                <a:cs typeface="Calibri"/>
                <a:sym typeface="Calibri"/>
              </a:rPr>
              <a:t> potential </a:t>
            </a:r>
            <a:r>
              <a:rPr lang="de-DE" sz="1600" b="0" i="0" dirty="0" err="1">
                <a:solidFill>
                  <a:schemeClr val="lt1"/>
                </a:solidFill>
                <a:latin typeface="Calibri"/>
                <a:ea typeface="Calibri"/>
                <a:cs typeface="Calibri"/>
                <a:sym typeface="Calibri"/>
              </a:rPr>
              <a:t>crises</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early</a:t>
            </a:r>
            <a:r>
              <a:rPr lang="de-DE" sz="1600" b="0" i="0" dirty="0">
                <a:solidFill>
                  <a:schemeClr val="lt1"/>
                </a:solidFill>
                <a:latin typeface="Calibri"/>
                <a:ea typeface="Calibri"/>
                <a:cs typeface="Calibri"/>
                <a:sym typeface="Calibri"/>
              </a:rPr>
              <a:t>.</a:t>
            </a:r>
            <a:endParaRPr dirty="0"/>
          </a:p>
        </p:txBody>
      </p:sp>
      <p:sp>
        <p:nvSpPr>
          <p:cNvPr id="1298" name="Google Shape;1298;p13"/>
          <p:cNvSpPr txBox="1">
            <a:spLocks noGrp="1"/>
          </p:cNvSpPr>
          <p:nvPr>
            <p:ph type="body" idx="1"/>
          </p:nvPr>
        </p:nvSpPr>
        <p:spPr>
          <a:xfrm>
            <a:off x="389965" y="2167033"/>
            <a:ext cx="11470341" cy="1300337"/>
          </a:xfrm>
          <a:prstGeom prst="rect">
            <a:avLst/>
          </a:prstGeom>
          <a:noFill/>
          <a:ln>
            <a:noFill/>
          </a:ln>
        </p:spPr>
        <p:txBody>
          <a:bodyPr spcFirstLastPara="1" wrap="square" lIns="91425" tIns="45700" rIns="91425" bIns="45700" anchor="t" anchorCtr="0">
            <a:normAutofit/>
          </a:bodyPr>
          <a:lstStyle/>
          <a:p>
            <a:pPr marL="228600" lvl="0" indent="-228600" algn="l" rtl="0">
              <a:lnSpc>
                <a:spcPct val="107000"/>
              </a:lnSpc>
              <a:spcBef>
                <a:spcPts val="0"/>
              </a:spcBef>
              <a:spcAft>
                <a:spcPts val="0"/>
              </a:spcAft>
              <a:buClr>
                <a:srgbClr val="595A59"/>
              </a:buClr>
              <a:buSzPts val="1800"/>
              <a:buNone/>
            </a:pPr>
            <a:r>
              <a:rPr lang="de-DE" sz="1800" dirty="0">
                <a:latin typeface="Calibri"/>
                <a:ea typeface="Calibri"/>
                <a:cs typeface="Calibri"/>
                <a:sym typeface="Calibri"/>
              </a:rPr>
              <a:t>By </a:t>
            </a:r>
            <a:r>
              <a:rPr lang="de-DE" sz="1800" dirty="0" err="1">
                <a:latin typeface="Calibri"/>
                <a:ea typeface="Calibri"/>
                <a:cs typeface="Calibri"/>
                <a:sym typeface="Calibri"/>
              </a:rPr>
              <a:t>accurately</a:t>
            </a:r>
            <a:r>
              <a:rPr lang="de-DE" sz="1800" dirty="0">
                <a:latin typeface="Calibri"/>
                <a:ea typeface="Calibri"/>
                <a:cs typeface="Calibri"/>
                <a:sym typeface="Calibri"/>
              </a:rPr>
              <a:t> </a:t>
            </a:r>
            <a:r>
              <a:rPr lang="de-DE" sz="1800" dirty="0" err="1">
                <a:latin typeface="Calibri"/>
                <a:ea typeface="Calibri"/>
                <a:cs typeface="Calibri"/>
                <a:sym typeface="Calibri"/>
              </a:rPr>
              <a:t>mapping</a:t>
            </a:r>
            <a:r>
              <a:rPr lang="de-DE" sz="1800" dirty="0">
                <a:latin typeface="Calibri"/>
                <a:ea typeface="Calibri"/>
                <a:cs typeface="Calibri"/>
                <a:sym typeface="Calibri"/>
              </a:rPr>
              <a:t> </a:t>
            </a:r>
            <a:r>
              <a:rPr lang="de-DE" sz="1800" dirty="0" err="1">
                <a:latin typeface="Calibri"/>
                <a:ea typeface="Calibri"/>
                <a:cs typeface="Calibri"/>
                <a:sym typeface="Calibri"/>
              </a:rPr>
              <a:t>the</a:t>
            </a:r>
            <a:r>
              <a:rPr lang="de-DE" sz="1800" dirty="0">
                <a:latin typeface="Calibri"/>
                <a:ea typeface="Calibri"/>
                <a:cs typeface="Calibri"/>
                <a:sym typeface="Calibri"/>
              </a:rPr>
              <a:t> </a:t>
            </a:r>
            <a:r>
              <a:rPr lang="de-DE" sz="1800" dirty="0" err="1">
                <a:latin typeface="Calibri"/>
                <a:ea typeface="Calibri"/>
                <a:cs typeface="Calibri"/>
                <a:sym typeface="Calibri"/>
              </a:rPr>
              <a:t>process</a:t>
            </a:r>
            <a:r>
              <a:rPr lang="de-DE" sz="1800" dirty="0">
                <a:latin typeface="Calibri"/>
                <a:ea typeface="Calibri"/>
                <a:cs typeface="Calibri"/>
                <a:sym typeface="Calibri"/>
              </a:rPr>
              <a:t> </a:t>
            </a:r>
            <a:r>
              <a:rPr lang="de-DE" sz="1800" dirty="0" err="1">
                <a:latin typeface="Calibri"/>
                <a:ea typeface="Calibri"/>
                <a:cs typeface="Calibri"/>
                <a:sym typeface="Calibri"/>
              </a:rPr>
              <a:t>from</a:t>
            </a:r>
            <a:r>
              <a:rPr lang="de-DE" sz="1800" dirty="0">
                <a:latin typeface="Calibri"/>
                <a:ea typeface="Calibri"/>
                <a:cs typeface="Calibri"/>
                <a:sym typeface="Calibri"/>
              </a:rPr>
              <a:t> </a:t>
            </a:r>
            <a:r>
              <a:rPr lang="de-DE" sz="1800" dirty="0" err="1">
                <a:latin typeface="Calibri"/>
                <a:ea typeface="Calibri"/>
                <a:cs typeface="Calibri"/>
                <a:sym typeface="Calibri"/>
              </a:rPr>
              <a:t>start</a:t>
            </a:r>
            <a:r>
              <a:rPr lang="de-DE" sz="1800" dirty="0">
                <a:latin typeface="Calibri"/>
                <a:ea typeface="Calibri"/>
                <a:cs typeface="Calibri"/>
                <a:sym typeface="Calibri"/>
              </a:rPr>
              <a:t> to </a:t>
            </a:r>
            <a:r>
              <a:rPr lang="de-DE" sz="1800" dirty="0" err="1">
                <a:latin typeface="Calibri"/>
                <a:ea typeface="Calibri"/>
                <a:cs typeface="Calibri"/>
                <a:sym typeface="Calibri"/>
              </a:rPr>
              <a:t>the</a:t>
            </a:r>
            <a:r>
              <a:rPr lang="de-DE" sz="1800" dirty="0">
                <a:latin typeface="Calibri"/>
                <a:ea typeface="Calibri"/>
                <a:cs typeface="Calibri"/>
                <a:sym typeface="Calibri"/>
              </a:rPr>
              <a:t> end, </a:t>
            </a:r>
            <a:r>
              <a:rPr lang="de-DE" sz="1800" dirty="0" err="1">
                <a:latin typeface="Calibri"/>
                <a:ea typeface="Calibri"/>
                <a:cs typeface="Calibri"/>
                <a:sym typeface="Calibri"/>
              </a:rPr>
              <a:t>it</a:t>
            </a:r>
            <a:r>
              <a:rPr lang="de-DE" sz="1800" dirty="0">
                <a:latin typeface="Calibri"/>
                <a:ea typeface="Calibri"/>
                <a:cs typeface="Calibri"/>
                <a:sym typeface="Calibri"/>
              </a:rPr>
              <a:t> </a:t>
            </a:r>
            <a:r>
              <a:rPr lang="de-DE" sz="1800" dirty="0" err="1">
                <a:latin typeface="Calibri"/>
                <a:ea typeface="Calibri"/>
                <a:cs typeface="Calibri"/>
                <a:sym typeface="Calibri"/>
              </a:rPr>
              <a:t>becomes</a:t>
            </a:r>
            <a:r>
              <a:rPr lang="de-DE" sz="1800" dirty="0">
                <a:latin typeface="Calibri"/>
                <a:ea typeface="Calibri"/>
                <a:cs typeface="Calibri"/>
                <a:sym typeface="Calibri"/>
              </a:rPr>
              <a:t> </a:t>
            </a:r>
            <a:r>
              <a:rPr lang="de-DE" sz="1800" dirty="0" err="1">
                <a:latin typeface="Calibri"/>
                <a:ea typeface="Calibri"/>
                <a:cs typeface="Calibri"/>
                <a:sym typeface="Calibri"/>
              </a:rPr>
              <a:t>easier</a:t>
            </a:r>
            <a:r>
              <a:rPr lang="de-DE" sz="1800" dirty="0">
                <a:latin typeface="Calibri"/>
                <a:ea typeface="Calibri"/>
                <a:cs typeface="Calibri"/>
                <a:sym typeface="Calibri"/>
              </a:rPr>
              <a:t> to follow </a:t>
            </a:r>
            <a:r>
              <a:rPr lang="de-DE" sz="1800" dirty="0" err="1">
                <a:latin typeface="Calibri"/>
                <a:ea typeface="Calibri"/>
                <a:cs typeface="Calibri"/>
                <a:sym typeface="Calibri"/>
              </a:rPr>
              <a:t>each</a:t>
            </a:r>
            <a:r>
              <a:rPr lang="de-DE" sz="1800" dirty="0">
                <a:latin typeface="Calibri"/>
                <a:ea typeface="Calibri"/>
                <a:cs typeface="Calibri"/>
                <a:sym typeface="Calibri"/>
              </a:rPr>
              <a:t> </a:t>
            </a:r>
            <a:r>
              <a:rPr lang="de-DE" sz="1800" dirty="0" err="1">
                <a:latin typeface="Calibri"/>
                <a:ea typeface="Calibri"/>
                <a:cs typeface="Calibri"/>
                <a:sym typeface="Calibri"/>
              </a:rPr>
              <a:t>step</a:t>
            </a:r>
            <a:r>
              <a:rPr lang="de-DE" sz="1800" dirty="0">
                <a:latin typeface="Calibri"/>
                <a:ea typeface="Calibri"/>
                <a:cs typeface="Calibri"/>
                <a:sym typeface="Calibri"/>
              </a:rPr>
              <a:t>. </a:t>
            </a:r>
            <a:r>
              <a:rPr lang="de-DE" sz="1800" dirty="0" err="1">
                <a:latin typeface="Calibri"/>
                <a:ea typeface="Calibri"/>
                <a:cs typeface="Calibri"/>
                <a:sym typeface="Calibri"/>
              </a:rPr>
              <a:t>Map</a:t>
            </a:r>
            <a:r>
              <a:rPr lang="de-DE" sz="1800" dirty="0">
                <a:latin typeface="Calibri"/>
                <a:ea typeface="Calibri"/>
                <a:cs typeface="Calibri"/>
                <a:sym typeface="Calibri"/>
              </a:rPr>
              <a:t> all sub-</a:t>
            </a:r>
            <a:r>
              <a:rPr lang="de-DE" sz="1800" dirty="0" err="1">
                <a:latin typeface="Calibri"/>
                <a:ea typeface="Calibri"/>
                <a:cs typeface="Calibri"/>
                <a:sym typeface="Calibri"/>
              </a:rPr>
              <a:t>activities</a:t>
            </a:r>
            <a:r>
              <a:rPr lang="de-DE" sz="1800" dirty="0">
                <a:latin typeface="Calibri"/>
                <a:ea typeface="Calibri"/>
                <a:cs typeface="Calibri"/>
                <a:sym typeface="Calibri"/>
              </a:rPr>
              <a:t> in </a:t>
            </a:r>
            <a:r>
              <a:rPr lang="de-DE" sz="1800" dirty="0" err="1">
                <a:latin typeface="Calibri"/>
                <a:ea typeface="Calibri"/>
                <a:cs typeface="Calibri"/>
                <a:sym typeface="Calibri"/>
              </a:rPr>
              <a:t>the</a:t>
            </a:r>
            <a:r>
              <a:rPr lang="de-DE" sz="1800" dirty="0">
                <a:latin typeface="Calibri"/>
                <a:ea typeface="Calibri"/>
                <a:cs typeface="Calibri"/>
                <a:sym typeface="Calibri"/>
              </a:rPr>
              <a:t> </a:t>
            </a:r>
            <a:r>
              <a:rPr lang="de-DE" sz="1800" dirty="0" err="1">
                <a:latin typeface="Calibri"/>
                <a:ea typeface="Calibri"/>
                <a:cs typeface="Calibri"/>
                <a:sym typeface="Calibri"/>
              </a:rPr>
              <a:t>order</a:t>
            </a:r>
            <a:r>
              <a:rPr lang="de-DE" sz="1800" dirty="0">
                <a:latin typeface="Calibri"/>
                <a:ea typeface="Calibri"/>
                <a:cs typeface="Calibri"/>
                <a:sym typeface="Calibri"/>
              </a:rPr>
              <a:t> in </a:t>
            </a:r>
            <a:r>
              <a:rPr lang="de-DE" sz="1800" dirty="0" err="1">
                <a:latin typeface="Calibri"/>
                <a:ea typeface="Calibri"/>
                <a:cs typeface="Calibri"/>
                <a:sym typeface="Calibri"/>
              </a:rPr>
              <a:t>which</a:t>
            </a:r>
            <a:r>
              <a:rPr lang="de-DE" sz="1800" dirty="0">
                <a:latin typeface="Calibri"/>
                <a:ea typeface="Calibri"/>
                <a:cs typeface="Calibri"/>
                <a:sym typeface="Calibri"/>
              </a:rPr>
              <a:t> </a:t>
            </a:r>
            <a:r>
              <a:rPr lang="de-DE" sz="1800" dirty="0" err="1">
                <a:latin typeface="Calibri"/>
                <a:ea typeface="Calibri"/>
                <a:cs typeface="Calibri"/>
                <a:sym typeface="Calibri"/>
              </a:rPr>
              <a:t>you</a:t>
            </a:r>
            <a:r>
              <a:rPr lang="de-DE" sz="1800" dirty="0">
                <a:latin typeface="Calibri"/>
                <a:ea typeface="Calibri"/>
                <a:cs typeface="Calibri"/>
                <a:sym typeface="Calibri"/>
              </a:rPr>
              <a:t> </a:t>
            </a:r>
            <a:r>
              <a:rPr lang="de-DE" sz="1800" dirty="0" err="1">
                <a:latin typeface="Calibri"/>
                <a:ea typeface="Calibri"/>
                <a:cs typeface="Calibri"/>
                <a:sym typeface="Calibri"/>
              </a:rPr>
              <a:t>typically</a:t>
            </a:r>
            <a:r>
              <a:rPr lang="de-DE" sz="1800" dirty="0">
                <a:latin typeface="Calibri"/>
                <a:ea typeface="Calibri"/>
                <a:cs typeface="Calibri"/>
                <a:sym typeface="Calibri"/>
              </a:rPr>
              <a:t> do </a:t>
            </a:r>
            <a:r>
              <a:rPr lang="de-DE" sz="1800" dirty="0" err="1">
                <a:latin typeface="Calibri"/>
                <a:ea typeface="Calibri"/>
                <a:cs typeface="Calibri"/>
                <a:sym typeface="Calibri"/>
              </a:rPr>
              <a:t>them</a:t>
            </a:r>
            <a:r>
              <a:rPr lang="de-DE" sz="1800" dirty="0">
                <a:latin typeface="Calibri"/>
                <a:ea typeface="Calibri"/>
                <a:cs typeface="Calibri"/>
                <a:sym typeface="Calibri"/>
              </a:rPr>
              <a:t>. </a:t>
            </a:r>
            <a:r>
              <a:rPr lang="de-DE" sz="1800" dirty="0" err="1">
                <a:latin typeface="Calibri"/>
                <a:ea typeface="Calibri"/>
                <a:cs typeface="Calibri"/>
                <a:sym typeface="Calibri"/>
              </a:rPr>
              <a:t>What</a:t>
            </a:r>
            <a:r>
              <a:rPr lang="de-DE" sz="1800" dirty="0">
                <a:latin typeface="Calibri"/>
                <a:ea typeface="Calibri"/>
                <a:cs typeface="Calibri"/>
                <a:sym typeface="Calibri"/>
              </a:rPr>
              <a:t> </a:t>
            </a:r>
            <a:r>
              <a:rPr lang="de-DE" sz="1800" dirty="0" err="1">
                <a:latin typeface="Calibri"/>
                <a:ea typeface="Calibri"/>
                <a:cs typeface="Calibri"/>
                <a:sym typeface="Calibri"/>
              </a:rPr>
              <a:t>steps</a:t>
            </a:r>
            <a:r>
              <a:rPr lang="de-DE" sz="1800" dirty="0">
                <a:latin typeface="Calibri"/>
                <a:ea typeface="Calibri"/>
                <a:cs typeface="Calibri"/>
                <a:sym typeface="Calibri"/>
              </a:rPr>
              <a:t> </a:t>
            </a:r>
            <a:r>
              <a:rPr lang="de-DE" sz="1800" dirty="0" err="1">
                <a:latin typeface="Calibri"/>
                <a:ea typeface="Calibri"/>
                <a:cs typeface="Calibri"/>
                <a:sym typeface="Calibri"/>
              </a:rPr>
              <a:t>need</a:t>
            </a:r>
            <a:r>
              <a:rPr lang="de-DE" sz="1800" dirty="0">
                <a:latin typeface="Calibri"/>
                <a:ea typeface="Calibri"/>
                <a:cs typeface="Calibri"/>
                <a:sym typeface="Calibri"/>
              </a:rPr>
              <a:t> to happen and </a:t>
            </a:r>
            <a:r>
              <a:rPr lang="de-DE" sz="1800" dirty="0" err="1">
                <a:latin typeface="Calibri"/>
                <a:ea typeface="Calibri"/>
                <a:cs typeface="Calibri"/>
                <a:sym typeface="Calibri"/>
              </a:rPr>
              <a:t>when</a:t>
            </a:r>
            <a:r>
              <a:rPr lang="de-DE" sz="1800" dirty="0">
                <a:latin typeface="Calibri"/>
                <a:ea typeface="Calibri"/>
                <a:cs typeface="Calibri"/>
                <a:sym typeface="Calibri"/>
              </a:rPr>
              <a:t> </a:t>
            </a:r>
            <a:r>
              <a:rPr lang="de-DE" sz="1800" dirty="0" err="1">
                <a:latin typeface="Calibri"/>
                <a:ea typeface="Calibri"/>
                <a:cs typeface="Calibri"/>
                <a:sym typeface="Calibri"/>
              </a:rPr>
              <a:t>before</a:t>
            </a:r>
            <a:r>
              <a:rPr lang="de-DE" sz="1800" dirty="0">
                <a:latin typeface="Calibri"/>
                <a:ea typeface="Calibri"/>
                <a:cs typeface="Calibri"/>
                <a:sym typeface="Calibri"/>
              </a:rPr>
              <a:t> a </a:t>
            </a:r>
            <a:r>
              <a:rPr lang="de-DE" sz="1800" dirty="0" err="1">
                <a:latin typeface="Calibri"/>
                <a:ea typeface="Calibri"/>
                <a:cs typeface="Calibri"/>
                <a:sym typeface="Calibri"/>
              </a:rPr>
              <a:t>guest</a:t>
            </a:r>
            <a:r>
              <a:rPr lang="de-DE" sz="1800" dirty="0">
                <a:latin typeface="Calibri"/>
                <a:ea typeface="Calibri"/>
                <a:cs typeface="Calibri"/>
                <a:sym typeface="Calibri"/>
              </a:rPr>
              <a:t> </a:t>
            </a:r>
            <a:r>
              <a:rPr lang="de-DE" sz="1800" dirty="0" err="1">
                <a:latin typeface="Calibri"/>
                <a:ea typeface="Calibri"/>
                <a:cs typeface="Calibri"/>
                <a:sym typeface="Calibri"/>
              </a:rPr>
              <a:t>can</a:t>
            </a:r>
            <a:r>
              <a:rPr lang="de-DE" sz="1800" dirty="0">
                <a:latin typeface="Calibri"/>
                <a:ea typeface="Calibri"/>
                <a:cs typeface="Calibri"/>
                <a:sym typeface="Calibri"/>
              </a:rPr>
              <a:t> </a:t>
            </a:r>
            <a:r>
              <a:rPr lang="de-DE" sz="1800" dirty="0" err="1">
                <a:latin typeface="Calibri"/>
                <a:ea typeface="Calibri"/>
                <a:cs typeface="Calibri"/>
                <a:sym typeface="Calibri"/>
              </a:rPr>
              <a:t>book</a:t>
            </a:r>
            <a:r>
              <a:rPr lang="de-DE" sz="1800" dirty="0">
                <a:latin typeface="Calibri"/>
                <a:ea typeface="Calibri"/>
                <a:cs typeface="Calibri"/>
                <a:sym typeface="Calibri"/>
              </a:rPr>
              <a:t> a </a:t>
            </a:r>
            <a:r>
              <a:rPr lang="de-DE" sz="1800" dirty="0" err="1">
                <a:latin typeface="Calibri"/>
                <a:ea typeface="Calibri"/>
                <a:cs typeface="Calibri"/>
                <a:sym typeface="Calibri"/>
              </a:rPr>
              <a:t>room</a:t>
            </a:r>
            <a:r>
              <a:rPr lang="de-DE" sz="1800" dirty="0">
                <a:latin typeface="Calibri"/>
                <a:ea typeface="Calibri"/>
                <a:cs typeface="Calibri"/>
                <a:sym typeface="Calibri"/>
              </a:rPr>
              <a:t>? </a:t>
            </a:r>
            <a:r>
              <a:rPr lang="de-DE" sz="1800" dirty="0" err="1">
                <a:latin typeface="Calibri"/>
                <a:ea typeface="Calibri"/>
                <a:cs typeface="Calibri"/>
                <a:sym typeface="Calibri"/>
              </a:rPr>
              <a:t>How</a:t>
            </a:r>
            <a:r>
              <a:rPr lang="de-DE" sz="1800" dirty="0">
                <a:latin typeface="Calibri"/>
                <a:ea typeface="Calibri"/>
                <a:cs typeface="Calibri"/>
                <a:sym typeface="Calibri"/>
              </a:rPr>
              <a:t> </a:t>
            </a:r>
            <a:r>
              <a:rPr lang="de-DE" sz="1800" dirty="0" err="1">
                <a:latin typeface="Calibri"/>
                <a:ea typeface="Calibri"/>
                <a:cs typeface="Calibri"/>
                <a:sym typeface="Calibri"/>
              </a:rPr>
              <a:t>does</a:t>
            </a:r>
            <a:r>
              <a:rPr lang="de-DE" sz="1800" dirty="0">
                <a:latin typeface="Calibri"/>
                <a:ea typeface="Calibri"/>
                <a:cs typeface="Calibri"/>
                <a:sym typeface="Calibri"/>
              </a:rPr>
              <a:t> a tour </a:t>
            </a:r>
            <a:r>
              <a:rPr lang="de-DE" sz="1800" dirty="0" err="1">
                <a:latin typeface="Calibri"/>
                <a:ea typeface="Calibri"/>
                <a:cs typeface="Calibri"/>
                <a:sym typeface="Calibri"/>
              </a:rPr>
              <a:t>typically</a:t>
            </a:r>
            <a:r>
              <a:rPr lang="de-DE" sz="1800" dirty="0">
                <a:latin typeface="Calibri"/>
                <a:ea typeface="Calibri"/>
                <a:cs typeface="Calibri"/>
                <a:sym typeface="Calibri"/>
              </a:rPr>
              <a:t> </a:t>
            </a:r>
            <a:r>
              <a:rPr lang="de-DE" sz="1800" dirty="0" err="1">
                <a:latin typeface="Calibri"/>
                <a:ea typeface="Calibri"/>
                <a:cs typeface="Calibri"/>
                <a:sym typeface="Calibri"/>
              </a:rPr>
              <a:t>proceed</a:t>
            </a:r>
            <a:r>
              <a:rPr lang="de-DE" sz="1800" dirty="0">
                <a:latin typeface="Calibri"/>
                <a:ea typeface="Calibri"/>
                <a:cs typeface="Calibri"/>
                <a:sym typeface="Calibri"/>
              </a:rPr>
              <a:t>? Include </a:t>
            </a:r>
            <a:r>
              <a:rPr lang="de-DE" sz="1800" dirty="0" err="1">
                <a:latin typeface="Calibri"/>
                <a:ea typeface="Calibri"/>
                <a:cs typeface="Calibri"/>
                <a:sym typeface="Calibri"/>
              </a:rPr>
              <a:t>the</a:t>
            </a:r>
            <a:r>
              <a:rPr lang="de-DE" sz="1800" dirty="0">
                <a:latin typeface="Calibri"/>
                <a:ea typeface="Calibri"/>
                <a:cs typeface="Calibri"/>
                <a:sym typeface="Calibri"/>
              </a:rPr>
              <a:t> </a:t>
            </a:r>
            <a:r>
              <a:rPr lang="de-DE" sz="1800" dirty="0" err="1">
                <a:latin typeface="Calibri"/>
                <a:ea typeface="Calibri"/>
                <a:cs typeface="Calibri"/>
                <a:sym typeface="Calibri"/>
              </a:rPr>
              <a:t>people</a:t>
            </a:r>
            <a:r>
              <a:rPr lang="de-DE" sz="1800" dirty="0">
                <a:latin typeface="Calibri"/>
                <a:ea typeface="Calibri"/>
                <a:cs typeface="Calibri"/>
                <a:sym typeface="Calibri"/>
              </a:rPr>
              <a:t> and </a:t>
            </a:r>
            <a:r>
              <a:rPr lang="de-DE" sz="1800" dirty="0" err="1">
                <a:latin typeface="Calibri"/>
                <a:ea typeface="Calibri"/>
                <a:cs typeface="Calibri"/>
                <a:sym typeface="Calibri"/>
              </a:rPr>
              <a:t>equipment</a:t>
            </a:r>
            <a:r>
              <a:rPr lang="de-DE" sz="1800" dirty="0">
                <a:latin typeface="Calibri"/>
                <a:ea typeface="Calibri"/>
                <a:cs typeface="Calibri"/>
                <a:sym typeface="Calibri"/>
              </a:rPr>
              <a:t> </a:t>
            </a:r>
            <a:r>
              <a:rPr lang="de-DE" sz="1800" dirty="0" err="1">
                <a:latin typeface="Calibri"/>
                <a:ea typeface="Calibri"/>
                <a:cs typeface="Calibri"/>
                <a:sym typeface="Calibri"/>
              </a:rPr>
              <a:t>involved</a:t>
            </a:r>
            <a:r>
              <a:rPr lang="de-DE" sz="1800" dirty="0">
                <a:latin typeface="Calibri"/>
                <a:ea typeface="Calibri"/>
                <a:cs typeface="Calibri"/>
                <a:sym typeface="Calibri"/>
              </a:rPr>
              <a:t> – </a:t>
            </a:r>
            <a:r>
              <a:rPr lang="de-DE" sz="1800" dirty="0" err="1">
                <a:latin typeface="Calibri"/>
                <a:ea typeface="Calibri"/>
                <a:cs typeface="Calibri"/>
                <a:sym typeface="Calibri"/>
              </a:rPr>
              <a:t>involve</a:t>
            </a:r>
            <a:r>
              <a:rPr lang="de-DE" sz="1800" dirty="0">
                <a:latin typeface="Calibri"/>
                <a:ea typeface="Calibri"/>
                <a:cs typeface="Calibri"/>
                <a:sym typeface="Calibri"/>
              </a:rPr>
              <a:t> </a:t>
            </a:r>
            <a:r>
              <a:rPr lang="de-DE" sz="1800" dirty="0" err="1">
                <a:latin typeface="Calibri"/>
                <a:ea typeface="Calibri"/>
                <a:cs typeface="Calibri"/>
                <a:sym typeface="Calibri"/>
              </a:rPr>
              <a:t>your</a:t>
            </a:r>
            <a:r>
              <a:rPr lang="de-DE" sz="1800" dirty="0">
                <a:latin typeface="Calibri"/>
                <a:ea typeface="Calibri"/>
                <a:cs typeface="Calibri"/>
                <a:sym typeface="Calibri"/>
              </a:rPr>
              <a:t> </a:t>
            </a:r>
            <a:r>
              <a:rPr lang="de-DE" sz="1800" dirty="0" err="1">
                <a:latin typeface="Calibri"/>
                <a:ea typeface="Calibri"/>
                <a:cs typeface="Calibri"/>
                <a:sym typeface="Calibri"/>
              </a:rPr>
              <a:t>team</a:t>
            </a:r>
            <a:r>
              <a:rPr lang="de-DE" sz="1800" dirty="0">
                <a:latin typeface="Calibri"/>
                <a:ea typeface="Calibri"/>
                <a:cs typeface="Calibri"/>
                <a:sym typeface="Calibri"/>
              </a:rPr>
              <a:t>! </a:t>
            </a:r>
            <a:r>
              <a:rPr lang="de-DE" sz="1800" dirty="0" err="1">
                <a:latin typeface="Calibri"/>
                <a:ea typeface="Calibri"/>
                <a:cs typeface="Calibri"/>
                <a:sym typeface="Calibri"/>
              </a:rPr>
              <a:t>Usually</a:t>
            </a:r>
            <a:r>
              <a:rPr lang="de-DE" sz="1800" dirty="0">
                <a:latin typeface="Calibri"/>
                <a:ea typeface="Calibri"/>
                <a:cs typeface="Calibri"/>
                <a:sym typeface="Calibri"/>
              </a:rPr>
              <a:t>, </a:t>
            </a:r>
            <a:r>
              <a:rPr lang="de-DE" sz="1800" dirty="0" err="1">
                <a:latin typeface="Calibri"/>
                <a:ea typeface="Calibri"/>
                <a:cs typeface="Calibri"/>
                <a:sym typeface="Calibri"/>
              </a:rPr>
              <a:t>they</a:t>
            </a:r>
            <a:r>
              <a:rPr lang="de-DE" sz="1800" dirty="0">
                <a:latin typeface="Calibri"/>
                <a:ea typeface="Calibri"/>
                <a:cs typeface="Calibri"/>
                <a:sym typeface="Calibri"/>
              </a:rPr>
              <a:t> </a:t>
            </a:r>
            <a:r>
              <a:rPr lang="de-DE" sz="1800" dirty="0" err="1">
                <a:latin typeface="Calibri"/>
                <a:ea typeface="Calibri"/>
                <a:cs typeface="Calibri"/>
                <a:sym typeface="Calibri"/>
              </a:rPr>
              <a:t>know</a:t>
            </a:r>
            <a:r>
              <a:rPr lang="de-DE" sz="1800" dirty="0">
                <a:latin typeface="Calibri"/>
                <a:ea typeface="Calibri"/>
                <a:cs typeface="Calibri"/>
                <a:sym typeface="Calibri"/>
              </a:rPr>
              <a:t> </a:t>
            </a:r>
            <a:r>
              <a:rPr lang="de-DE" sz="1800" dirty="0" err="1">
                <a:latin typeface="Calibri"/>
                <a:ea typeface="Calibri"/>
                <a:cs typeface="Calibri"/>
                <a:sym typeface="Calibri"/>
              </a:rPr>
              <a:t>the</a:t>
            </a:r>
            <a:r>
              <a:rPr lang="de-DE" sz="1800" dirty="0">
                <a:latin typeface="Calibri"/>
                <a:ea typeface="Calibri"/>
                <a:cs typeface="Calibri"/>
                <a:sym typeface="Calibri"/>
              </a:rPr>
              <a:t> </a:t>
            </a:r>
            <a:r>
              <a:rPr lang="de-DE" sz="1800" dirty="0" err="1">
                <a:latin typeface="Calibri"/>
                <a:ea typeface="Calibri"/>
                <a:cs typeface="Calibri"/>
                <a:sym typeface="Calibri"/>
              </a:rPr>
              <a:t>steps</a:t>
            </a:r>
            <a:r>
              <a:rPr lang="de-DE" sz="1800" dirty="0">
                <a:latin typeface="Calibri"/>
                <a:ea typeface="Calibri"/>
                <a:cs typeface="Calibri"/>
                <a:sym typeface="Calibri"/>
              </a:rPr>
              <a:t> </a:t>
            </a:r>
            <a:r>
              <a:rPr lang="de-DE" sz="1800" dirty="0" err="1">
                <a:latin typeface="Calibri"/>
                <a:ea typeface="Calibri"/>
                <a:cs typeface="Calibri"/>
                <a:sym typeface="Calibri"/>
              </a:rPr>
              <a:t>better</a:t>
            </a:r>
            <a:r>
              <a:rPr lang="de-DE" sz="1800" dirty="0">
                <a:latin typeface="Calibri"/>
                <a:ea typeface="Calibri"/>
                <a:cs typeface="Calibri"/>
                <a:sym typeface="Calibri"/>
              </a:rPr>
              <a:t> </a:t>
            </a:r>
            <a:r>
              <a:rPr lang="de-DE" sz="1800" dirty="0" err="1">
                <a:latin typeface="Calibri"/>
                <a:ea typeface="Calibri"/>
                <a:cs typeface="Calibri"/>
                <a:sym typeface="Calibri"/>
              </a:rPr>
              <a:t>than</a:t>
            </a:r>
            <a:r>
              <a:rPr lang="de-DE" sz="1800" dirty="0">
                <a:latin typeface="Calibri"/>
                <a:ea typeface="Calibri"/>
                <a:cs typeface="Calibri"/>
                <a:sym typeface="Calibri"/>
              </a:rPr>
              <a:t> </a:t>
            </a:r>
            <a:r>
              <a:rPr lang="de-DE" sz="1800" dirty="0" err="1">
                <a:latin typeface="Calibri"/>
                <a:ea typeface="Calibri"/>
                <a:cs typeface="Calibri"/>
                <a:sym typeface="Calibri"/>
              </a:rPr>
              <a:t>you</a:t>
            </a:r>
            <a:r>
              <a:rPr lang="de-DE" sz="1800" dirty="0">
                <a:latin typeface="Calibri"/>
                <a:ea typeface="Calibri"/>
                <a:cs typeface="Calibri"/>
                <a:sym typeface="Calibri"/>
              </a:rPr>
              <a:t> do.</a:t>
            </a:r>
            <a:endParaRPr dirty="0"/>
          </a:p>
        </p:txBody>
      </p:sp>
      <p:grpSp>
        <p:nvGrpSpPr>
          <p:cNvPr id="1299" name="Google Shape;1299;p13"/>
          <p:cNvGrpSpPr/>
          <p:nvPr/>
        </p:nvGrpSpPr>
        <p:grpSpPr>
          <a:xfrm>
            <a:off x="245308" y="1731370"/>
            <a:ext cx="8492292" cy="707886"/>
            <a:chOff x="245309" y="1731370"/>
            <a:chExt cx="8492292" cy="707886"/>
          </a:xfrm>
        </p:grpSpPr>
        <p:sp>
          <p:nvSpPr>
            <p:cNvPr id="1300" name="Google Shape;1300;p13"/>
            <p:cNvSpPr/>
            <p:nvPr/>
          </p:nvSpPr>
          <p:spPr>
            <a:xfrm rot="-5400000">
              <a:off x="277437" y="1719562"/>
              <a:ext cx="401734" cy="465991"/>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9ED4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rgbClr val="9ED4D3"/>
                </a:solidFill>
                <a:latin typeface="Arial"/>
                <a:ea typeface="Arial"/>
                <a:cs typeface="Arial"/>
                <a:sym typeface="Arial"/>
              </a:endParaRPr>
            </a:p>
          </p:txBody>
        </p:sp>
        <p:sp>
          <p:nvSpPr>
            <p:cNvPr id="1301" name="Google Shape;1301;p13"/>
            <p:cNvSpPr txBox="1"/>
            <p:nvPr/>
          </p:nvSpPr>
          <p:spPr>
            <a:xfrm>
              <a:off x="822960" y="1731370"/>
              <a:ext cx="791464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b="1" dirty="0">
                  <a:solidFill>
                    <a:srgbClr val="9ED4D3"/>
                  </a:solidFill>
                  <a:latin typeface="Calibri"/>
                  <a:ea typeface="Calibri"/>
                  <a:cs typeface="Calibri"/>
                  <a:sym typeface="Calibri"/>
                </a:rPr>
                <a:t>Start </a:t>
              </a:r>
              <a:r>
                <a:rPr lang="de-DE" sz="2200" b="1" dirty="0" err="1">
                  <a:solidFill>
                    <a:srgbClr val="9ED4D3"/>
                  </a:solidFill>
                  <a:latin typeface="Calibri"/>
                  <a:ea typeface="Calibri"/>
                  <a:cs typeface="Calibri"/>
                  <a:sym typeface="Calibri"/>
                </a:rPr>
                <a:t>mapping</a:t>
              </a:r>
              <a:r>
                <a:rPr lang="de-DE" sz="2200" b="1" dirty="0">
                  <a:solidFill>
                    <a:srgbClr val="9ED4D3"/>
                  </a:solidFill>
                  <a:latin typeface="Calibri"/>
                  <a:ea typeface="Calibri"/>
                  <a:cs typeface="Calibri"/>
                  <a:sym typeface="Calibri"/>
                </a:rPr>
                <a:t>!</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grpSp>
        <p:nvGrpSpPr>
          <p:cNvPr id="1302" name="Google Shape;1302;p13"/>
          <p:cNvGrpSpPr/>
          <p:nvPr/>
        </p:nvGrpSpPr>
        <p:grpSpPr>
          <a:xfrm>
            <a:off x="245308" y="3358112"/>
            <a:ext cx="8492292" cy="707886"/>
            <a:chOff x="245309" y="1731370"/>
            <a:chExt cx="8492292" cy="707886"/>
          </a:xfrm>
        </p:grpSpPr>
        <p:sp>
          <p:nvSpPr>
            <p:cNvPr id="1303" name="Google Shape;1303;p13"/>
            <p:cNvSpPr/>
            <p:nvPr/>
          </p:nvSpPr>
          <p:spPr>
            <a:xfrm rot="-5400000">
              <a:off x="277437" y="1719562"/>
              <a:ext cx="401734" cy="465991"/>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9ED4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rgbClr val="9ED4D3"/>
                </a:solidFill>
                <a:latin typeface="Arial"/>
                <a:ea typeface="Arial"/>
                <a:cs typeface="Arial"/>
                <a:sym typeface="Arial"/>
              </a:endParaRPr>
            </a:p>
          </p:txBody>
        </p:sp>
        <p:sp>
          <p:nvSpPr>
            <p:cNvPr id="1304" name="Google Shape;1304;p13"/>
            <p:cNvSpPr txBox="1"/>
            <p:nvPr/>
          </p:nvSpPr>
          <p:spPr>
            <a:xfrm>
              <a:off x="822960" y="1731370"/>
              <a:ext cx="791464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b="1">
                  <a:solidFill>
                    <a:srgbClr val="9ED4D3"/>
                  </a:solidFill>
                  <a:latin typeface="Calibri"/>
                  <a:ea typeface="Calibri"/>
                  <a:cs typeface="Calibri"/>
                  <a:sym typeface="Calibri"/>
                </a:rPr>
                <a:t>Analyse and Optimise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05" name="Google Shape;1305;p13"/>
          <p:cNvSpPr txBox="1"/>
          <p:nvPr/>
        </p:nvSpPr>
        <p:spPr>
          <a:xfrm>
            <a:off x="389965" y="3780167"/>
            <a:ext cx="11470341" cy="130033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7000"/>
              </a:lnSpc>
              <a:spcBef>
                <a:spcPts val="0"/>
              </a:spcBef>
              <a:spcAft>
                <a:spcPts val="0"/>
              </a:spcAft>
              <a:buClr>
                <a:srgbClr val="595A59"/>
              </a:buClr>
              <a:buSzPts val="1800"/>
              <a:buFont typeface="Arial"/>
              <a:buNone/>
            </a:pPr>
            <a:r>
              <a:rPr lang="de-DE" sz="1800" b="0" i="0">
                <a:solidFill>
                  <a:srgbClr val="595A59"/>
                </a:solidFill>
                <a:latin typeface="Calibri"/>
                <a:ea typeface="Calibri"/>
                <a:cs typeface="Calibri"/>
                <a:sym typeface="Calibri"/>
              </a:rPr>
              <a:t>Now that you have a picture of the tasks of each person, analyse together: Which steps can be shortened/improved in the process? Where are there misunderstandings, where are tasks not clearly defined? Do all the people feel comfortable with their tasks, are there things that can be improved?</a:t>
            </a:r>
            <a:endParaRPr/>
          </a:p>
        </p:txBody>
      </p:sp>
      <p:grpSp>
        <p:nvGrpSpPr>
          <p:cNvPr id="1306" name="Google Shape;1306;p13"/>
          <p:cNvGrpSpPr/>
          <p:nvPr/>
        </p:nvGrpSpPr>
        <p:grpSpPr>
          <a:xfrm>
            <a:off x="245308" y="4726561"/>
            <a:ext cx="8492292" cy="707886"/>
            <a:chOff x="245309" y="1731370"/>
            <a:chExt cx="8492292" cy="707886"/>
          </a:xfrm>
        </p:grpSpPr>
        <p:sp>
          <p:nvSpPr>
            <p:cNvPr id="1307" name="Google Shape;1307;p13"/>
            <p:cNvSpPr/>
            <p:nvPr/>
          </p:nvSpPr>
          <p:spPr>
            <a:xfrm rot="-5400000">
              <a:off x="277437" y="1719562"/>
              <a:ext cx="401734" cy="465991"/>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9ED4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rgbClr val="9ED4D3"/>
                </a:solidFill>
                <a:latin typeface="Arial"/>
                <a:ea typeface="Arial"/>
                <a:cs typeface="Arial"/>
                <a:sym typeface="Arial"/>
              </a:endParaRPr>
            </a:p>
          </p:txBody>
        </p:sp>
        <p:sp>
          <p:nvSpPr>
            <p:cNvPr id="1308" name="Google Shape;1308;p13"/>
            <p:cNvSpPr txBox="1"/>
            <p:nvPr/>
          </p:nvSpPr>
          <p:spPr>
            <a:xfrm>
              <a:off x="822960" y="1731370"/>
              <a:ext cx="791464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b="1">
                  <a:solidFill>
                    <a:srgbClr val="9ED4D3"/>
                  </a:solidFill>
                  <a:latin typeface="Calibri"/>
                  <a:ea typeface="Calibri"/>
                  <a:cs typeface="Calibri"/>
                  <a:sym typeface="Calibri"/>
                </a:rPr>
                <a:t>Use the Power of Technology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09" name="Google Shape;1309;p13"/>
          <p:cNvSpPr txBox="1"/>
          <p:nvPr/>
        </p:nvSpPr>
        <p:spPr>
          <a:xfrm>
            <a:off x="389965" y="5163133"/>
            <a:ext cx="11470341" cy="130033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7000"/>
              </a:lnSpc>
              <a:spcBef>
                <a:spcPts val="0"/>
              </a:spcBef>
              <a:spcAft>
                <a:spcPts val="0"/>
              </a:spcAft>
              <a:buClr>
                <a:srgbClr val="595A59"/>
              </a:buClr>
              <a:buSzPts val="1800"/>
              <a:buFont typeface="Arial"/>
              <a:buNone/>
            </a:pPr>
            <a:r>
              <a:rPr lang="de-DE" sz="1800" b="0" i="0" dirty="0" err="1">
                <a:solidFill>
                  <a:srgbClr val="595A59"/>
                </a:solidFill>
                <a:latin typeface="Calibri"/>
                <a:ea typeface="Calibri"/>
                <a:cs typeface="Calibri"/>
                <a:sym typeface="Calibri"/>
              </a:rPr>
              <a:t>Finally</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look</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for</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ways</a:t>
            </a:r>
            <a:r>
              <a:rPr lang="de-DE" sz="1800" b="0" i="0" dirty="0">
                <a:solidFill>
                  <a:srgbClr val="595A59"/>
                </a:solidFill>
                <a:latin typeface="Calibri"/>
                <a:ea typeface="Calibri"/>
                <a:cs typeface="Calibri"/>
                <a:sym typeface="Calibri"/>
              </a:rPr>
              <a:t> to </a:t>
            </a:r>
            <a:r>
              <a:rPr lang="de-DE" sz="1800" b="0" i="0" dirty="0" err="1">
                <a:solidFill>
                  <a:srgbClr val="595A59"/>
                </a:solidFill>
                <a:latin typeface="Calibri"/>
                <a:ea typeface="Calibri"/>
                <a:cs typeface="Calibri"/>
                <a:sym typeface="Calibri"/>
              </a:rPr>
              <a:t>automate</a:t>
            </a:r>
            <a:r>
              <a:rPr lang="de-DE" sz="1800" b="0" i="0" dirty="0">
                <a:solidFill>
                  <a:srgbClr val="595A59"/>
                </a:solidFill>
                <a:latin typeface="Calibri"/>
                <a:ea typeface="Calibri"/>
                <a:cs typeface="Calibri"/>
                <a:sym typeface="Calibri"/>
              </a:rPr>
              <a:t> different </a:t>
            </a:r>
            <a:r>
              <a:rPr lang="de-DE" sz="1800" b="0" i="0" dirty="0" err="1">
                <a:solidFill>
                  <a:srgbClr val="595A59"/>
                </a:solidFill>
                <a:latin typeface="Calibri"/>
                <a:ea typeface="Calibri"/>
                <a:cs typeface="Calibri"/>
                <a:sym typeface="Calibri"/>
              </a:rPr>
              <a:t>parts</a:t>
            </a:r>
            <a:r>
              <a:rPr lang="de-DE" sz="1800" b="0" i="0" dirty="0">
                <a:solidFill>
                  <a:srgbClr val="595A59"/>
                </a:solidFill>
                <a:latin typeface="Calibri"/>
                <a:ea typeface="Calibri"/>
                <a:cs typeface="Calibri"/>
                <a:sym typeface="Calibri"/>
              </a:rPr>
              <a:t> of </a:t>
            </a:r>
            <a:r>
              <a:rPr lang="de-DE" sz="1800" b="0" i="0" dirty="0" err="1">
                <a:solidFill>
                  <a:srgbClr val="595A59"/>
                </a:solidFill>
                <a:latin typeface="Calibri"/>
                <a:ea typeface="Calibri"/>
                <a:cs typeface="Calibri"/>
                <a:sym typeface="Calibri"/>
              </a:rPr>
              <a:t>the</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process</a:t>
            </a:r>
            <a:r>
              <a:rPr lang="de-DE" sz="1800" b="0" i="0" dirty="0">
                <a:solidFill>
                  <a:srgbClr val="595A59"/>
                </a:solidFill>
                <a:latin typeface="Calibri"/>
                <a:ea typeface="Calibri"/>
                <a:cs typeface="Calibri"/>
                <a:sym typeface="Calibri"/>
              </a:rPr>
              <a:t> to </a:t>
            </a:r>
            <a:r>
              <a:rPr lang="de-DE" sz="1800" b="0" i="0" dirty="0" err="1">
                <a:solidFill>
                  <a:srgbClr val="595A59"/>
                </a:solidFill>
                <a:latin typeface="Calibri"/>
                <a:ea typeface="Calibri"/>
                <a:cs typeface="Calibri"/>
                <a:sym typeface="Calibri"/>
              </a:rPr>
              <a:t>increase</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efficiency</a:t>
            </a:r>
            <a:r>
              <a:rPr lang="de-DE" sz="1800" b="0" i="0" dirty="0">
                <a:solidFill>
                  <a:srgbClr val="595A59"/>
                </a:solidFill>
                <a:latin typeface="Calibri"/>
                <a:ea typeface="Calibri"/>
                <a:cs typeface="Calibri"/>
                <a:sym typeface="Calibri"/>
              </a:rPr>
              <a:t>, but also, </a:t>
            </a:r>
            <a:r>
              <a:rPr lang="de-DE" sz="1800" b="0" i="0" dirty="0" err="1">
                <a:solidFill>
                  <a:srgbClr val="595A59"/>
                </a:solidFill>
                <a:latin typeface="Calibri"/>
                <a:ea typeface="Calibri"/>
                <a:cs typeface="Calibri"/>
                <a:sym typeface="Calibri"/>
              </a:rPr>
              <a:t>if</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necessary</a:t>
            </a:r>
            <a:r>
              <a:rPr lang="de-DE" sz="1800" b="0" i="0" dirty="0">
                <a:solidFill>
                  <a:srgbClr val="595A59"/>
                </a:solidFill>
                <a:latin typeface="Calibri"/>
                <a:ea typeface="Calibri"/>
                <a:cs typeface="Calibri"/>
                <a:sym typeface="Calibri"/>
              </a:rPr>
              <a:t>, to </a:t>
            </a:r>
            <a:r>
              <a:rPr lang="de-DE" sz="1800" b="0" i="0" dirty="0" err="1">
                <a:solidFill>
                  <a:srgbClr val="595A59"/>
                </a:solidFill>
                <a:latin typeface="Calibri"/>
                <a:ea typeface="Calibri"/>
                <a:cs typeface="Calibri"/>
                <a:sym typeface="Calibri"/>
              </a:rPr>
              <a:t>free</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up</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your</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staff</a:t>
            </a:r>
            <a:r>
              <a:rPr lang="de-DE" sz="1800" b="0" i="0" dirty="0">
                <a:solidFill>
                  <a:srgbClr val="595A59"/>
                </a:solidFill>
                <a:latin typeface="Calibri"/>
                <a:ea typeface="Calibri"/>
                <a:cs typeface="Calibri"/>
                <a:sym typeface="Calibri"/>
              </a:rPr>
              <a:t> to </a:t>
            </a:r>
            <a:r>
              <a:rPr lang="de-DE" sz="1800" b="0" i="0" dirty="0" err="1">
                <a:solidFill>
                  <a:srgbClr val="595A59"/>
                </a:solidFill>
                <a:latin typeface="Calibri"/>
                <a:ea typeface="Calibri"/>
                <a:cs typeface="Calibri"/>
                <a:sym typeface="Calibri"/>
              </a:rPr>
              <a:t>put</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more</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energy</a:t>
            </a:r>
            <a:r>
              <a:rPr lang="de-DE" sz="1800" b="0" i="0" dirty="0">
                <a:solidFill>
                  <a:srgbClr val="595A59"/>
                </a:solidFill>
                <a:latin typeface="Calibri"/>
                <a:ea typeface="Calibri"/>
                <a:cs typeface="Calibri"/>
                <a:sym typeface="Calibri"/>
              </a:rPr>
              <a:t> and </a:t>
            </a:r>
            <a:r>
              <a:rPr lang="de-DE" sz="1800" b="0" i="0" dirty="0" err="1">
                <a:solidFill>
                  <a:srgbClr val="595A59"/>
                </a:solidFill>
                <a:latin typeface="Calibri"/>
                <a:ea typeface="Calibri"/>
                <a:cs typeface="Calibri"/>
                <a:sym typeface="Calibri"/>
              </a:rPr>
              <a:t>effort</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into</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other</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areas</a:t>
            </a:r>
            <a:r>
              <a:rPr lang="de-DE" sz="1800" b="0" i="0" dirty="0">
                <a:solidFill>
                  <a:srgbClr val="595A59"/>
                </a:solidFill>
                <a:latin typeface="Calibri"/>
                <a:ea typeface="Calibri"/>
                <a:cs typeface="Calibri"/>
                <a:sym typeface="Calibri"/>
              </a:rPr>
              <a:t>. This </a:t>
            </a:r>
            <a:r>
              <a:rPr lang="de-DE" sz="1800" b="0" i="0" dirty="0" err="1">
                <a:solidFill>
                  <a:srgbClr val="595A59"/>
                </a:solidFill>
                <a:latin typeface="Calibri"/>
                <a:ea typeface="Calibri"/>
                <a:cs typeface="Calibri"/>
                <a:sym typeface="Calibri"/>
              </a:rPr>
              <a:t>way</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costs</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can</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be</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reduced</a:t>
            </a:r>
            <a:r>
              <a:rPr lang="de-DE" sz="1800" b="0" i="0" dirty="0">
                <a:solidFill>
                  <a:srgbClr val="595A59"/>
                </a:solidFill>
                <a:latin typeface="Calibri"/>
                <a:ea typeface="Calibri"/>
                <a:cs typeface="Calibri"/>
                <a:sym typeface="Calibri"/>
              </a:rPr>
              <a:t> and </a:t>
            </a:r>
            <a:r>
              <a:rPr lang="de-DE" sz="1800" b="0" i="0" dirty="0" err="1">
                <a:solidFill>
                  <a:srgbClr val="595A59"/>
                </a:solidFill>
                <a:latin typeface="Calibri"/>
                <a:ea typeface="Calibri"/>
                <a:cs typeface="Calibri"/>
                <a:sym typeface="Calibri"/>
              </a:rPr>
              <a:t>productivity</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can</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be</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increased</a:t>
            </a:r>
            <a:r>
              <a:rPr lang="de-DE" sz="1800" b="0" i="0" dirty="0">
                <a:solidFill>
                  <a:srgbClr val="595A59"/>
                </a:solidFill>
                <a:latin typeface="Calibri"/>
                <a:ea typeface="Calibri"/>
                <a:cs typeface="Calibri"/>
                <a:sym typeface="Calibri"/>
              </a:rPr>
              <a:t>, and </a:t>
            </a:r>
            <a:r>
              <a:rPr lang="de-DE" sz="1800" b="0" i="0" dirty="0" err="1">
                <a:solidFill>
                  <a:srgbClr val="595A59"/>
                </a:solidFill>
                <a:latin typeface="Calibri"/>
                <a:ea typeface="Calibri"/>
                <a:cs typeface="Calibri"/>
                <a:sym typeface="Calibri"/>
              </a:rPr>
              <a:t>you</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have</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resources</a:t>
            </a:r>
            <a:r>
              <a:rPr lang="de-DE" sz="1800" b="0" i="0" dirty="0">
                <a:solidFill>
                  <a:srgbClr val="595A59"/>
                </a:solidFill>
                <a:latin typeface="Calibri"/>
                <a:ea typeface="Calibri"/>
                <a:cs typeface="Calibri"/>
                <a:sym typeface="Calibri"/>
              </a:rPr>
              <a:t> to support </a:t>
            </a:r>
            <a:r>
              <a:rPr lang="de-DE" sz="1800" b="0" i="0" dirty="0" err="1">
                <a:solidFill>
                  <a:srgbClr val="595A59"/>
                </a:solidFill>
                <a:latin typeface="Calibri"/>
                <a:ea typeface="Calibri"/>
                <a:cs typeface="Calibri"/>
                <a:sym typeface="Calibri"/>
              </a:rPr>
              <a:t>business</a:t>
            </a:r>
            <a:r>
              <a:rPr lang="de-DE" sz="1800" b="0" i="0" dirty="0">
                <a:solidFill>
                  <a:srgbClr val="595A59"/>
                </a:solidFill>
                <a:latin typeface="Calibri"/>
                <a:ea typeface="Calibri"/>
                <a:cs typeface="Calibri"/>
                <a:sym typeface="Calibri"/>
              </a:rPr>
              <a:t> </a:t>
            </a:r>
            <a:r>
              <a:rPr lang="de-DE" sz="1800" b="0" i="0" dirty="0" err="1">
                <a:solidFill>
                  <a:srgbClr val="595A59"/>
                </a:solidFill>
                <a:latin typeface="Calibri"/>
                <a:ea typeface="Calibri"/>
                <a:cs typeface="Calibri"/>
                <a:sym typeface="Calibri"/>
              </a:rPr>
              <a:t>areas</a:t>
            </a:r>
            <a:r>
              <a:rPr lang="de-DE" sz="1800" b="0" i="0" dirty="0">
                <a:solidFill>
                  <a:srgbClr val="595A59"/>
                </a:solidFill>
                <a:latin typeface="Calibri"/>
                <a:ea typeface="Calibri"/>
                <a:cs typeface="Calibri"/>
                <a:sym typeface="Calibri"/>
              </a:rPr>
              <a:t>.</a:t>
            </a:r>
            <a:endParaRPr dirty="0"/>
          </a:p>
        </p:txBody>
      </p:sp>
      <p:sp>
        <p:nvSpPr>
          <p:cNvPr id="3" name="Textfeld 2">
            <a:extLst>
              <a:ext uri="{FF2B5EF4-FFF2-40B4-BE49-F238E27FC236}">
                <a16:creationId xmlns:a16="http://schemas.microsoft.com/office/drawing/2014/main" id="{59F3B0B4-10E5-3F70-F051-3695C29240F1}"/>
              </a:ext>
            </a:extLst>
          </p:cNvPr>
          <p:cNvSpPr txBox="1"/>
          <p:nvPr/>
        </p:nvSpPr>
        <p:spPr>
          <a:xfrm>
            <a:off x="7195457" y="6211669"/>
            <a:ext cx="5159828" cy="646331"/>
          </a:xfrm>
          <a:prstGeom prst="rect">
            <a:avLst/>
          </a:prstGeom>
          <a:noFill/>
        </p:spPr>
        <p:txBody>
          <a:bodyPr wrap="square">
            <a:spAutoFit/>
          </a:bodyPr>
          <a:lstStyle/>
          <a:p>
            <a:r>
              <a:rPr lang="de-DE" sz="900" dirty="0">
                <a:solidFill>
                  <a:srgbClr val="595A59"/>
                </a:solidFill>
                <a:latin typeface="Calibri" panose="020F0502020204030204" pitchFamily="34" charset="0"/>
                <a:cs typeface="Calibri" panose="020F0502020204030204" pitchFamily="34" charset="0"/>
              </a:rPr>
              <a:t>Sources:</a:t>
            </a:r>
          </a:p>
          <a:p>
            <a:r>
              <a:rPr lang="de-DE" sz="900" dirty="0">
                <a:solidFill>
                  <a:srgbClr val="595A59"/>
                </a:solidFill>
                <a:latin typeface="Calibri" panose="020F0502020204030204" pitchFamily="34" charset="0"/>
                <a:cs typeface="Calibri" panose="020F0502020204030204" pitchFamily="34" charset="0"/>
              </a:rPr>
              <a:t>https://www.techtarget.com/searchcio/tip/How-to-improve-and-optimize-business-processes-step-by-step</a:t>
            </a:r>
          </a:p>
          <a:p>
            <a:r>
              <a:rPr lang="de-DE" sz="900" dirty="0">
                <a:solidFill>
                  <a:srgbClr val="595A59"/>
                </a:solidFill>
                <a:latin typeface="Calibri" panose="020F0502020204030204" pitchFamily="34" charset="0"/>
                <a:cs typeface="Calibri" panose="020F0502020204030204" pitchFamily="34" charset="0"/>
              </a:rPr>
              <a:t>https://opexlearning.com/resources/5-ways-optimize-operational-management/26187/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C8B2F6A8-2E78-F052-A5A6-80778887DC9E}"/>
              </a:ext>
            </a:extLst>
          </p:cNvPr>
          <p:cNvSpPr>
            <a:spLocks noGrp="1"/>
          </p:cNvSpPr>
          <p:nvPr>
            <p:ph type="body" idx="1"/>
          </p:nvPr>
        </p:nvSpPr>
        <p:spPr/>
        <p:txBody>
          <a:bodyPr/>
          <a:lstStyle/>
          <a:p>
            <a:r>
              <a:rPr lang="de-DE" dirty="0" err="1"/>
              <a:t>Please</a:t>
            </a:r>
            <a:r>
              <a:rPr lang="de-DE" dirty="0"/>
              <a:t> </a:t>
            </a:r>
            <a:r>
              <a:rPr lang="de-DE" dirty="0" err="1"/>
              <a:t>consider</a:t>
            </a:r>
            <a:r>
              <a:rPr lang="de-DE" dirty="0"/>
              <a:t> </a:t>
            </a:r>
            <a:r>
              <a:rPr lang="de-DE" dirty="0">
                <a:solidFill>
                  <a:schemeClr val="bg1"/>
                </a:solidFill>
                <a:hlinkClick r:id="rId2">
                  <a:extLst>
                    <a:ext uri="{A12FA001-AC4F-418D-AE19-62706E023703}">
                      <ahyp:hlinkClr xmlns:ahyp="http://schemas.microsoft.com/office/drawing/2018/hyperlinkcolor" val="tx"/>
                    </a:ext>
                  </a:extLst>
                </a:hlinkClick>
              </a:rPr>
              <a:t>case </a:t>
            </a:r>
            <a:r>
              <a:rPr lang="de-DE" dirty="0" err="1">
                <a:solidFill>
                  <a:schemeClr val="bg1"/>
                </a:solidFill>
                <a:hlinkClick r:id="rId2">
                  <a:extLst>
                    <a:ext uri="{A12FA001-AC4F-418D-AE19-62706E023703}">
                      <ahyp:hlinkClr xmlns:ahyp="http://schemas.microsoft.com/office/drawing/2018/hyperlinkcolor" val="tx"/>
                    </a:ext>
                  </a:extLst>
                </a:hlinkClick>
              </a:rPr>
              <a:t>study</a:t>
            </a:r>
            <a:r>
              <a:rPr lang="de-DE" dirty="0">
                <a:solidFill>
                  <a:schemeClr val="bg1"/>
                </a:solidFill>
                <a:hlinkClick r:id="rId2">
                  <a:extLst>
                    <a:ext uri="{A12FA001-AC4F-418D-AE19-62706E023703}">
                      <ahyp:hlinkClr xmlns:ahyp="http://schemas.microsoft.com/office/drawing/2018/hyperlinkcolor" val="tx"/>
                    </a:ext>
                  </a:extLst>
                </a:hlinkClick>
              </a:rPr>
              <a:t> </a:t>
            </a:r>
            <a:r>
              <a:rPr lang="de-DE" dirty="0" err="1">
                <a:solidFill>
                  <a:schemeClr val="bg1"/>
                </a:solidFill>
                <a:hlinkClick r:id="rId2">
                  <a:extLst>
                    <a:ext uri="{A12FA001-AC4F-418D-AE19-62706E023703}">
                      <ahyp:hlinkClr xmlns:ahyp="http://schemas.microsoft.com/office/drawing/2018/hyperlinkcolor" val="tx"/>
                    </a:ext>
                  </a:extLst>
                </a:hlinkClick>
              </a:rPr>
              <a:t>no</a:t>
            </a:r>
            <a:r>
              <a:rPr lang="de-DE" dirty="0">
                <a:solidFill>
                  <a:schemeClr val="bg1"/>
                </a:solidFill>
                <a:hlinkClick r:id="rId2">
                  <a:extLst>
                    <a:ext uri="{A12FA001-AC4F-418D-AE19-62706E023703}">
                      <ahyp:hlinkClr xmlns:ahyp="http://schemas.microsoft.com/office/drawing/2018/hyperlinkcolor" val="tx"/>
                    </a:ext>
                  </a:extLst>
                </a:hlinkClick>
              </a:rPr>
              <a:t>. 7</a:t>
            </a:r>
            <a:r>
              <a:rPr lang="de-DE" dirty="0"/>
              <a:t> to </a:t>
            </a:r>
            <a:r>
              <a:rPr lang="de-DE" dirty="0" err="1"/>
              <a:t>learn</a:t>
            </a:r>
            <a:r>
              <a:rPr lang="de-DE" dirty="0"/>
              <a:t> </a:t>
            </a:r>
            <a:r>
              <a:rPr lang="de-DE" dirty="0" err="1"/>
              <a:t>more</a:t>
            </a:r>
            <a:r>
              <a:rPr lang="de-DE" dirty="0"/>
              <a:t> </a:t>
            </a:r>
            <a:r>
              <a:rPr lang="de-DE" dirty="0" err="1"/>
              <a:t>about</a:t>
            </a:r>
            <a:r>
              <a:rPr lang="de-DE" dirty="0"/>
              <a:t> </a:t>
            </a:r>
            <a:r>
              <a:rPr lang="de-DE" dirty="0" err="1"/>
              <a:t>how</a:t>
            </a:r>
            <a:r>
              <a:rPr lang="de-DE" dirty="0"/>
              <a:t> a </a:t>
            </a:r>
            <a:r>
              <a:rPr lang="de-DE" dirty="0" err="1"/>
              <a:t>wine</a:t>
            </a:r>
            <a:r>
              <a:rPr lang="de-DE" dirty="0"/>
              <a:t> </a:t>
            </a:r>
            <a:r>
              <a:rPr lang="de-DE" dirty="0" err="1"/>
              <a:t>tasting</a:t>
            </a:r>
            <a:r>
              <a:rPr lang="de-DE" dirty="0"/>
              <a:t> </a:t>
            </a:r>
            <a:r>
              <a:rPr lang="de-DE" dirty="0" err="1"/>
              <a:t>provider</a:t>
            </a:r>
            <a:r>
              <a:rPr lang="de-DE" dirty="0"/>
              <a:t> </a:t>
            </a:r>
            <a:r>
              <a:rPr lang="de-DE" dirty="0" err="1"/>
              <a:t>uses</a:t>
            </a:r>
            <a:r>
              <a:rPr lang="de-DE" dirty="0"/>
              <a:t> digital </a:t>
            </a:r>
            <a:r>
              <a:rPr lang="de-DE" dirty="0" err="1"/>
              <a:t>tools</a:t>
            </a:r>
            <a:r>
              <a:rPr lang="de-DE" dirty="0"/>
              <a:t> in </a:t>
            </a:r>
            <a:r>
              <a:rPr lang="de-DE" dirty="0" err="1"/>
              <a:t>marketing</a:t>
            </a:r>
            <a:r>
              <a:rPr lang="de-DE" dirty="0"/>
              <a:t> and online </a:t>
            </a:r>
            <a:r>
              <a:rPr lang="de-DE" dirty="0" err="1"/>
              <a:t>sales</a:t>
            </a:r>
            <a:r>
              <a:rPr lang="de-DE" dirty="0"/>
              <a:t> to manage </a:t>
            </a:r>
            <a:r>
              <a:rPr lang="de-DE" dirty="0" err="1"/>
              <a:t>operations</a:t>
            </a:r>
            <a:r>
              <a:rPr lang="de-DE" dirty="0"/>
              <a:t> </a:t>
            </a:r>
            <a:r>
              <a:rPr lang="de-DE" dirty="0" err="1"/>
              <a:t>during</a:t>
            </a:r>
            <a:r>
              <a:rPr lang="de-DE" dirty="0"/>
              <a:t> a </a:t>
            </a:r>
            <a:r>
              <a:rPr lang="de-DE" dirty="0" err="1"/>
              <a:t>crisis</a:t>
            </a:r>
            <a:r>
              <a:rPr lang="de-DE" dirty="0"/>
              <a:t>. </a:t>
            </a:r>
            <a:endParaRPr lang="en-GB" dirty="0"/>
          </a:p>
        </p:txBody>
      </p:sp>
      <p:sp>
        <p:nvSpPr>
          <p:cNvPr id="8" name="Textplatzhalter 7">
            <a:extLst>
              <a:ext uri="{FF2B5EF4-FFF2-40B4-BE49-F238E27FC236}">
                <a16:creationId xmlns:a16="http://schemas.microsoft.com/office/drawing/2014/main" id="{E6F18426-1CA2-2951-F91E-9458FD040EDA}"/>
              </a:ext>
            </a:extLst>
          </p:cNvPr>
          <p:cNvSpPr>
            <a:spLocks noGrp="1"/>
          </p:cNvSpPr>
          <p:nvPr>
            <p:ph type="body" idx="2"/>
          </p:nvPr>
        </p:nvSpPr>
        <p:spPr/>
        <p:txBody>
          <a:bodyPr/>
          <a:lstStyle/>
          <a:p>
            <a:r>
              <a:rPr lang="de-DE" dirty="0"/>
              <a:t>Case Study</a:t>
            </a:r>
            <a:endParaRPr lang="en-GB" dirty="0"/>
          </a:p>
        </p:txBody>
      </p:sp>
      <p:pic>
        <p:nvPicPr>
          <p:cNvPr id="11" name="Bildplatzhalter 10" descr="Lupe">
            <a:extLst>
              <a:ext uri="{FF2B5EF4-FFF2-40B4-BE49-F238E27FC236}">
                <a16:creationId xmlns:a16="http://schemas.microsoft.com/office/drawing/2014/main" id="{558EF405-08B7-2D3E-949C-792E0A469694}"/>
              </a:ext>
            </a:extLst>
          </p:cNvPr>
          <p:cNvPicPr>
            <a:picLocks noGrp="1" noChangeAspect="1"/>
          </p:cNvPicPr>
          <p:nvPr>
            <p:ph type="pic" idx="3"/>
          </p:nvPr>
        </p:nvPicPr>
        <p:blipFill>
          <a:blip r:embed="rId3">
            <a:extLst>
              <a:ext uri="{96DAC541-7B7A-43D3-8B79-37D633B846F1}">
                <asvg:svgBlip xmlns:asvg="http://schemas.microsoft.com/office/drawing/2016/SVG/main" r:embed="rId4"/>
              </a:ext>
            </a:extLst>
          </a:blip>
          <a:srcRect t="1041" b="1041"/>
          <a:stretch>
            <a:fillRect/>
          </a:stretch>
        </p:blipFill>
        <p:spPr>
          <a:xfrm>
            <a:off x="7829214" y="1225193"/>
            <a:ext cx="3165357" cy="3098629"/>
          </a:xfrm>
        </p:spPr>
      </p:pic>
    </p:spTree>
    <p:extLst>
      <p:ext uri="{BB962C8B-B14F-4D97-AF65-F5344CB8AC3E}">
        <p14:creationId xmlns:p14="http://schemas.microsoft.com/office/powerpoint/2010/main" val="726745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pic>
        <p:nvPicPr>
          <p:cNvPr id="1314" name="Google Shape;1314;p14" descr="Ein Bild, das drinnen enthält.&#10;&#10;Automatisch generierte Beschreibung"/>
          <p:cNvPicPr preferRelativeResize="0">
            <a:picLocks noGrp="1"/>
          </p:cNvPicPr>
          <p:nvPr>
            <p:ph type="pic" idx="2"/>
          </p:nvPr>
        </p:nvPicPr>
        <p:blipFill rotWithShape="1">
          <a:blip r:embed="rId3">
            <a:alphaModFix/>
          </a:blip>
          <a:srcRect l="24944" r="20609"/>
          <a:stretch/>
        </p:blipFill>
        <p:spPr>
          <a:xfrm>
            <a:off x="6852062" y="228600"/>
            <a:ext cx="5105121" cy="6362700"/>
          </a:xfrm>
          <a:prstGeom prst="rect">
            <a:avLst/>
          </a:prstGeom>
          <a:solidFill>
            <a:schemeClr val="lt1"/>
          </a:solidFill>
          <a:ln>
            <a:noFill/>
          </a:ln>
        </p:spPr>
      </p:pic>
      <p:sp>
        <p:nvSpPr>
          <p:cNvPr id="1315" name="Google Shape;1315;p14"/>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de-DE" dirty="0" err="1"/>
              <a:t>Once</a:t>
            </a:r>
            <a:r>
              <a:rPr lang="de-DE" dirty="0"/>
              <a:t> </a:t>
            </a:r>
            <a:r>
              <a:rPr lang="de-DE" dirty="0" err="1"/>
              <a:t>you</a:t>
            </a:r>
            <a:r>
              <a:rPr lang="de-DE" dirty="0"/>
              <a:t> </a:t>
            </a:r>
            <a:r>
              <a:rPr lang="de-DE" dirty="0" err="1"/>
              <a:t>have</a:t>
            </a:r>
            <a:r>
              <a:rPr lang="de-DE" dirty="0"/>
              <a:t> </a:t>
            </a:r>
            <a:r>
              <a:rPr lang="de-DE" dirty="0" err="1"/>
              <a:t>tapped</a:t>
            </a:r>
            <a:r>
              <a:rPr lang="de-DE" dirty="0"/>
              <a:t> </a:t>
            </a:r>
            <a:r>
              <a:rPr lang="de-DE" dirty="0" err="1"/>
              <a:t>into</a:t>
            </a:r>
            <a:r>
              <a:rPr lang="de-DE" dirty="0"/>
              <a:t> </a:t>
            </a:r>
            <a:r>
              <a:rPr lang="de-DE" dirty="0" err="1"/>
              <a:t>the</a:t>
            </a:r>
            <a:r>
              <a:rPr lang="de-DE" dirty="0"/>
              <a:t> </a:t>
            </a:r>
            <a:r>
              <a:rPr lang="de-DE" dirty="0" err="1"/>
              <a:t>company's</a:t>
            </a:r>
            <a:r>
              <a:rPr lang="de-DE" dirty="0"/>
              <a:t> </a:t>
            </a:r>
            <a:r>
              <a:rPr lang="de-DE" dirty="0" err="1"/>
              <a:t>processes</a:t>
            </a:r>
            <a:r>
              <a:rPr lang="de-DE" dirty="0"/>
              <a:t>, </a:t>
            </a:r>
            <a:r>
              <a:rPr lang="de-DE" dirty="0" err="1"/>
              <a:t>it</a:t>
            </a:r>
            <a:r>
              <a:rPr lang="de-DE" dirty="0"/>
              <a:t> </a:t>
            </a:r>
            <a:r>
              <a:rPr lang="de-DE" dirty="0" err="1"/>
              <a:t>is</a:t>
            </a:r>
            <a:r>
              <a:rPr lang="de-DE" dirty="0"/>
              <a:t> </a:t>
            </a:r>
            <a:r>
              <a:rPr lang="de-DE" dirty="0" err="1"/>
              <a:t>advisable</a:t>
            </a:r>
            <a:r>
              <a:rPr lang="de-DE" dirty="0"/>
              <a:t> to </a:t>
            </a:r>
            <a:r>
              <a:rPr lang="de-DE" dirty="0" err="1"/>
              <a:t>prepare</a:t>
            </a:r>
            <a:r>
              <a:rPr lang="de-DE" dirty="0"/>
              <a:t> </a:t>
            </a:r>
            <a:r>
              <a:rPr lang="de-DE" dirty="0" err="1"/>
              <a:t>for</a:t>
            </a:r>
            <a:r>
              <a:rPr lang="de-DE" dirty="0"/>
              <a:t> possible </a:t>
            </a:r>
            <a:r>
              <a:rPr lang="de-DE" dirty="0" err="1"/>
              <a:t>crisis</a:t>
            </a:r>
            <a:r>
              <a:rPr lang="de-DE" dirty="0"/>
              <a:t> </a:t>
            </a:r>
            <a:r>
              <a:rPr lang="de-DE" dirty="0" err="1"/>
              <a:t>scenarios</a:t>
            </a:r>
            <a:r>
              <a:rPr lang="de-DE" dirty="0"/>
              <a:t> in </a:t>
            </a:r>
            <a:r>
              <a:rPr lang="de-DE" dirty="0" err="1"/>
              <a:t>the</a:t>
            </a:r>
            <a:r>
              <a:rPr lang="de-DE" dirty="0"/>
              <a:t> </a:t>
            </a:r>
            <a:r>
              <a:rPr lang="de-DE" dirty="0" err="1"/>
              <a:t>next</a:t>
            </a:r>
            <a:r>
              <a:rPr lang="de-DE" dirty="0"/>
              <a:t> </a:t>
            </a:r>
            <a:r>
              <a:rPr lang="de-DE" dirty="0" err="1"/>
              <a:t>step</a:t>
            </a:r>
            <a:r>
              <a:rPr lang="de-DE" dirty="0"/>
              <a:t>. </a:t>
            </a:r>
            <a:r>
              <a:rPr lang="de-DE" dirty="0" err="1"/>
              <a:t>What</a:t>
            </a:r>
            <a:r>
              <a:rPr lang="de-DE" dirty="0"/>
              <a:t> </a:t>
            </a:r>
            <a:r>
              <a:rPr lang="de-DE" dirty="0" err="1"/>
              <a:t>happens</a:t>
            </a:r>
            <a:r>
              <a:rPr lang="de-DE" dirty="0"/>
              <a:t> </a:t>
            </a:r>
            <a:r>
              <a:rPr lang="de-DE" dirty="0" err="1"/>
              <a:t>if</a:t>
            </a:r>
            <a:r>
              <a:rPr lang="de-DE" dirty="0"/>
              <a:t> a </a:t>
            </a:r>
            <a:r>
              <a:rPr lang="de-DE" dirty="0" err="1"/>
              <a:t>piece</a:t>
            </a:r>
            <a:r>
              <a:rPr lang="de-DE" dirty="0"/>
              <a:t> of </a:t>
            </a:r>
            <a:r>
              <a:rPr lang="de-DE" dirty="0" err="1"/>
              <a:t>equipment</a:t>
            </a:r>
            <a:r>
              <a:rPr lang="de-DE" dirty="0"/>
              <a:t> </a:t>
            </a:r>
            <a:r>
              <a:rPr lang="de-DE" dirty="0" err="1"/>
              <a:t>breaks</a:t>
            </a:r>
            <a:r>
              <a:rPr lang="de-DE" dirty="0"/>
              <a:t> down? </a:t>
            </a:r>
            <a:r>
              <a:rPr lang="de-DE" dirty="0" err="1"/>
              <a:t>Which</a:t>
            </a:r>
            <a:r>
              <a:rPr lang="de-DE" dirty="0"/>
              <a:t> </a:t>
            </a:r>
            <a:r>
              <a:rPr lang="de-DE" dirty="0" err="1"/>
              <a:t>employee</a:t>
            </a:r>
            <a:r>
              <a:rPr lang="de-DE" dirty="0"/>
              <a:t> will </a:t>
            </a:r>
            <a:r>
              <a:rPr lang="de-DE" dirty="0" err="1"/>
              <a:t>take</a:t>
            </a:r>
            <a:r>
              <a:rPr lang="de-DE" dirty="0"/>
              <a:t> </a:t>
            </a:r>
            <a:r>
              <a:rPr lang="de-DE" dirty="0" err="1"/>
              <a:t>over</a:t>
            </a:r>
            <a:r>
              <a:rPr lang="de-DE" dirty="0"/>
              <a:t> </a:t>
            </a:r>
            <a:r>
              <a:rPr lang="de-DE" dirty="0" err="1"/>
              <a:t>which</a:t>
            </a:r>
            <a:r>
              <a:rPr lang="de-DE" dirty="0"/>
              <a:t> </a:t>
            </a:r>
            <a:r>
              <a:rPr lang="de-DE" dirty="0" err="1"/>
              <a:t>tasks</a:t>
            </a:r>
            <a:r>
              <a:rPr lang="de-DE" dirty="0"/>
              <a:t> </a:t>
            </a:r>
            <a:r>
              <a:rPr lang="de-DE" dirty="0" err="1"/>
              <a:t>should</a:t>
            </a:r>
            <a:r>
              <a:rPr lang="de-DE" dirty="0"/>
              <a:t> </a:t>
            </a:r>
            <a:r>
              <a:rPr lang="de-DE" dirty="0" err="1"/>
              <a:t>one</a:t>
            </a:r>
            <a:r>
              <a:rPr lang="de-DE" dirty="0"/>
              <a:t> </a:t>
            </a:r>
            <a:r>
              <a:rPr lang="de-DE" dirty="0" err="1"/>
              <a:t>become</a:t>
            </a:r>
            <a:r>
              <a:rPr lang="de-DE" dirty="0"/>
              <a:t> </a:t>
            </a:r>
            <a:r>
              <a:rPr lang="de-DE" dirty="0" err="1"/>
              <a:t>ill</a:t>
            </a:r>
            <a:r>
              <a:rPr lang="de-DE" dirty="0"/>
              <a:t>? In </a:t>
            </a:r>
            <a:r>
              <a:rPr lang="de-DE" dirty="0" err="1"/>
              <a:t>order</a:t>
            </a:r>
            <a:r>
              <a:rPr lang="de-DE" dirty="0"/>
              <a:t> to </a:t>
            </a:r>
            <a:r>
              <a:rPr lang="de-DE" dirty="0" err="1"/>
              <a:t>proceed</a:t>
            </a:r>
            <a:r>
              <a:rPr lang="de-DE" dirty="0"/>
              <a:t> in a </a:t>
            </a:r>
            <a:r>
              <a:rPr lang="de-DE" dirty="0" err="1"/>
              <a:t>planned</a:t>
            </a:r>
            <a:r>
              <a:rPr lang="de-DE" dirty="0"/>
              <a:t> </a:t>
            </a:r>
            <a:r>
              <a:rPr lang="de-DE" dirty="0" err="1"/>
              <a:t>manner</a:t>
            </a:r>
            <a:r>
              <a:rPr lang="de-DE" dirty="0"/>
              <a:t> in such </a:t>
            </a:r>
            <a:r>
              <a:rPr lang="de-DE" dirty="0" err="1"/>
              <a:t>cases</a:t>
            </a:r>
            <a:r>
              <a:rPr lang="de-DE" dirty="0"/>
              <a:t> and not lose </a:t>
            </a:r>
            <a:r>
              <a:rPr lang="de-DE" dirty="0" err="1"/>
              <a:t>your</a:t>
            </a:r>
            <a:r>
              <a:rPr lang="de-DE" dirty="0"/>
              <a:t> </a:t>
            </a:r>
            <a:r>
              <a:rPr lang="de-DE" dirty="0" err="1"/>
              <a:t>head</a:t>
            </a:r>
            <a:r>
              <a:rPr lang="de-DE" dirty="0"/>
              <a:t>, </a:t>
            </a:r>
            <a:r>
              <a:rPr lang="de-DE" dirty="0" err="1"/>
              <a:t>prepare</a:t>
            </a:r>
            <a:r>
              <a:rPr lang="de-DE" dirty="0"/>
              <a:t> </a:t>
            </a:r>
            <a:r>
              <a:rPr lang="de-DE" dirty="0" err="1"/>
              <a:t>yourself</a:t>
            </a:r>
            <a:r>
              <a:rPr lang="de-DE" dirty="0"/>
              <a:t> and </a:t>
            </a:r>
            <a:r>
              <a:rPr lang="de-DE" dirty="0" err="1"/>
              <a:t>your</a:t>
            </a:r>
            <a:r>
              <a:rPr lang="de-DE" dirty="0"/>
              <a:t> </a:t>
            </a:r>
            <a:r>
              <a:rPr lang="de-DE" dirty="0" err="1"/>
              <a:t>team</a:t>
            </a:r>
            <a:r>
              <a:rPr lang="de-DE" dirty="0"/>
              <a:t> </a:t>
            </a:r>
            <a:r>
              <a:rPr lang="de-DE" dirty="0" err="1"/>
              <a:t>for</a:t>
            </a:r>
            <a:r>
              <a:rPr lang="de-DE" dirty="0"/>
              <a:t> such </a:t>
            </a:r>
            <a:r>
              <a:rPr lang="de-DE" dirty="0" err="1"/>
              <a:t>scenarios</a:t>
            </a:r>
            <a:r>
              <a:rPr lang="de-DE" dirty="0"/>
              <a:t> and </a:t>
            </a:r>
            <a:r>
              <a:rPr lang="de-DE" dirty="0" err="1"/>
              <a:t>clarify</a:t>
            </a:r>
            <a:r>
              <a:rPr lang="de-DE" dirty="0"/>
              <a:t> </a:t>
            </a:r>
            <a:r>
              <a:rPr lang="de-DE" dirty="0" err="1"/>
              <a:t>responsibilities</a:t>
            </a:r>
            <a:r>
              <a:rPr lang="de-DE" dirty="0"/>
              <a:t>.</a:t>
            </a:r>
            <a:endParaRPr dirty="0"/>
          </a:p>
        </p:txBody>
      </p:sp>
      <p:sp>
        <p:nvSpPr>
          <p:cNvPr id="1316" name="Google Shape;1316;p14"/>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a:t>Scan your Processes for Potential Risks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15"/>
          <p:cNvSpPr/>
          <p:nvPr/>
        </p:nvSpPr>
        <p:spPr>
          <a:xfrm>
            <a:off x="1" y="291787"/>
            <a:ext cx="12191999" cy="1300336"/>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2" name="Google Shape;1322;p15"/>
          <p:cNvSpPr txBox="1">
            <a:spLocks noGrp="1"/>
          </p:cNvSpPr>
          <p:nvPr>
            <p:ph type="body" idx="2"/>
          </p:nvPr>
        </p:nvSpPr>
        <p:spPr>
          <a:xfrm>
            <a:off x="389965" y="53733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Brainstorming Risk Areas</a:t>
            </a:r>
            <a:endParaRPr/>
          </a:p>
        </p:txBody>
      </p:sp>
      <p:sp>
        <p:nvSpPr>
          <p:cNvPr id="1323" name="Google Shape;1323;p15"/>
          <p:cNvSpPr txBox="1"/>
          <p:nvPr/>
        </p:nvSpPr>
        <p:spPr>
          <a:xfrm>
            <a:off x="389965" y="974579"/>
            <a:ext cx="10854466" cy="244989"/>
          </a:xfrm>
          <a:prstGeom prst="rect">
            <a:avLst/>
          </a:prstGeom>
          <a:noFill/>
          <a:ln>
            <a:noFill/>
          </a:ln>
        </p:spPr>
        <p:txBody>
          <a:bodyPr spcFirstLastPara="1" wrap="square" lIns="91425" tIns="45700" rIns="91425" bIns="45700" anchor="t" anchorCtr="0">
            <a:noAutofit/>
          </a:bodyPr>
          <a:lstStyle/>
          <a:p>
            <a:pPr marL="12700" marR="0" lvl="0" indent="-12700" algn="l" rtl="0">
              <a:lnSpc>
                <a:spcPct val="90000"/>
              </a:lnSpc>
              <a:spcBef>
                <a:spcPts val="0"/>
              </a:spcBef>
              <a:spcAft>
                <a:spcPts val="0"/>
              </a:spcAft>
              <a:buClr>
                <a:schemeClr val="lt1"/>
              </a:buClr>
              <a:buSzPts val="1600"/>
              <a:buFont typeface="Arial"/>
              <a:buNone/>
            </a:pPr>
            <a:r>
              <a:rPr lang="de-DE" sz="1600" b="0" i="0" dirty="0" err="1">
                <a:solidFill>
                  <a:schemeClr val="lt1"/>
                </a:solidFill>
                <a:latin typeface="Calibri"/>
                <a:ea typeface="Calibri"/>
                <a:cs typeface="Calibri"/>
                <a:sym typeface="Calibri"/>
              </a:rPr>
              <a:t>Identifying</a:t>
            </a:r>
            <a:r>
              <a:rPr lang="de-DE" sz="1600" b="0" i="0" dirty="0">
                <a:solidFill>
                  <a:schemeClr val="lt1"/>
                </a:solidFill>
                <a:latin typeface="Calibri"/>
                <a:ea typeface="Calibri"/>
                <a:cs typeface="Calibri"/>
                <a:sym typeface="Calibri"/>
              </a:rPr>
              <a:t> Risk Areas </a:t>
            </a:r>
            <a:r>
              <a:rPr lang="de-DE" sz="1600" b="0" i="0" dirty="0" err="1">
                <a:solidFill>
                  <a:schemeClr val="lt1"/>
                </a:solidFill>
                <a:latin typeface="Calibri"/>
                <a:ea typeface="Calibri"/>
                <a:cs typeface="Calibri"/>
                <a:sym typeface="Calibri"/>
              </a:rPr>
              <a:t>usually</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starts</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with</a:t>
            </a:r>
            <a:r>
              <a:rPr lang="de-DE" sz="1600" b="0" i="0" dirty="0">
                <a:solidFill>
                  <a:schemeClr val="lt1"/>
                </a:solidFill>
                <a:latin typeface="Calibri"/>
                <a:ea typeface="Calibri"/>
                <a:cs typeface="Calibri"/>
                <a:sym typeface="Calibri"/>
              </a:rPr>
              <a:t> a Brainstorming </a:t>
            </a:r>
            <a:r>
              <a:rPr lang="de-DE" sz="1600" b="0" i="0" dirty="0" err="1">
                <a:solidFill>
                  <a:schemeClr val="lt1"/>
                </a:solidFill>
                <a:latin typeface="Calibri"/>
                <a:ea typeface="Calibri"/>
                <a:cs typeface="Calibri"/>
                <a:sym typeface="Calibri"/>
              </a:rPr>
              <a:t>exercise</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It</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is</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important</a:t>
            </a:r>
            <a:r>
              <a:rPr lang="de-DE" sz="1600" b="0" i="0" dirty="0">
                <a:solidFill>
                  <a:schemeClr val="lt1"/>
                </a:solidFill>
                <a:latin typeface="Calibri"/>
                <a:ea typeface="Calibri"/>
                <a:cs typeface="Calibri"/>
                <a:sym typeface="Calibri"/>
              </a:rPr>
              <a:t> to </a:t>
            </a:r>
            <a:r>
              <a:rPr lang="de-DE" sz="1600" b="0" i="0" dirty="0" err="1">
                <a:solidFill>
                  <a:schemeClr val="lt1"/>
                </a:solidFill>
                <a:latin typeface="Calibri"/>
                <a:ea typeface="Calibri"/>
                <a:cs typeface="Calibri"/>
                <a:sym typeface="Calibri"/>
              </a:rPr>
              <a:t>integrate</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the</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right</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team</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members</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or</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ask</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for</a:t>
            </a:r>
            <a:r>
              <a:rPr lang="de-DE" sz="1600" b="0" i="0" dirty="0">
                <a:solidFill>
                  <a:schemeClr val="lt1"/>
                </a:solidFill>
                <a:latin typeface="Calibri"/>
                <a:ea typeface="Calibri"/>
                <a:cs typeface="Calibri"/>
                <a:sym typeface="Calibri"/>
              </a:rPr>
              <a:t> external </a:t>
            </a:r>
            <a:r>
              <a:rPr lang="de-DE" sz="1600" b="0" i="0" dirty="0" err="1">
                <a:solidFill>
                  <a:schemeClr val="lt1"/>
                </a:solidFill>
                <a:latin typeface="Calibri"/>
                <a:ea typeface="Calibri"/>
                <a:cs typeface="Calibri"/>
                <a:sym typeface="Calibri"/>
              </a:rPr>
              <a:t>help</a:t>
            </a:r>
            <a:r>
              <a:rPr lang="de-DE" sz="1600" b="0" i="0" dirty="0">
                <a:solidFill>
                  <a:schemeClr val="lt1"/>
                </a:solidFill>
                <a:latin typeface="Calibri"/>
                <a:ea typeface="Calibri"/>
                <a:cs typeface="Calibri"/>
                <a:sym typeface="Calibri"/>
              </a:rPr>
              <a:t>.</a:t>
            </a:r>
            <a:endParaRPr dirty="0"/>
          </a:p>
        </p:txBody>
      </p:sp>
      <p:grpSp>
        <p:nvGrpSpPr>
          <p:cNvPr id="1324" name="Google Shape;1324;p15"/>
          <p:cNvGrpSpPr/>
          <p:nvPr/>
        </p:nvGrpSpPr>
        <p:grpSpPr>
          <a:xfrm>
            <a:off x="1565500" y="1966991"/>
            <a:ext cx="8785962" cy="3916430"/>
            <a:chOff x="3406038" y="1793922"/>
            <a:chExt cx="8785962" cy="3916430"/>
          </a:xfrm>
        </p:grpSpPr>
        <p:grpSp>
          <p:nvGrpSpPr>
            <p:cNvPr id="1325" name="Google Shape;1325;p15"/>
            <p:cNvGrpSpPr/>
            <p:nvPr/>
          </p:nvGrpSpPr>
          <p:grpSpPr>
            <a:xfrm>
              <a:off x="5268710" y="1921411"/>
              <a:ext cx="2351751" cy="2485447"/>
              <a:chOff x="4240015" y="1767443"/>
              <a:chExt cx="2351751" cy="2485447"/>
            </a:xfrm>
          </p:grpSpPr>
          <p:cxnSp>
            <p:nvCxnSpPr>
              <p:cNvPr id="1326" name="Google Shape;1326;p15"/>
              <p:cNvCxnSpPr/>
              <p:nvPr/>
            </p:nvCxnSpPr>
            <p:spPr>
              <a:xfrm rot="10800000">
                <a:off x="4367468" y="4200726"/>
                <a:ext cx="805470" cy="0"/>
              </a:xfrm>
              <a:prstGeom prst="straightConnector1">
                <a:avLst/>
              </a:prstGeom>
              <a:noFill/>
              <a:ln w="19050" cap="flat" cmpd="sng">
                <a:solidFill>
                  <a:srgbClr val="85D2C7"/>
                </a:solidFill>
                <a:prstDash val="dot"/>
                <a:miter lim="800000"/>
                <a:headEnd type="none" w="sm" len="sm"/>
                <a:tailEnd type="none" w="sm" len="sm"/>
              </a:ln>
            </p:spPr>
          </p:cxnSp>
          <p:sp>
            <p:nvSpPr>
              <p:cNvPr id="1327" name="Google Shape;1327;p15"/>
              <p:cNvSpPr/>
              <p:nvPr/>
            </p:nvSpPr>
            <p:spPr>
              <a:xfrm>
                <a:off x="4240015" y="4148562"/>
                <a:ext cx="104328" cy="104328"/>
              </a:xfrm>
              <a:prstGeom prst="ellipse">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28" name="Google Shape;1328;p15"/>
              <p:cNvCxnSpPr/>
              <p:nvPr/>
            </p:nvCxnSpPr>
            <p:spPr>
              <a:xfrm rot="10800000">
                <a:off x="4705175" y="2868020"/>
                <a:ext cx="428777" cy="0"/>
              </a:xfrm>
              <a:prstGeom prst="straightConnector1">
                <a:avLst/>
              </a:prstGeom>
              <a:noFill/>
              <a:ln w="19050" cap="flat" cmpd="sng">
                <a:solidFill>
                  <a:srgbClr val="916395"/>
                </a:solidFill>
                <a:prstDash val="dot"/>
                <a:miter lim="800000"/>
                <a:headEnd type="none" w="sm" len="sm"/>
                <a:tailEnd type="none" w="sm" len="sm"/>
              </a:ln>
            </p:spPr>
          </p:cxnSp>
          <p:sp>
            <p:nvSpPr>
              <p:cNvPr id="1329" name="Google Shape;1329;p15"/>
              <p:cNvSpPr/>
              <p:nvPr/>
            </p:nvSpPr>
            <p:spPr>
              <a:xfrm>
                <a:off x="4577722" y="2815856"/>
                <a:ext cx="104328" cy="104328"/>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30" name="Google Shape;1330;p15"/>
              <p:cNvCxnSpPr/>
              <p:nvPr/>
            </p:nvCxnSpPr>
            <p:spPr>
              <a:xfrm rot="10800000">
                <a:off x="5786296" y="1819607"/>
                <a:ext cx="805470" cy="0"/>
              </a:xfrm>
              <a:prstGeom prst="straightConnector1">
                <a:avLst/>
              </a:prstGeom>
              <a:noFill/>
              <a:ln w="19050" cap="flat" cmpd="sng">
                <a:solidFill>
                  <a:srgbClr val="79527B"/>
                </a:solidFill>
                <a:prstDash val="dot"/>
                <a:miter lim="800000"/>
                <a:headEnd type="none" w="sm" len="sm"/>
                <a:tailEnd type="none" w="sm" len="sm"/>
              </a:ln>
            </p:spPr>
          </p:cxnSp>
          <p:sp>
            <p:nvSpPr>
              <p:cNvPr id="1331" name="Google Shape;1331;p15"/>
              <p:cNvSpPr/>
              <p:nvPr/>
            </p:nvSpPr>
            <p:spPr>
              <a:xfrm>
                <a:off x="5658843" y="1767443"/>
                <a:ext cx="104328" cy="104328"/>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332" name="Google Shape;1332;p15"/>
            <p:cNvGrpSpPr/>
            <p:nvPr/>
          </p:nvGrpSpPr>
          <p:grpSpPr>
            <a:xfrm flipH="1">
              <a:off x="8384964" y="1921411"/>
              <a:ext cx="2202158" cy="2485447"/>
              <a:chOff x="4276591" y="1767443"/>
              <a:chExt cx="2202158" cy="2485447"/>
            </a:xfrm>
          </p:grpSpPr>
          <p:cxnSp>
            <p:nvCxnSpPr>
              <p:cNvPr id="1333" name="Google Shape;1333;p15"/>
              <p:cNvCxnSpPr/>
              <p:nvPr/>
            </p:nvCxnSpPr>
            <p:spPr>
              <a:xfrm rot="10800000">
                <a:off x="4404044" y="4200726"/>
                <a:ext cx="805470" cy="0"/>
              </a:xfrm>
              <a:prstGeom prst="straightConnector1">
                <a:avLst/>
              </a:prstGeom>
              <a:noFill/>
              <a:ln w="19050" cap="flat" cmpd="sng">
                <a:solidFill>
                  <a:srgbClr val="916395"/>
                </a:solidFill>
                <a:prstDash val="dot"/>
                <a:miter lim="800000"/>
                <a:headEnd type="none" w="sm" len="sm"/>
                <a:tailEnd type="none" w="sm" len="sm"/>
              </a:ln>
            </p:spPr>
          </p:cxnSp>
          <p:sp>
            <p:nvSpPr>
              <p:cNvPr id="1334" name="Google Shape;1334;p15"/>
              <p:cNvSpPr/>
              <p:nvPr/>
            </p:nvSpPr>
            <p:spPr>
              <a:xfrm>
                <a:off x="4276591" y="4148562"/>
                <a:ext cx="104328" cy="104328"/>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35" name="Google Shape;1335;p15"/>
              <p:cNvCxnSpPr/>
              <p:nvPr/>
            </p:nvCxnSpPr>
            <p:spPr>
              <a:xfrm rot="10800000">
                <a:off x="4665105" y="2857745"/>
                <a:ext cx="500620" cy="0"/>
              </a:xfrm>
              <a:prstGeom prst="straightConnector1">
                <a:avLst/>
              </a:prstGeom>
              <a:noFill/>
              <a:ln w="19050" cap="flat" cmpd="sng">
                <a:solidFill>
                  <a:srgbClr val="85D2C7"/>
                </a:solidFill>
                <a:prstDash val="dot"/>
                <a:miter lim="800000"/>
                <a:headEnd type="none" w="sm" len="sm"/>
                <a:tailEnd type="none" w="sm" len="sm"/>
              </a:ln>
            </p:spPr>
          </p:cxnSp>
          <p:sp>
            <p:nvSpPr>
              <p:cNvPr id="1336" name="Google Shape;1336;p15"/>
              <p:cNvSpPr/>
              <p:nvPr/>
            </p:nvSpPr>
            <p:spPr>
              <a:xfrm>
                <a:off x="4537652" y="2805581"/>
                <a:ext cx="104328" cy="104328"/>
              </a:xfrm>
              <a:prstGeom prst="ellipse">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37" name="Google Shape;1337;p15"/>
              <p:cNvCxnSpPr/>
              <p:nvPr/>
            </p:nvCxnSpPr>
            <p:spPr>
              <a:xfrm rot="10800000">
                <a:off x="5673279" y="1819607"/>
                <a:ext cx="805470" cy="0"/>
              </a:xfrm>
              <a:prstGeom prst="straightConnector1">
                <a:avLst/>
              </a:prstGeom>
              <a:noFill/>
              <a:ln w="19050" cap="flat" cmpd="sng">
                <a:solidFill>
                  <a:srgbClr val="F27954"/>
                </a:solidFill>
                <a:prstDash val="dot"/>
                <a:miter lim="800000"/>
                <a:headEnd type="none" w="sm" len="sm"/>
                <a:tailEnd type="none" w="sm" len="sm"/>
              </a:ln>
            </p:spPr>
          </p:cxnSp>
          <p:sp>
            <p:nvSpPr>
              <p:cNvPr id="1338" name="Google Shape;1338;p15"/>
              <p:cNvSpPr/>
              <p:nvPr/>
            </p:nvSpPr>
            <p:spPr>
              <a:xfrm>
                <a:off x="5545826" y="1767443"/>
                <a:ext cx="104328" cy="104328"/>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339" name="Google Shape;1339;p15"/>
            <p:cNvGrpSpPr/>
            <p:nvPr/>
          </p:nvGrpSpPr>
          <p:grpSpPr>
            <a:xfrm>
              <a:off x="5723408" y="1929457"/>
              <a:ext cx="4462181" cy="3780896"/>
              <a:chOff x="7034500" y="2593161"/>
              <a:chExt cx="10358529" cy="8776991"/>
            </a:xfrm>
          </p:grpSpPr>
          <p:sp>
            <p:nvSpPr>
              <p:cNvPr id="1340" name="Google Shape;1340;p15"/>
              <p:cNvSpPr/>
              <p:nvPr/>
            </p:nvSpPr>
            <p:spPr>
              <a:xfrm>
                <a:off x="12305206" y="2593161"/>
                <a:ext cx="3506287" cy="3064283"/>
              </a:xfrm>
              <a:custGeom>
                <a:avLst/>
                <a:gdLst/>
                <a:ahLst/>
                <a:cxnLst/>
                <a:rect l="l" t="t" r="r" b="b"/>
                <a:pathLst>
                  <a:path w="3506287" h="3064282" extrusionOk="0">
                    <a:moveTo>
                      <a:pt x="0" y="0"/>
                    </a:moveTo>
                    <a:lnTo>
                      <a:pt x="175203" y="4430"/>
                    </a:lnTo>
                    <a:cubicBezTo>
                      <a:pt x="1411624" y="67105"/>
                      <a:pt x="2533699" y="563182"/>
                      <a:pt x="3392535" y="1343768"/>
                    </a:cubicBezTo>
                    <a:lnTo>
                      <a:pt x="3506287" y="1452221"/>
                    </a:lnTo>
                    <a:lnTo>
                      <a:pt x="1894225" y="3064282"/>
                    </a:lnTo>
                    <a:lnTo>
                      <a:pt x="1755749" y="2938426"/>
                    </a:lnTo>
                    <a:cubicBezTo>
                      <a:pt x="1289628" y="2553749"/>
                      <a:pt x="701440" y="2311697"/>
                      <a:pt x="57997" y="2279081"/>
                    </a:cubicBezTo>
                    <a:lnTo>
                      <a:pt x="0" y="2277615"/>
                    </a:lnTo>
                    <a:lnTo>
                      <a:pt x="0" y="0"/>
                    </a:lnTo>
                    <a:close/>
                  </a:path>
                </a:pathLst>
              </a:cu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1341" name="Google Shape;1341;p15"/>
              <p:cNvSpPr/>
              <p:nvPr/>
            </p:nvSpPr>
            <p:spPr>
              <a:xfrm>
                <a:off x="8616037" y="2593161"/>
                <a:ext cx="3506287" cy="3064282"/>
              </a:xfrm>
              <a:custGeom>
                <a:avLst/>
                <a:gdLst/>
                <a:ahLst/>
                <a:cxnLst/>
                <a:rect l="l" t="t" r="r" b="b"/>
                <a:pathLst>
                  <a:path w="3506287" h="3064282" extrusionOk="0">
                    <a:moveTo>
                      <a:pt x="3506287" y="0"/>
                    </a:moveTo>
                    <a:lnTo>
                      <a:pt x="3506287" y="2277615"/>
                    </a:lnTo>
                    <a:lnTo>
                      <a:pt x="3448289" y="2279081"/>
                    </a:lnTo>
                    <a:cubicBezTo>
                      <a:pt x="2804846" y="2311697"/>
                      <a:pt x="2216658" y="2553749"/>
                      <a:pt x="1750537" y="2938426"/>
                    </a:cubicBezTo>
                    <a:lnTo>
                      <a:pt x="1612061" y="3064282"/>
                    </a:lnTo>
                    <a:lnTo>
                      <a:pt x="0" y="1452222"/>
                    </a:lnTo>
                    <a:lnTo>
                      <a:pt x="113753" y="1343768"/>
                    </a:lnTo>
                    <a:cubicBezTo>
                      <a:pt x="972589" y="563182"/>
                      <a:pt x="2094664" y="67105"/>
                      <a:pt x="3331085" y="4430"/>
                    </a:cubicBezTo>
                    <a:lnTo>
                      <a:pt x="3506287" y="0"/>
                    </a:lnTo>
                    <a:close/>
                  </a:path>
                </a:pathLst>
              </a:cu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1342" name="Google Shape;1342;p15"/>
              <p:cNvSpPr/>
              <p:nvPr/>
            </p:nvSpPr>
            <p:spPr>
              <a:xfrm>
                <a:off x="14328744" y="4174698"/>
                <a:ext cx="3064284" cy="3506287"/>
              </a:xfrm>
              <a:custGeom>
                <a:avLst/>
                <a:gdLst/>
                <a:ahLst/>
                <a:cxnLst/>
                <a:rect l="l" t="t" r="r" b="b"/>
                <a:pathLst>
                  <a:path w="3064284" h="3506287" extrusionOk="0">
                    <a:moveTo>
                      <a:pt x="1612062" y="0"/>
                    </a:moveTo>
                    <a:lnTo>
                      <a:pt x="1720516" y="113753"/>
                    </a:lnTo>
                    <a:cubicBezTo>
                      <a:pt x="2501102" y="972590"/>
                      <a:pt x="2997180" y="2094665"/>
                      <a:pt x="3059854" y="3331085"/>
                    </a:cubicBezTo>
                    <a:lnTo>
                      <a:pt x="3064284" y="3506287"/>
                    </a:lnTo>
                    <a:lnTo>
                      <a:pt x="786669" y="3506287"/>
                    </a:lnTo>
                    <a:lnTo>
                      <a:pt x="785202" y="3448290"/>
                    </a:lnTo>
                    <a:cubicBezTo>
                      <a:pt x="752586" y="2804847"/>
                      <a:pt x="510534" y="2216659"/>
                      <a:pt x="125857" y="1750538"/>
                    </a:cubicBezTo>
                    <a:lnTo>
                      <a:pt x="0" y="1612061"/>
                    </a:lnTo>
                    <a:lnTo>
                      <a:pt x="1612062" y="0"/>
                    </a:lnTo>
                    <a:close/>
                  </a:path>
                </a:pathLst>
              </a:cu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1343" name="Google Shape;1343;p15"/>
              <p:cNvSpPr/>
              <p:nvPr/>
            </p:nvSpPr>
            <p:spPr>
              <a:xfrm>
                <a:off x="7034500" y="4174698"/>
                <a:ext cx="3064282" cy="3506286"/>
              </a:xfrm>
              <a:custGeom>
                <a:avLst/>
                <a:gdLst/>
                <a:ahLst/>
                <a:cxnLst/>
                <a:rect l="l" t="t" r="r" b="b"/>
                <a:pathLst>
                  <a:path w="3064282" h="3506286" extrusionOk="0">
                    <a:moveTo>
                      <a:pt x="1452221" y="0"/>
                    </a:moveTo>
                    <a:lnTo>
                      <a:pt x="3064282" y="1612060"/>
                    </a:lnTo>
                    <a:lnTo>
                      <a:pt x="2938425" y="1750537"/>
                    </a:lnTo>
                    <a:cubicBezTo>
                      <a:pt x="2553748" y="2216658"/>
                      <a:pt x="2311696" y="2804846"/>
                      <a:pt x="2279080" y="3448289"/>
                    </a:cubicBezTo>
                    <a:lnTo>
                      <a:pt x="2277613" y="3506286"/>
                    </a:lnTo>
                    <a:lnTo>
                      <a:pt x="0" y="3506286"/>
                    </a:lnTo>
                    <a:lnTo>
                      <a:pt x="4430" y="3331084"/>
                    </a:lnTo>
                    <a:cubicBezTo>
                      <a:pt x="67105" y="2094664"/>
                      <a:pt x="563182" y="972589"/>
                      <a:pt x="1343768" y="113752"/>
                    </a:cubicBezTo>
                    <a:lnTo>
                      <a:pt x="1452221" y="0"/>
                    </a:lnTo>
                    <a:close/>
                  </a:path>
                </a:pathLst>
              </a:cu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1344" name="Google Shape;1344;p15"/>
              <p:cNvSpPr/>
              <p:nvPr/>
            </p:nvSpPr>
            <p:spPr>
              <a:xfrm>
                <a:off x="7034501" y="7863865"/>
                <a:ext cx="3064281" cy="3506287"/>
              </a:xfrm>
              <a:custGeom>
                <a:avLst/>
                <a:gdLst/>
                <a:ahLst/>
                <a:cxnLst/>
                <a:rect l="l" t="t" r="r" b="b"/>
                <a:pathLst>
                  <a:path w="3064281" h="3506287" extrusionOk="0">
                    <a:moveTo>
                      <a:pt x="0" y="0"/>
                    </a:moveTo>
                    <a:lnTo>
                      <a:pt x="2277613" y="0"/>
                    </a:lnTo>
                    <a:lnTo>
                      <a:pt x="2279080" y="57999"/>
                    </a:lnTo>
                    <a:cubicBezTo>
                      <a:pt x="2311696" y="701442"/>
                      <a:pt x="2553748" y="1289630"/>
                      <a:pt x="2938425" y="1755751"/>
                    </a:cubicBezTo>
                    <a:lnTo>
                      <a:pt x="3064281" y="1894226"/>
                    </a:lnTo>
                    <a:lnTo>
                      <a:pt x="1452220" y="3506287"/>
                    </a:lnTo>
                    <a:lnTo>
                      <a:pt x="1343768" y="3392536"/>
                    </a:lnTo>
                    <a:cubicBezTo>
                      <a:pt x="563182" y="2533700"/>
                      <a:pt x="67105" y="1411625"/>
                      <a:pt x="4430" y="175204"/>
                    </a:cubicBezTo>
                    <a:lnTo>
                      <a:pt x="0" y="0"/>
                    </a:lnTo>
                    <a:close/>
                  </a:path>
                </a:pathLst>
              </a:cu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1345" name="Google Shape;1345;p15"/>
              <p:cNvSpPr/>
              <p:nvPr/>
            </p:nvSpPr>
            <p:spPr>
              <a:xfrm>
                <a:off x="14328746" y="7863864"/>
                <a:ext cx="3064283" cy="3506288"/>
              </a:xfrm>
              <a:custGeom>
                <a:avLst/>
                <a:gdLst/>
                <a:ahLst/>
                <a:cxnLst/>
                <a:rect l="l" t="t" r="r" b="b"/>
                <a:pathLst>
                  <a:path w="3064283" h="3506288" extrusionOk="0">
                    <a:moveTo>
                      <a:pt x="786668" y="0"/>
                    </a:moveTo>
                    <a:lnTo>
                      <a:pt x="3064283" y="0"/>
                    </a:lnTo>
                    <a:lnTo>
                      <a:pt x="3059853" y="175204"/>
                    </a:lnTo>
                    <a:cubicBezTo>
                      <a:pt x="2997179" y="1411625"/>
                      <a:pt x="2501101" y="2533700"/>
                      <a:pt x="1720515" y="3392536"/>
                    </a:cubicBezTo>
                    <a:lnTo>
                      <a:pt x="1612062" y="3506288"/>
                    </a:lnTo>
                    <a:lnTo>
                      <a:pt x="0" y="1894226"/>
                    </a:lnTo>
                    <a:lnTo>
                      <a:pt x="125856" y="1755751"/>
                    </a:lnTo>
                    <a:cubicBezTo>
                      <a:pt x="510533" y="1289630"/>
                      <a:pt x="752585" y="701442"/>
                      <a:pt x="785201" y="57999"/>
                    </a:cubicBezTo>
                    <a:lnTo>
                      <a:pt x="786668" y="0"/>
                    </a:lnTo>
                    <a:close/>
                  </a:path>
                </a:pathLst>
              </a:cu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grpSp>
        <p:sp>
          <p:nvSpPr>
            <p:cNvPr id="1346" name="Google Shape;1346;p15"/>
            <p:cNvSpPr txBox="1"/>
            <p:nvPr/>
          </p:nvSpPr>
          <p:spPr>
            <a:xfrm>
              <a:off x="6110079" y="4385250"/>
              <a:ext cx="476412" cy="78483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4500" b="1">
                  <a:solidFill>
                    <a:schemeClr val="lt1"/>
                  </a:solidFill>
                  <a:latin typeface="Calibri"/>
                  <a:ea typeface="Calibri"/>
                  <a:cs typeface="Calibri"/>
                  <a:sym typeface="Calibri"/>
                </a:rPr>
                <a:t>1</a:t>
              </a:r>
              <a:endParaRPr/>
            </a:p>
          </p:txBody>
        </p:sp>
        <p:sp>
          <p:nvSpPr>
            <p:cNvPr id="1347" name="Google Shape;1347;p15"/>
            <p:cNvSpPr txBox="1"/>
            <p:nvPr/>
          </p:nvSpPr>
          <p:spPr>
            <a:xfrm>
              <a:off x="9287376" y="4465935"/>
              <a:ext cx="476412" cy="78483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4500" b="1">
                  <a:solidFill>
                    <a:schemeClr val="lt1"/>
                  </a:solidFill>
                  <a:latin typeface="Calibri"/>
                  <a:ea typeface="Calibri"/>
                  <a:cs typeface="Calibri"/>
                  <a:sym typeface="Calibri"/>
                </a:rPr>
                <a:t>6</a:t>
              </a:r>
              <a:endParaRPr/>
            </a:p>
          </p:txBody>
        </p:sp>
        <p:sp>
          <p:nvSpPr>
            <p:cNvPr id="1348" name="Google Shape;1348;p15"/>
            <p:cNvSpPr txBox="1"/>
            <p:nvPr/>
          </p:nvSpPr>
          <p:spPr>
            <a:xfrm>
              <a:off x="9371940" y="3145923"/>
              <a:ext cx="476412" cy="78483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4500" b="1">
                  <a:solidFill>
                    <a:schemeClr val="lt1"/>
                  </a:solidFill>
                  <a:latin typeface="Calibri"/>
                  <a:ea typeface="Calibri"/>
                  <a:cs typeface="Calibri"/>
                  <a:sym typeface="Calibri"/>
                </a:rPr>
                <a:t>5</a:t>
              </a:r>
              <a:endParaRPr/>
            </a:p>
          </p:txBody>
        </p:sp>
        <p:sp>
          <p:nvSpPr>
            <p:cNvPr id="1349" name="Google Shape;1349;p15"/>
            <p:cNvSpPr txBox="1"/>
            <p:nvPr/>
          </p:nvSpPr>
          <p:spPr>
            <a:xfrm>
              <a:off x="6109373" y="3096097"/>
              <a:ext cx="476412" cy="78483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4500" b="1">
                  <a:solidFill>
                    <a:schemeClr val="lt1"/>
                  </a:solidFill>
                  <a:latin typeface="Calibri"/>
                  <a:ea typeface="Calibri"/>
                  <a:cs typeface="Calibri"/>
                  <a:sym typeface="Calibri"/>
                </a:rPr>
                <a:t>2</a:t>
              </a:r>
              <a:endParaRPr/>
            </a:p>
          </p:txBody>
        </p:sp>
        <p:sp>
          <p:nvSpPr>
            <p:cNvPr id="1350" name="Google Shape;1350;p15"/>
            <p:cNvSpPr txBox="1"/>
            <p:nvPr/>
          </p:nvSpPr>
          <p:spPr>
            <a:xfrm>
              <a:off x="7016895" y="2174755"/>
              <a:ext cx="476412" cy="78483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4500" b="1">
                  <a:solidFill>
                    <a:schemeClr val="lt1"/>
                  </a:solidFill>
                  <a:latin typeface="Calibri"/>
                  <a:ea typeface="Calibri"/>
                  <a:cs typeface="Calibri"/>
                  <a:sym typeface="Calibri"/>
                </a:rPr>
                <a:t>3</a:t>
              </a:r>
              <a:endParaRPr/>
            </a:p>
          </p:txBody>
        </p:sp>
        <p:sp>
          <p:nvSpPr>
            <p:cNvPr id="1351" name="Google Shape;1351;p15"/>
            <p:cNvSpPr txBox="1"/>
            <p:nvPr/>
          </p:nvSpPr>
          <p:spPr>
            <a:xfrm>
              <a:off x="8398087" y="2211821"/>
              <a:ext cx="476412" cy="78483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4500" b="1">
                  <a:solidFill>
                    <a:schemeClr val="lt1"/>
                  </a:solidFill>
                  <a:latin typeface="Calibri"/>
                  <a:ea typeface="Calibri"/>
                  <a:cs typeface="Calibri"/>
                  <a:sym typeface="Calibri"/>
                </a:rPr>
                <a:t>4</a:t>
              </a:r>
              <a:endParaRPr/>
            </a:p>
          </p:txBody>
        </p:sp>
        <p:sp>
          <p:nvSpPr>
            <p:cNvPr id="1352" name="Google Shape;1352;p15"/>
            <p:cNvSpPr txBox="1"/>
            <p:nvPr/>
          </p:nvSpPr>
          <p:spPr>
            <a:xfrm>
              <a:off x="3406038" y="4193757"/>
              <a:ext cx="1799700" cy="1312200"/>
            </a:xfrm>
            <a:prstGeom prst="rect">
              <a:avLst/>
            </a:prstGeom>
            <a:noFill/>
            <a:ln>
              <a:noFill/>
            </a:ln>
          </p:spPr>
          <p:txBody>
            <a:bodyPr spcFirstLastPara="1" wrap="square" lIns="34275" tIns="17125" rIns="34275" bIns="17125" anchor="t" anchorCtr="0">
              <a:spAutoFit/>
            </a:bodyPr>
            <a:lstStyle/>
            <a:p>
              <a:pPr marL="0" marR="0" lvl="0" indent="0" algn="r" rtl="0">
                <a:lnSpc>
                  <a:spcPct val="104999"/>
                </a:lnSpc>
                <a:spcBef>
                  <a:spcPts val="0"/>
                </a:spcBef>
                <a:spcAft>
                  <a:spcPts val="0"/>
                </a:spcAft>
                <a:buClr>
                  <a:srgbClr val="595959"/>
                </a:buClr>
                <a:buSzPts val="2000"/>
                <a:buFont typeface="Arial"/>
                <a:buNone/>
              </a:pPr>
              <a:r>
                <a:rPr lang="de-DE" sz="2000">
                  <a:solidFill>
                    <a:srgbClr val="595959"/>
                  </a:solidFill>
                  <a:latin typeface="Calibri"/>
                  <a:ea typeface="Calibri"/>
                  <a:cs typeface="Calibri"/>
                  <a:sym typeface="Calibri"/>
                </a:rPr>
                <a:t>Identification of all process-related risk areas</a:t>
              </a:r>
              <a:endParaRPr sz="2000">
                <a:solidFill>
                  <a:srgbClr val="595959"/>
                </a:solidFill>
                <a:latin typeface="Calibri"/>
                <a:ea typeface="Calibri"/>
                <a:cs typeface="Calibri"/>
                <a:sym typeface="Calibri"/>
              </a:endParaRPr>
            </a:p>
          </p:txBody>
        </p:sp>
        <p:sp>
          <p:nvSpPr>
            <p:cNvPr id="1353" name="Google Shape;1353;p15"/>
            <p:cNvSpPr txBox="1"/>
            <p:nvPr/>
          </p:nvSpPr>
          <p:spPr>
            <a:xfrm>
              <a:off x="3749287" y="2836279"/>
              <a:ext cx="1767705" cy="842931"/>
            </a:xfrm>
            <a:prstGeom prst="rect">
              <a:avLst/>
            </a:prstGeom>
            <a:noFill/>
            <a:ln>
              <a:noFill/>
            </a:ln>
          </p:spPr>
          <p:txBody>
            <a:bodyPr spcFirstLastPara="1" wrap="square" lIns="34275" tIns="17125" rIns="34275" bIns="17125" anchor="t" anchorCtr="0">
              <a:spAutoFit/>
            </a:bodyPr>
            <a:lstStyle/>
            <a:p>
              <a:pPr marL="0" marR="0" lvl="0" indent="0" algn="r" rtl="0">
                <a:lnSpc>
                  <a:spcPct val="104999"/>
                </a:lnSpc>
                <a:spcBef>
                  <a:spcPts val="0"/>
                </a:spcBef>
                <a:spcAft>
                  <a:spcPts val="0"/>
                </a:spcAft>
                <a:buClr>
                  <a:srgbClr val="595959"/>
                </a:buClr>
                <a:buSzPts val="2000"/>
                <a:buFont typeface="Arial"/>
                <a:buNone/>
              </a:pPr>
              <a:r>
                <a:rPr lang="de-DE" sz="2000">
                  <a:solidFill>
                    <a:srgbClr val="595959"/>
                  </a:solidFill>
                  <a:latin typeface="Calibri"/>
                  <a:ea typeface="Calibri"/>
                  <a:cs typeface="Calibri"/>
                  <a:sym typeface="Calibri"/>
                </a:rPr>
                <a:t>Are we well positioned in all areas?</a:t>
              </a:r>
              <a:endParaRPr sz="2000">
                <a:solidFill>
                  <a:srgbClr val="595959"/>
                </a:solidFill>
                <a:latin typeface="Calibri"/>
                <a:ea typeface="Calibri"/>
                <a:cs typeface="Calibri"/>
                <a:sym typeface="Calibri"/>
              </a:endParaRPr>
            </a:p>
          </p:txBody>
        </p:sp>
        <p:sp>
          <p:nvSpPr>
            <p:cNvPr id="1354" name="Google Shape;1354;p15"/>
            <p:cNvSpPr txBox="1"/>
            <p:nvPr/>
          </p:nvSpPr>
          <p:spPr>
            <a:xfrm>
              <a:off x="4446020" y="1829983"/>
              <a:ext cx="2244318" cy="304322"/>
            </a:xfrm>
            <a:prstGeom prst="rect">
              <a:avLst/>
            </a:prstGeom>
            <a:noFill/>
            <a:ln>
              <a:noFill/>
            </a:ln>
          </p:spPr>
          <p:txBody>
            <a:bodyPr spcFirstLastPara="1" wrap="square" lIns="34275" tIns="17125" rIns="34275" bIns="17125" anchor="t" anchorCtr="0">
              <a:spAutoFit/>
            </a:bodyPr>
            <a:lstStyle/>
            <a:p>
              <a:pPr marL="0" marR="0" lvl="0" indent="0" algn="r" rtl="0">
                <a:lnSpc>
                  <a:spcPct val="104999"/>
                </a:lnSpc>
                <a:spcBef>
                  <a:spcPts val="0"/>
                </a:spcBef>
                <a:spcAft>
                  <a:spcPts val="0"/>
                </a:spcAft>
                <a:buClr>
                  <a:srgbClr val="595959"/>
                </a:buClr>
                <a:buSzPts val="2000"/>
                <a:buFont typeface="Arial"/>
                <a:buNone/>
              </a:pPr>
              <a:r>
                <a:rPr lang="de-DE" sz="2000">
                  <a:solidFill>
                    <a:srgbClr val="595959"/>
                  </a:solidFill>
                  <a:latin typeface="Calibri"/>
                  <a:ea typeface="Calibri"/>
                  <a:cs typeface="Calibri"/>
                  <a:sym typeface="Calibri"/>
                </a:rPr>
                <a:t>Do we have gaps?</a:t>
              </a:r>
              <a:endParaRPr/>
            </a:p>
          </p:txBody>
        </p:sp>
        <p:sp>
          <p:nvSpPr>
            <p:cNvPr id="1355" name="Google Shape;1355;p15"/>
            <p:cNvSpPr txBox="1"/>
            <p:nvPr/>
          </p:nvSpPr>
          <p:spPr>
            <a:xfrm>
              <a:off x="10626065" y="4229350"/>
              <a:ext cx="1428945" cy="842931"/>
            </a:xfrm>
            <a:prstGeom prst="rect">
              <a:avLst/>
            </a:prstGeom>
            <a:noFill/>
            <a:ln>
              <a:noFill/>
            </a:ln>
          </p:spPr>
          <p:txBody>
            <a:bodyPr spcFirstLastPara="1" wrap="square" lIns="34275" tIns="17125" rIns="34275" bIns="17125" anchor="t" anchorCtr="0">
              <a:spAutoFit/>
            </a:bodyPr>
            <a:lstStyle/>
            <a:p>
              <a:pPr marL="0" marR="0" lvl="0" indent="0" algn="l" rtl="0">
                <a:lnSpc>
                  <a:spcPct val="104999"/>
                </a:lnSpc>
                <a:spcBef>
                  <a:spcPts val="0"/>
                </a:spcBef>
                <a:spcAft>
                  <a:spcPts val="0"/>
                </a:spcAft>
                <a:buClr>
                  <a:srgbClr val="595959"/>
                </a:buClr>
                <a:buSzPts val="2000"/>
                <a:buFont typeface="Arial"/>
                <a:buNone/>
              </a:pPr>
              <a:r>
                <a:rPr lang="de-DE" sz="2000">
                  <a:solidFill>
                    <a:srgbClr val="595959"/>
                  </a:solidFill>
                  <a:latin typeface="Calibri"/>
                  <a:ea typeface="Calibri"/>
                  <a:cs typeface="Calibri"/>
                  <a:sym typeface="Calibri"/>
                </a:rPr>
                <a:t>How should we prioritise our efforts?</a:t>
              </a:r>
              <a:endParaRPr/>
            </a:p>
          </p:txBody>
        </p:sp>
        <p:sp>
          <p:nvSpPr>
            <p:cNvPr id="1356" name="Google Shape;1356;p15"/>
            <p:cNvSpPr txBox="1"/>
            <p:nvPr/>
          </p:nvSpPr>
          <p:spPr>
            <a:xfrm>
              <a:off x="10392292" y="2871489"/>
              <a:ext cx="1799708" cy="1112236"/>
            </a:xfrm>
            <a:prstGeom prst="rect">
              <a:avLst/>
            </a:prstGeom>
            <a:noFill/>
            <a:ln>
              <a:noFill/>
            </a:ln>
          </p:spPr>
          <p:txBody>
            <a:bodyPr spcFirstLastPara="1" wrap="square" lIns="34275" tIns="17125" rIns="34275" bIns="17125" anchor="t" anchorCtr="0">
              <a:spAutoFit/>
            </a:bodyPr>
            <a:lstStyle/>
            <a:p>
              <a:pPr marL="0" marR="0" lvl="0" indent="0" algn="l" rtl="0">
                <a:lnSpc>
                  <a:spcPct val="104999"/>
                </a:lnSpc>
                <a:spcBef>
                  <a:spcPts val="0"/>
                </a:spcBef>
                <a:spcAft>
                  <a:spcPts val="0"/>
                </a:spcAft>
                <a:buClr>
                  <a:srgbClr val="595959"/>
                </a:buClr>
                <a:buSzPts val="2000"/>
                <a:buFont typeface="Arial"/>
                <a:buNone/>
              </a:pPr>
              <a:r>
                <a:rPr lang="de-DE" sz="2000" dirty="0" err="1">
                  <a:solidFill>
                    <a:srgbClr val="595959"/>
                  </a:solidFill>
                  <a:latin typeface="Calibri"/>
                  <a:ea typeface="Calibri"/>
                  <a:cs typeface="Calibri"/>
                  <a:sym typeface="Calibri"/>
                </a:rPr>
                <a:t>What</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rules</a:t>
              </a:r>
              <a:r>
                <a:rPr lang="de-DE" sz="2000" dirty="0">
                  <a:solidFill>
                    <a:srgbClr val="595959"/>
                  </a:solidFill>
                  <a:latin typeface="Calibri"/>
                  <a:ea typeface="Calibri"/>
                  <a:cs typeface="Calibri"/>
                  <a:sym typeface="Calibri"/>
                </a:rPr>
                <a:t> (of </a:t>
              </a:r>
              <a:r>
                <a:rPr lang="de-DE" sz="2000" dirty="0" err="1">
                  <a:solidFill>
                    <a:srgbClr val="595959"/>
                  </a:solidFill>
                  <a:latin typeface="Calibri"/>
                  <a:ea typeface="Calibri"/>
                  <a:cs typeface="Calibri"/>
                  <a:sym typeface="Calibri"/>
                </a:rPr>
                <a:t>documentation</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should</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we</a:t>
              </a:r>
              <a:r>
                <a:rPr lang="de-DE" sz="2000" dirty="0">
                  <a:solidFill>
                    <a:srgbClr val="595959"/>
                  </a:solidFill>
                  <a:latin typeface="Calibri"/>
                  <a:ea typeface="Calibri"/>
                  <a:cs typeface="Calibri"/>
                  <a:sym typeface="Calibri"/>
                </a:rPr>
                <a:t> follow?</a:t>
              </a:r>
              <a:endParaRPr sz="2000" dirty="0">
                <a:solidFill>
                  <a:srgbClr val="595959"/>
                </a:solidFill>
                <a:latin typeface="Calibri"/>
                <a:ea typeface="Calibri"/>
                <a:cs typeface="Calibri"/>
                <a:sym typeface="Calibri"/>
              </a:endParaRPr>
            </a:p>
          </p:txBody>
        </p:sp>
        <p:sp>
          <p:nvSpPr>
            <p:cNvPr id="1357" name="Google Shape;1357;p15"/>
            <p:cNvSpPr txBox="1"/>
            <p:nvPr/>
          </p:nvSpPr>
          <p:spPr>
            <a:xfrm>
              <a:off x="9697996" y="1793922"/>
              <a:ext cx="2279700" cy="988800"/>
            </a:xfrm>
            <a:prstGeom prst="rect">
              <a:avLst/>
            </a:prstGeom>
            <a:noFill/>
            <a:ln>
              <a:noFill/>
            </a:ln>
          </p:spPr>
          <p:txBody>
            <a:bodyPr spcFirstLastPara="1" wrap="square" lIns="34275" tIns="17125" rIns="34275" bIns="17125" anchor="t" anchorCtr="0">
              <a:spAutoFit/>
            </a:bodyPr>
            <a:lstStyle/>
            <a:p>
              <a:pPr marL="0" marR="0" lvl="0" indent="0" algn="l" rtl="0">
                <a:lnSpc>
                  <a:spcPct val="104999"/>
                </a:lnSpc>
                <a:spcBef>
                  <a:spcPts val="0"/>
                </a:spcBef>
                <a:spcAft>
                  <a:spcPts val="0"/>
                </a:spcAft>
                <a:buClr>
                  <a:srgbClr val="595959"/>
                </a:buClr>
                <a:buSzPts val="2000"/>
                <a:buFont typeface="Arial"/>
                <a:buNone/>
              </a:pPr>
              <a:r>
                <a:rPr lang="de-DE" sz="2000" dirty="0" err="1">
                  <a:solidFill>
                    <a:srgbClr val="595959"/>
                  </a:solidFill>
                  <a:latin typeface="Calibri"/>
                  <a:ea typeface="Calibri"/>
                  <a:cs typeface="Calibri"/>
                  <a:sym typeface="Calibri"/>
                </a:rPr>
                <a:t>What</a:t>
              </a:r>
              <a:r>
                <a:rPr lang="de-DE" sz="2000" dirty="0">
                  <a:solidFill>
                    <a:srgbClr val="595959"/>
                  </a:solidFill>
                  <a:latin typeface="Calibri"/>
                  <a:ea typeface="Calibri"/>
                  <a:cs typeface="Calibri"/>
                  <a:sym typeface="Calibri"/>
                </a:rPr>
                <a:t> will </a:t>
              </a:r>
              <a:r>
                <a:rPr lang="de-DE" sz="2000" dirty="0" err="1">
                  <a:solidFill>
                    <a:srgbClr val="595959"/>
                  </a:solidFill>
                  <a:latin typeface="Calibri"/>
                  <a:ea typeface="Calibri"/>
                  <a:cs typeface="Calibri"/>
                  <a:sym typeface="Calibri"/>
                </a:rPr>
                <a:t>be</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needed</a:t>
              </a:r>
              <a:r>
                <a:rPr lang="de-DE" sz="2000" dirty="0">
                  <a:solidFill>
                    <a:srgbClr val="595959"/>
                  </a:solidFill>
                  <a:latin typeface="Calibri"/>
                  <a:ea typeface="Calibri"/>
                  <a:cs typeface="Calibri"/>
                  <a:sym typeface="Calibri"/>
                </a:rPr>
                <a:t> to </a:t>
              </a:r>
              <a:r>
                <a:rPr lang="de-DE" sz="2000" dirty="0" err="1">
                  <a:solidFill>
                    <a:srgbClr val="595959"/>
                  </a:solidFill>
                  <a:latin typeface="Calibri"/>
                  <a:ea typeface="Calibri"/>
                  <a:cs typeface="Calibri"/>
                  <a:sym typeface="Calibri"/>
                </a:rPr>
                <a:t>react</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adequately</a:t>
              </a:r>
              <a:r>
                <a:rPr lang="de-DE" sz="2000" dirty="0">
                  <a:solidFill>
                    <a:srgbClr val="595959"/>
                  </a:solidFill>
                  <a:latin typeface="Calibri"/>
                  <a:ea typeface="Calibri"/>
                  <a:cs typeface="Calibri"/>
                  <a:sym typeface="Calibri"/>
                </a:rPr>
                <a:t> in case of </a:t>
              </a:r>
              <a:r>
                <a:rPr lang="de-DE" sz="2000" dirty="0" err="1">
                  <a:solidFill>
                    <a:srgbClr val="595959"/>
                  </a:solidFill>
                  <a:latin typeface="Calibri"/>
                  <a:ea typeface="Calibri"/>
                  <a:cs typeface="Calibri"/>
                  <a:sym typeface="Calibri"/>
                </a:rPr>
                <a:t>problems</a:t>
              </a:r>
              <a:r>
                <a:rPr lang="de-DE" sz="2000" dirty="0">
                  <a:solidFill>
                    <a:srgbClr val="595959"/>
                  </a:solidFill>
                  <a:latin typeface="Calibri"/>
                  <a:ea typeface="Calibri"/>
                  <a:cs typeface="Calibri"/>
                  <a:sym typeface="Calibri"/>
                </a:rPr>
                <a:t>?</a:t>
              </a:r>
              <a:endParaRPr sz="2000" dirty="0">
                <a:solidFill>
                  <a:srgbClr val="595959"/>
                </a:solidFill>
                <a:latin typeface="Calibri"/>
                <a:ea typeface="Calibri"/>
                <a:cs typeface="Calibri"/>
                <a:sym typeface="Calibri"/>
              </a:endParaRPr>
            </a:p>
          </p:txBody>
        </p:sp>
        <p:sp>
          <p:nvSpPr>
            <p:cNvPr id="1358" name="Google Shape;1358;p15"/>
            <p:cNvSpPr txBox="1"/>
            <p:nvPr/>
          </p:nvSpPr>
          <p:spPr>
            <a:xfrm>
              <a:off x="6763436" y="3685454"/>
              <a:ext cx="2450287" cy="164507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9ED4D3"/>
                </a:buClr>
                <a:buSzPts val="3000"/>
                <a:buFont typeface="Arial"/>
                <a:buNone/>
              </a:pPr>
              <a:r>
                <a:rPr lang="de-DE" sz="3000" b="1" i="0">
                  <a:solidFill>
                    <a:srgbClr val="9ED4D3"/>
                  </a:solidFill>
                  <a:latin typeface="Calibri"/>
                  <a:ea typeface="Calibri"/>
                  <a:cs typeface="Calibri"/>
                  <a:sym typeface="Calibri"/>
                </a:rPr>
                <a:t>Brainstorming Risk Areas</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16"/>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de-DE"/>
              <a:t>02</a:t>
            </a:r>
            <a:endParaRPr/>
          </a:p>
          <a:p>
            <a:pPr marL="0" lvl="0" indent="0" algn="l" rtl="0">
              <a:lnSpc>
                <a:spcPct val="90000"/>
              </a:lnSpc>
              <a:spcBef>
                <a:spcPts val="300"/>
              </a:spcBef>
              <a:spcAft>
                <a:spcPts val="0"/>
              </a:spcAft>
              <a:buClr>
                <a:schemeClr val="lt1"/>
              </a:buClr>
              <a:buSzPct val="100000"/>
              <a:buNone/>
            </a:pPr>
            <a:r>
              <a:rPr lang="de-DE" sz="5200"/>
              <a:t>Stakeholder management</a:t>
            </a:r>
            <a:endParaRPr/>
          </a:p>
          <a:p>
            <a:pPr marL="0" lvl="0" indent="0" algn="l" rtl="0">
              <a:lnSpc>
                <a:spcPct val="90000"/>
              </a:lnSpc>
              <a:spcBef>
                <a:spcPts val="300"/>
              </a:spcBef>
              <a:spcAft>
                <a:spcPts val="0"/>
              </a:spcAft>
              <a:buClr>
                <a:schemeClr val="lt1"/>
              </a:buClr>
              <a:buSzPct val="100000"/>
              <a:buNone/>
            </a:pPr>
            <a:endParaRPr/>
          </a:p>
        </p:txBody>
      </p:sp>
      <p:sp>
        <p:nvSpPr>
          <p:cNvPr id="1364" name="Google Shape;1364;p16"/>
          <p:cNvSpPr txBox="1"/>
          <p:nvPr/>
        </p:nvSpPr>
        <p:spPr>
          <a:xfrm>
            <a:off x="666708" y="2584966"/>
            <a:ext cx="55981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a:solidFill>
                  <a:schemeClr val="lt1"/>
                </a:solidFill>
                <a:latin typeface="Calibri"/>
                <a:ea typeface="Calibri"/>
                <a:cs typeface="Calibri"/>
                <a:sym typeface="Calibri"/>
              </a:rPr>
              <a:t>Which stakeholders are important in my company?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7"/>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0" name="Google Shape;1370;p17"/>
          <p:cNvSpPr txBox="1">
            <a:spLocks noGrp="1"/>
          </p:cNvSpPr>
          <p:nvPr>
            <p:ph type="body" idx="1"/>
          </p:nvPr>
        </p:nvSpPr>
        <p:spPr>
          <a:xfrm>
            <a:off x="369291" y="1592123"/>
            <a:ext cx="5177715" cy="4430429"/>
          </a:xfrm>
          <a:prstGeom prst="rect">
            <a:avLst/>
          </a:prstGeom>
          <a:noFill/>
          <a:ln>
            <a:noFill/>
          </a:ln>
        </p:spPr>
        <p:txBody>
          <a:bodyPr spcFirstLastPara="1" wrap="square" lIns="91425" tIns="45700" rIns="91425" bIns="45700" anchor="t" anchorCtr="0">
            <a:normAutofit fontScale="92500" lnSpcReduction="10000"/>
          </a:bodyPr>
          <a:lstStyle/>
          <a:p>
            <a:pPr marL="15875" lvl="0" indent="-15875" algn="l" rtl="0">
              <a:lnSpc>
                <a:spcPct val="93333"/>
              </a:lnSpc>
              <a:spcBef>
                <a:spcPts val="0"/>
              </a:spcBef>
              <a:spcAft>
                <a:spcPts val="0"/>
              </a:spcAft>
              <a:buClr>
                <a:srgbClr val="595A59"/>
              </a:buClr>
              <a:buSzPct val="100000"/>
              <a:buNone/>
            </a:pPr>
            <a:r>
              <a:rPr lang="de-DE" sz="2400" dirty="0"/>
              <a:t>Stakeholders = all </a:t>
            </a:r>
            <a:r>
              <a:rPr lang="de-DE" sz="2400" dirty="0" err="1"/>
              <a:t>groups</a:t>
            </a:r>
            <a:r>
              <a:rPr lang="de-DE" sz="2400" dirty="0"/>
              <a:t> </a:t>
            </a:r>
            <a:r>
              <a:rPr lang="de-DE" sz="2400" dirty="0" err="1"/>
              <a:t>inside</a:t>
            </a:r>
            <a:r>
              <a:rPr lang="de-DE" sz="2400" dirty="0"/>
              <a:t> and outside </a:t>
            </a:r>
            <a:r>
              <a:rPr lang="de-DE" sz="2400" dirty="0" err="1"/>
              <a:t>the</a:t>
            </a:r>
            <a:r>
              <a:rPr lang="de-DE" sz="2400" dirty="0"/>
              <a:t> </a:t>
            </a:r>
            <a:r>
              <a:rPr lang="de-DE" sz="2400" dirty="0" err="1"/>
              <a:t>organisation</a:t>
            </a:r>
            <a:r>
              <a:rPr lang="de-DE" sz="2400" dirty="0"/>
              <a:t>, </a:t>
            </a:r>
            <a:r>
              <a:rPr lang="de-DE" sz="2400" dirty="0" err="1"/>
              <a:t>who</a:t>
            </a:r>
            <a:r>
              <a:rPr lang="de-DE" sz="2400" dirty="0"/>
              <a:t> </a:t>
            </a:r>
            <a:r>
              <a:rPr lang="de-DE" sz="2400" dirty="0" err="1"/>
              <a:t>influence</a:t>
            </a:r>
            <a:r>
              <a:rPr lang="de-DE" sz="2400" dirty="0"/>
              <a:t> </a:t>
            </a:r>
            <a:r>
              <a:rPr lang="de-DE" sz="2400" dirty="0" err="1"/>
              <a:t>performance</a:t>
            </a:r>
            <a:r>
              <a:rPr lang="de-DE" sz="2400" dirty="0"/>
              <a:t> and </a:t>
            </a:r>
            <a:r>
              <a:rPr lang="de-DE" sz="2400" dirty="0" err="1"/>
              <a:t>goal</a:t>
            </a:r>
            <a:r>
              <a:rPr lang="de-DE" sz="2400" dirty="0"/>
              <a:t> </a:t>
            </a:r>
            <a:r>
              <a:rPr lang="de-DE" sz="2400" dirty="0" err="1"/>
              <a:t>achievement</a:t>
            </a:r>
            <a:r>
              <a:rPr lang="de-DE" sz="2400" dirty="0"/>
              <a:t> of </a:t>
            </a:r>
            <a:r>
              <a:rPr lang="de-DE" sz="2400" dirty="0" err="1"/>
              <a:t>the</a:t>
            </a:r>
            <a:r>
              <a:rPr lang="de-DE" sz="2400" dirty="0"/>
              <a:t> </a:t>
            </a:r>
            <a:r>
              <a:rPr lang="de-DE" sz="2400" dirty="0" err="1"/>
              <a:t>organisation</a:t>
            </a:r>
            <a:r>
              <a:rPr lang="de-DE" sz="2400" dirty="0"/>
              <a:t> </a:t>
            </a:r>
            <a:r>
              <a:rPr lang="de-DE" sz="2400" dirty="0" err="1"/>
              <a:t>with</a:t>
            </a:r>
            <a:r>
              <a:rPr lang="de-DE" sz="2400" dirty="0"/>
              <a:t> </a:t>
            </a:r>
            <a:r>
              <a:rPr lang="de-DE" sz="2400" dirty="0" err="1"/>
              <a:t>what</a:t>
            </a:r>
            <a:r>
              <a:rPr lang="de-DE" sz="2400" dirty="0"/>
              <a:t> </a:t>
            </a:r>
            <a:r>
              <a:rPr lang="de-DE" sz="2400" dirty="0" err="1"/>
              <a:t>they</a:t>
            </a:r>
            <a:r>
              <a:rPr lang="de-DE" sz="2400" dirty="0"/>
              <a:t> do.</a:t>
            </a:r>
            <a:endParaRPr dirty="0"/>
          </a:p>
          <a:p>
            <a:pPr marL="15875" lvl="0" indent="-15875" algn="l" rtl="0">
              <a:lnSpc>
                <a:spcPct val="93333"/>
              </a:lnSpc>
              <a:spcBef>
                <a:spcPts val="0"/>
              </a:spcBef>
              <a:spcAft>
                <a:spcPts val="0"/>
              </a:spcAft>
              <a:buClr>
                <a:srgbClr val="595A59"/>
              </a:buClr>
              <a:buSzPct val="100000"/>
              <a:buNone/>
            </a:pPr>
            <a:r>
              <a:rPr lang="de-DE" sz="2400" dirty="0"/>
              <a:t>Stakeholder </a:t>
            </a:r>
            <a:r>
              <a:rPr lang="de-DE" sz="2400" dirty="0" err="1"/>
              <a:t>management</a:t>
            </a:r>
            <a:r>
              <a:rPr lang="de-DE" sz="2400" dirty="0"/>
              <a:t> </a:t>
            </a:r>
            <a:r>
              <a:rPr lang="de-DE" sz="2400" dirty="0" err="1"/>
              <a:t>serves</a:t>
            </a:r>
            <a:r>
              <a:rPr lang="de-DE" sz="2400" dirty="0"/>
              <a:t> to </a:t>
            </a:r>
            <a:r>
              <a:rPr lang="de-DE" sz="2400" dirty="0" err="1"/>
              <a:t>identify</a:t>
            </a:r>
            <a:r>
              <a:rPr lang="de-DE" sz="2400" dirty="0"/>
              <a:t> </a:t>
            </a:r>
            <a:r>
              <a:rPr lang="de-DE" sz="2400" dirty="0" err="1"/>
              <a:t>the</a:t>
            </a:r>
            <a:r>
              <a:rPr lang="de-DE" sz="2400" dirty="0"/>
              <a:t> </a:t>
            </a:r>
            <a:r>
              <a:rPr lang="de-DE" sz="2400" dirty="0" err="1"/>
              <a:t>needs</a:t>
            </a:r>
            <a:r>
              <a:rPr lang="de-DE" sz="2400" dirty="0"/>
              <a:t> and </a:t>
            </a:r>
            <a:r>
              <a:rPr lang="de-DE" sz="2400" dirty="0" err="1"/>
              <a:t>interests</a:t>
            </a:r>
            <a:r>
              <a:rPr lang="de-DE" sz="2400" dirty="0"/>
              <a:t> of </a:t>
            </a:r>
            <a:r>
              <a:rPr lang="de-DE" sz="2400" dirty="0" err="1"/>
              <a:t>your</a:t>
            </a:r>
            <a:r>
              <a:rPr lang="de-DE" sz="2400" dirty="0"/>
              <a:t> </a:t>
            </a:r>
            <a:r>
              <a:rPr lang="de-DE" sz="2400" dirty="0" err="1"/>
              <a:t>most</a:t>
            </a:r>
            <a:r>
              <a:rPr lang="de-DE" sz="2400" dirty="0"/>
              <a:t> </a:t>
            </a:r>
            <a:r>
              <a:rPr lang="de-DE" sz="2400" dirty="0" err="1"/>
              <a:t>important</a:t>
            </a:r>
            <a:r>
              <a:rPr lang="de-DE" sz="2400" dirty="0"/>
              <a:t> </a:t>
            </a:r>
            <a:r>
              <a:rPr lang="de-DE" sz="2400" dirty="0" err="1"/>
              <a:t>interest</a:t>
            </a:r>
            <a:r>
              <a:rPr lang="de-DE" sz="2400" dirty="0"/>
              <a:t> </a:t>
            </a:r>
            <a:r>
              <a:rPr lang="de-DE" sz="2400" dirty="0" err="1"/>
              <a:t>groups</a:t>
            </a:r>
            <a:r>
              <a:rPr lang="de-DE" sz="2400" dirty="0"/>
              <a:t> in </a:t>
            </a:r>
            <a:r>
              <a:rPr lang="de-DE" sz="2400" dirty="0" err="1"/>
              <a:t>order</a:t>
            </a:r>
            <a:r>
              <a:rPr lang="de-DE" sz="2400" dirty="0"/>
              <a:t> to </a:t>
            </a:r>
            <a:r>
              <a:rPr lang="de-DE" sz="2400" dirty="0" err="1"/>
              <a:t>avert</a:t>
            </a:r>
            <a:r>
              <a:rPr lang="de-DE" sz="2400" dirty="0"/>
              <a:t> </a:t>
            </a:r>
            <a:r>
              <a:rPr lang="de-DE" sz="2400" dirty="0" err="1"/>
              <a:t>dangers</a:t>
            </a:r>
            <a:r>
              <a:rPr lang="de-DE" sz="2400" dirty="0"/>
              <a:t> and </a:t>
            </a:r>
            <a:r>
              <a:rPr lang="de-DE" sz="2400" dirty="0" err="1"/>
              <a:t>minimise</a:t>
            </a:r>
            <a:r>
              <a:rPr lang="de-DE" sz="2400" dirty="0"/>
              <a:t> </a:t>
            </a:r>
            <a:r>
              <a:rPr lang="de-DE" sz="2400" dirty="0" err="1"/>
              <a:t>risks</a:t>
            </a:r>
            <a:r>
              <a:rPr lang="de-DE" sz="2400" dirty="0"/>
              <a:t>.</a:t>
            </a:r>
            <a:endParaRPr dirty="0"/>
          </a:p>
          <a:p>
            <a:pPr marL="15875" lvl="0" indent="-15875" algn="l" rtl="0">
              <a:lnSpc>
                <a:spcPct val="93333"/>
              </a:lnSpc>
              <a:spcBef>
                <a:spcPts val="0"/>
              </a:spcBef>
              <a:spcAft>
                <a:spcPts val="0"/>
              </a:spcAft>
              <a:buClr>
                <a:srgbClr val="595A59"/>
              </a:buClr>
              <a:buSzPct val="100000"/>
              <a:buNone/>
            </a:pPr>
            <a:r>
              <a:rPr lang="de-DE" sz="2400" dirty="0"/>
              <a:t>By </a:t>
            </a:r>
            <a:r>
              <a:rPr lang="de-DE" sz="2400" dirty="0" err="1"/>
              <a:t>means</a:t>
            </a:r>
            <a:r>
              <a:rPr lang="de-DE" sz="2400" dirty="0"/>
              <a:t> of </a:t>
            </a:r>
            <a:r>
              <a:rPr lang="de-DE" sz="2400" dirty="0" err="1"/>
              <a:t>stakeholder</a:t>
            </a:r>
            <a:r>
              <a:rPr lang="de-DE" sz="2400" dirty="0"/>
              <a:t> </a:t>
            </a:r>
            <a:r>
              <a:rPr lang="de-DE" sz="2400" dirty="0" err="1"/>
              <a:t>management</a:t>
            </a:r>
            <a:r>
              <a:rPr lang="de-DE" sz="2400" dirty="0"/>
              <a:t>, positive </a:t>
            </a:r>
            <a:r>
              <a:rPr lang="de-DE" sz="2400" dirty="0" err="1"/>
              <a:t>influences</a:t>
            </a:r>
            <a:r>
              <a:rPr lang="de-DE" sz="2400" dirty="0"/>
              <a:t> </a:t>
            </a:r>
            <a:r>
              <a:rPr lang="de-DE" sz="2400" dirty="0" err="1"/>
              <a:t>should</a:t>
            </a:r>
            <a:r>
              <a:rPr lang="de-DE" sz="2400" dirty="0"/>
              <a:t> </a:t>
            </a:r>
            <a:r>
              <a:rPr lang="de-DE" sz="2400" dirty="0" err="1"/>
              <a:t>be</a:t>
            </a:r>
            <a:r>
              <a:rPr lang="de-DE" sz="2400" dirty="0"/>
              <a:t> </a:t>
            </a:r>
            <a:r>
              <a:rPr lang="de-DE" sz="2400" dirty="0" err="1"/>
              <a:t>strengthened</a:t>
            </a:r>
            <a:r>
              <a:rPr lang="de-DE" sz="2400" dirty="0"/>
              <a:t>, and negative </a:t>
            </a:r>
            <a:r>
              <a:rPr lang="de-DE" sz="2400" dirty="0" err="1"/>
              <a:t>ones</a:t>
            </a:r>
            <a:r>
              <a:rPr lang="de-DE" sz="2400" dirty="0"/>
              <a:t> </a:t>
            </a:r>
            <a:r>
              <a:rPr lang="de-DE" sz="2400" dirty="0" err="1"/>
              <a:t>minimised</a:t>
            </a:r>
            <a:r>
              <a:rPr lang="de-DE" sz="2400" dirty="0"/>
              <a:t>.  </a:t>
            </a:r>
            <a:endParaRPr dirty="0"/>
          </a:p>
          <a:p>
            <a:pPr marL="15875" lvl="0" indent="-15875" algn="l" rtl="0">
              <a:lnSpc>
                <a:spcPct val="93333"/>
              </a:lnSpc>
              <a:spcBef>
                <a:spcPts val="0"/>
              </a:spcBef>
              <a:spcAft>
                <a:spcPts val="0"/>
              </a:spcAft>
              <a:buClr>
                <a:srgbClr val="595A59"/>
              </a:buClr>
              <a:buSzPct val="100000"/>
              <a:buNone/>
            </a:pPr>
            <a:endParaRPr sz="2400" b="1" dirty="0"/>
          </a:p>
          <a:p>
            <a:pPr marL="15875" lvl="0" indent="-15875" algn="l" rtl="0">
              <a:lnSpc>
                <a:spcPct val="93333"/>
              </a:lnSpc>
              <a:spcBef>
                <a:spcPts val="0"/>
              </a:spcBef>
              <a:spcAft>
                <a:spcPts val="0"/>
              </a:spcAft>
              <a:buClr>
                <a:srgbClr val="595A59"/>
              </a:buClr>
              <a:buSzPct val="100000"/>
              <a:buNone/>
            </a:pPr>
            <a:r>
              <a:rPr lang="de-DE" sz="2400" b="1" dirty="0"/>
              <a:t>Stakeholder </a:t>
            </a:r>
            <a:r>
              <a:rPr lang="de-DE" b="1" dirty="0" err="1"/>
              <a:t>m</a:t>
            </a:r>
            <a:r>
              <a:rPr lang="de-DE" sz="2400" b="1" dirty="0" err="1"/>
              <a:t>anagement</a:t>
            </a:r>
            <a:r>
              <a:rPr lang="de-DE" sz="2400" b="1" dirty="0"/>
              <a:t> </a:t>
            </a:r>
            <a:r>
              <a:rPr lang="de-DE" sz="2400" b="1" dirty="0" err="1"/>
              <a:t>is</a:t>
            </a:r>
            <a:r>
              <a:rPr lang="de-DE" sz="2400" b="1" dirty="0"/>
              <a:t> not a </a:t>
            </a:r>
            <a:r>
              <a:rPr lang="de-DE" sz="2400" b="1" dirty="0" err="1"/>
              <a:t>one</a:t>
            </a:r>
            <a:r>
              <a:rPr lang="de-DE" sz="2400" b="1" dirty="0"/>
              <a:t>-time </a:t>
            </a:r>
            <a:r>
              <a:rPr lang="de-DE" sz="2400" b="1" dirty="0" err="1"/>
              <a:t>analysis</a:t>
            </a:r>
            <a:r>
              <a:rPr lang="de-DE" sz="2400" b="1" dirty="0"/>
              <a:t> but </a:t>
            </a:r>
            <a:r>
              <a:rPr lang="de-DE" sz="2400" b="1" dirty="0" err="1"/>
              <a:t>needs</a:t>
            </a:r>
            <a:r>
              <a:rPr lang="de-DE" sz="2400" b="1" dirty="0"/>
              <a:t> to </a:t>
            </a:r>
            <a:r>
              <a:rPr lang="de-DE" sz="2400" b="1" dirty="0" err="1"/>
              <a:t>be</a:t>
            </a:r>
            <a:r>
              <a:rPr lang="de-DE" sz="2400" b="1" dirty="0"/>
              <a:t> </a:t>
            </a:r>
            <a:r>
              <a:rPr lang="de-DE" sz="2400" b="1" dirty="0" err="1"/>
              <a:t>carried</a:t>
            </a:r>
            <a:r>
              <a:rPr lang="de-DE" sz="2400" b="1" dirty="0"/>
              <a:t> out </a:t>
            </a:r>
            <a:r>
              <a:rPr lang="de-DE" sz="2400" b="1" dirty="0" err="1"/>
              <a:t>systematically</a:t>
            </a:r>
            <a:r>
              <a:rPr lang="de-DE" sz="2400" b="1" dirty="0"/>
              <a:t> and </a:t>
            </a:r>
            <a:r>
              <a:rPr lang="de-DE" sz="2400" b="1" dirty="0" err="1"/>
              <a:t>continuously</a:t>
            </a:r>
            <a:r>
              <a:rPr lang="de-DE" sz="2400" b="1" dirty="0"/>
              <a:t>.</a:t>
            </a:r>
            <a:endParaRPr dirty="0"/>
          </a:p>
          <a:p>
            <a:pPr marL="15875" lvl="0" indent="0" algn="l" rtl="0">
              <a:lnSpc>
                <a:spcPct val="93333"/>
              </a:lnSpc>
              <a:spcBef>
                <a:spcPts val="0"/>
              </a:spcBef>
              <a:spcAft>
                <a:spcPts val="0"/>
              </a:spcAft>
              <a:buClr>
                <a:srgbClr val="595A59"/>
              </a:buClr>
              <a:buSzPct val="100000"/>
              <a:buFont typeface="Noto Sans Symbols"/>
              <a:buNone/>
            </a:pPr>
            <a:endParaRPr sz="2400" dirty="0">
              <a:solidFill>
                <a:schemeClr val="dk1"/>
              </a:solidFill>
            </a:endParaRPr>
          </a:p>
          <a:p>
            <a:pPr marL="228600" lvl="0" indent="-228600" algn="l" rtl="0">
              <a:lnSpc>
                <a:spcPct val="90000"/>
              </a:lnSpc>
              <a:spcBef>
                <a:spcPts val="1000"/>
              </a:spcBef>
              <a:spcAft>
                <a:spcPts val="0"/>
              </a:spcAft>
              <a:buClr>
                <a:srgbClr val="595A59"/>
              </a:buClr>
              <a:buSzPct val="100000"/>
              <a:buNone/>
            </a:pPr>
            <a:endParaRPr dirty="0"/>
          </a:p>
        </p:txBody>
      </p:sp>
      <p:sp>
        <p:nvSpPr>
          <p:cNvPr id="1371" name="Google Shape;1371;p1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Identifying Stakeholders and Relationship Management</a:t>
            </a:r>
            <a:endParaRPr/>
          </a:p>
        </p:txBody>
      </p:sp>
      <p:cxnSp>
        <p:nvCxnSpPr>
          <p:cNvPr id="1372" name="Google Shape;1372;p17"/>
          <p:cNvCxnSpPr/>
          <p:nvPr/>
        </p:nvCxnSpPr>
        <p:spPr>
          <a:xfrm>
            <a:off x="6779482" y="3398909"/>
            <a:ext cx="1346117" cy="4370"/>
          </a:xfrm>
          <a:prstGeom prst="straightConnector1">
            <a:avLst/>
          </a:prstGeom>
          <a:noFill/>
          <a:ln w="38100" cap="flat" cmpd="sng">
            <a:solidFill>
              <a:srgbClr val="85D2C7"/>
            </a:solidFill>
            <a:prstDash val="solid"/>
            <a:miter lim="800000"/>
            <a:headEnd type="oval" w="med" len="med"/>
            <a:tailEnd type="none" w="sm" len="sm"/>
          </a:ln>
        </p:spPr>
      </p:cxnSp>
      <p:cxnSp>
        <p:nvCxnSpPr>
          <p:cNvPr id="1373" name="Google Shape;1373;p17"/>
          <p:cNvCxnSpPr/>
          <p:nvPr/>
        </p:nvCxnSpPr>
        <p:spPr>
          <a:xfrm flipH="1">
            <a:off x="9126161" y="3223435"/>
            <a:ext cx="1343509" cy="5866"/>
          </a:xfrm>
          <a:prstGeom prst="straightConnector1">
            <a:avLst/>
          </a:prstGeom>
          <a:noFill/>
          <a:ln w="38100" cap="flat" cmpd="sng">
            <a:solidFill>
              <a:srgbClr val="85D2C7"/>
            </a:solidFill>
            <a:prstDash val="solid"/>
            <a:miter lim="800000"/>
            <a:headEnd type="oval" w="med" len="med"/>
            <a:tailEnd type="none" w="sm" len="sm"/>
          </a:ln>
        </p:spPr>
      </p:cxnSp>
      <p:sp>
        <p:nvSpPr>
          <p:cNvPr id="1374" name="Google Shape;1374;p17"/>
          <p:cNvSpPr/>
          <p:nvPr/>
        </p:nvSpPr>
        <p:spPr>
          <a:xfrm>
            <a:off x="9091151" y="1985666"/>
            <a:ext cx="1378518" cy="185958"/>
          </a:xfrm>
          <a:custGeom>
            <a:avLst/>
            <a:gdLst/>
            <a:ahLst/>
            <a:cxnLst/>
            <a:rect l="l" t="t" r="r" b="b"/>
            <a:pathLst>
              <a:path w="21600" h="21600" extrusionOk="0">
                <a:moveTo>
                  <a:pt x="0" y="21600"/>
                </a:moveTo>
                <a:lnTo>
                  <a:pt x="2914" y="0"/>
                </a:lnTo>
                <a:lnTo>
                  <a:pt x="21600" y="0"/>
                </a:lnTo>
              </a:path>
            </a:pathLst>
          </a:custGeom>
          <a:noFill/>
          <a:ln w="38100" cap="flat" cmpd="sng">
            <a:solidFill>
              <a:srgbClr val="85D2C7"/>
            </a:solidFill>
            <a:prstDash val="solid"/>
            <a:miter lim="400000"/>
            <a:headEnd type="none" w="sm" len="sm"/>
            <a:tailEnd type="oval" w="med" len="med"/>
          </a:ln>
        </p:spPr>
        <p:txBody>
          <a:bodyPr spcFirstLastPara="1" wrap="square" lIns="38100" tIns="38100" rIns="38100" bIns="381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75" name="Google Shape;1375;p17"/>
          <p:cNvSpPr/>
          <p:nvPr/>
        </p:nvSpPr>
        <p:spPr>
          <a:xfrm rot="10800000" flipH="1">
            <a:off x="9091151" y="4328000"/>
            <a:ext cx="1378518" cy="185958"/>
          </a:xfrm>
          <a:custGeom>
            <a:avLst/>
            <a:gdLst/>
            <a:ahLst/>
            <a:cxnLst/>
            <a:rect l="l" t="t" r="r" b="b"/>
            <a:pathLst>
              <a:path w="21600" h="21600" extrusionOk="0">
                <a:moveTo>
                  <a:pt x="0" y="21600"/>
                </a:moveTo>
                <a:lnTo>
                  <a:pt x="2914" y="0"/>
                </a:lnTo>
                <a:lnTo>
                  <a:pt x="21600" y="0"/>
                </a:lnTo>
              </a:path>
            </a:pathLst>
          </a:custGeom>
          <a:noFill/>
          <a:ln w="38100" cap="flat" cmpd="sng">
            <a:solidFill>
              <a:srgbClr val="F27954"/>
            </a:solidFill>
            <a:prstDash val="solid"/>
            <a:miter lim="400000"/>
            <a:headEnd type="none" w="sm" len="sm"/>
            <a:tailEnd type="oval" w="med" len="med"/>
          </a:ln>
        </p:spPr>
        <p:txBody>
          <a:bodyPr spcFirstLastPara="1" wrap="square" lIns="38100" tIns="38100" rIns="38100" bIns="381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76" name="Google Shape;1376;p17"/>
          <p:cNvSpPr/>
          <p:nvPr/>
        </p:nvSpPr>
        <p:spPr>
          <a:xfrm>
            <a:off x="6834634" y="1985666"/>
            <a:ext cx="1378517" cy="185958"/>
          </a:xfrm>
          <a:custGeom>
            <a:avLst/>
            <a:gdLst/>
            <a:ahLst/>
            <a:cxnLst/>
            <a:rect l="l" t="t" r="r" b="b"/>
            <a:pathLst>
              <a:path w="21600" h="21600" extrusionOk="0">
                <a:moveTo>
                  <a:pt x="21600" y="21600"/>
                </a:moveTo>
                <a:lnTo>
                  <a:pt x="18686" y="0"/>
                </a:lnTo>
                <a:lnTo>
                  <a:pt x="0" y="0"/>
                </a:lnTo>
              </a:path>
            </a:pathLst>
          </a:custGeom>
          <a:noFill/>
          <a:ln w="38100" cap="flat" cmpd="sng">
            <a:solidFill>
              <a:srgbClr val="916395"/>
            </a:solidFill>
            <a:prstDash val="solid"/>
            <a:miter lim="400000"/>
            <a:headEnd type="none" w="sm" len="sm"/>
            <a:tailEnd type="oval" w="med" len="med"/>
          </a:ln>
        </p:spPr>
        <p:txBody>
          <a:bodyPr spcFirstLastPara="1" wrap="square" lIns="38100" tIns="38100" rIns="38100" bIns="381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77" name="Google Shape;1377;p17"/>
          <p:cNvSpPr/>
          <p:nvPr/>
        </p:nvSpPr>
        <p:spPr>
          <a:xfrm>
            <a:off x="6834634" y="4328000"/>
            <a:ext cx="1378517" cy="185958"/>
          </a:xfrm>
          <a:custGeom>
            <a:avLst/>
            <a:gdLst/>
            <a:ahLst/>
            <a:cxnLst/>
            <a:rect l="l" t="t" r="r" b="b"/>
            <a:pathLst>
              <a:path w="21600" h="21600" extrusionOk="0">
                <a:moveTo>
                  <a:pt x="21600" y="0"/>
                </a:moveTo>
                <a:lnTo>
                  <a:pt x="18686" y="21600"/>
                </a:lnTo>
                <a:lnTo>
                  <a:pt x="0" y="21600"/>
                </a:lnTo>
              </a:path>
            </a:pathLst>
          </a:custGeom>
          <a:noFill/>
          <a:ln w="38100" cap="flat" cmpd="sng">
            <a:solidFill>
              <a:srgbClr val="79527B"/>
            </a:solidFill>
            <a:prstDash val="solid"/>
            <a:miter lim="400000"/>
            <a:headEnd type="none" w="sm" len="sm"/>
            <a:tailEnd type="oval" w="med" len="med"/>
          </a:ln>
        </p:spPr>
        <p:txBody>
          <a:bodyPr spcFirstLastPara="1" wrap="square" lIns="38100" tIns="38100" rIns="38100" bIns="381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78" name="Google Shape;1378;p17"/>
          <p:cNvSpPr/>
          <p:nvPr/>
        </p:nvSpPr>
        <p:spPr>
          <a:xfrm>
            <a:off x="7217613" y="1592123"/>
            <a:ext cx="1422996" cy="1643418"/>
          </a:xfrm>
          <a:custGeom>
            <a:avLst/>
            <a:gdLst/>
            <a:ahLst/>
            <a:cxnLst/>
            <a:rect l="l" t="t" r="r" b="b"/>
            <a:pathLst>
              <a:path w="21600" h="21600" extrusionOk="0">
                <a:moveTo>
                  <a:pt x="21600" y="0"/>
                </a:moveTo>
                <a:lnTo>
                  <a:pt x="0" y="10802"/>
                </a:lnTo>
                <a:lnTo>
                  <a:pt x="21600" y="21600"/>
                </a:lnTo>
                <a:lnTo>
                  <a:pt x="21600" y="0"/>
                </a:lnTo>
                <a:close/>
              </a:path>
            </a:pathLst>
          </a:custGeom>
          <a:solidFill>
            <a:srgbClr val="916395"/>
          </a:solidFill>
          <a:ln w="12700" cap="flat" cmpd="sng">
            <a:solidFill>
              <a:srgbClr val="916395"/>
            </a:solidFill>
            <a:prstDash val="solid"/>
            <a:miter lim="400000"/>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79" name="Google Shape;1379;p17"/>
          <p:cNvSpPr/>
          <p:nvPr/>
        </p:nvSpPr>
        <p:spPr>
          <a:xfrm>
            <a:off x="7221113" y="2407663"/>
            <a:ext cx="1423242" cy="1643277"/>
          </a:xfrm>
          <a:custGeom>
            <a:avLst/>
            <a:gdLst/>
            <a:ahLst/>
            <a:cxnLst/>
            <a:rect l="l" t="t" r="r" b="b"/>
            <a:pathLst>
              <a:path w="21600" h="21600" extrusionOk="0">
                <a:moveTo>
                  <a:pt x="0" y="0"/>
                </a:moveTo>
                <a:lnTo>
                  <a:pt x="4" y="21600"/>
                </a:lnTo>
                <a:lnTo>
                  <a:pt x="21600" y="10801"/>
                </a:lnTo>
                <a:lnTo>
                  <a:pt x="0" y="0"/>
                </a:lnTo>
                <a:close/>
              </a:path>
            </a:pathLst>
          </a:custGeom>
          <a:solidFill>
            <a:srgbClr val="85D2C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80" name="Google Shape;1380;p17"/>
          <p:cNvSpPr/>
          <p:nvPr/>
        </p:nvSpPr>
        <p:spPr>
          <a:xfrm>
            <a:off x="7217613" y="3226510"/>
            <a:ext cx="1422996" cy="1643418"/>
          </a:xfrm>
          <a:custGeom>
            <a:avLst/>
            <a:gdLst/>
            <a:ahLst/>
            <a:cxnLst/>
            <a:rect l="l" t="t" r="r" b="b"/>
            <a:pathLst>
              <a:path w="21600" h="21600" extrusionOk="0">
                <a:moveTo>
                  <a:pt x="21600" y="21600"/>
                </a:moveTo>
                <a:lnTo>
                  <a:pt x="0" y="10798"/>
                </a:lnTo>
                <a:lnTo>
                  <a:pt x="21600" y="0"/>
                </a:lnTo>
                <a:lnTo>
                  <a:pt x="21600" y="21600"/>
                </a:lnTo>
                <a:close/>
              </a:path>
            </a:pathLst>
          </a:custGeom>
          <a:solidFill>
            <a:srgbClr val="79527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81" name="Google Shape;1381;p17"/>
          <p:cNvSpPr/>
          <p:nvPr/>
        </p:nvSpPr>
        <p:spPr>
          <a:xfrm>
            <a:off x="8644356" y="1592123"/>
            <a:ext cx="1422997" cy="1643418"/>
          </a:xfrm>
          <a:custGeom>
            <a:avLst/>
            <a:gdLst/>
            <a:ahLst/>
            <a:cxnLst/>
            <a:rect l="l" t="t" r="r" b="b"/>
            <a:pathLst>
              <a:path w="21600" h="21600" extrusionOk="0">
                <a:moveTo>
                  <a:pt x="0" y="0"/>
                </a:moveTo>
                <a:lnTo>
                  <a:pt x="21600" y="10802"/>
                </a:lnTo>
                <a:lnTo>
                  <a:pt x="0" y="21600"/>
                </a:lnTo>
                <a:lnTo>
                  <a:pt x="0" y="0"/>
                </a:lnTo>
                <a:close/>
              </a:path>
            </a:pathLst>
          </a:custGeom>
          <a:solidFill>
            <a:srgbClr val="85D2C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82" name="Google Shape;1382;p17"/>
          <p:cNvSpPr/>
          <p:nvPr/>
        </p:nvSpPr>
        <p:spPr>
          <a:xfrm>
            <a:off x="8640609" y="2407663"/>
            <a:ext cx="1423242" cy="1643277"/>
          </a:xfrm>
          <a:custGeom>
            <a:avLst/>
            <a:gdLst/>
            <a:ahLst/>
            <a:cxnLst/>
            <a:rect l="l" t="t" r="r" b="b"/>
            <a:pathLst>
              <a:path w="21600" h="21600" extrusionOk="0">
                <a:moveTo>
                  <a:pt x="21600" y="0"/>
                </a:moveTo>
                <a:lnTo>
                  <a:pt x="21596" y="21600"/>
                </a:lnTo>
                <a:lnTo>
                  <a:pt x="0" y="10801"/>
                </a:lnTo>
                <a:lnTo>
                  <a:pt x="21600" y="0"/>
                </a:lnTo>
                <a:close/>
              </a:path>
            </a:pathLst>
          </a:custGeom>
          <a:solidFill>
            <a:srgbClr val="9ED4D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83" name="Google Shape;1383;p17"/>
          <p:cNvSpPr/>
          <p:nvPr/>
        </p:nvSpPr>
        <p:spPr>
          <a:xfrm>
            <a:off x="8644356" y="3226510"/>
            <a:ext cx="1422997" cy="1643418"/>
          </a:xfrm>
          <a:custGeom>
            <a:avLst/>
            <a:gdLst/>
            <a:ahLst/>
            <a:cxnLst/>
            <a:rect l="l" t="t" r="r" b="b"/>
            <a:pathLst>
              <a:path w="21600" h="21600" extrusionOk="0">
                <a:moveTo>
                  <a:pt x="0" y="21600"/>
                </a:moveTo>
                <a:lnTo>
                  <a:pt x="21600" y="10798"/>
                </a:lnTo>
                <a:lnTo>
                  <a:pt x="0" y="0"/>
                </a:lnTo>
                <a:lnTo>
                  <a:pt x="0" y="21600"/>
                </a:lnTo>
                <a:close/>
              </a:path>
            </a:pathLst>
          </a:custGeom>
          <a:solidFill>
            <a:srgbClr val="F2795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84" name="Google Shape;1384;p17"/>
          <p:cNvSpPr/>
          <p:nvPr/>
        </p:nvSpPr>
        <p:spPr>
          <a:xfrm>
            <a:off x="7928987" y="2413832"/>
            <a:ext cx="1423242" cy="1643418"/>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alpha val="8274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385" name="Google Shape;1385;p17"/>
          <p:cNvSpPr txBox="1"/>
          <p:nvPr/>
        </p:nvSpPr>
        <p:spPr>
          <a:xfrm>
            <a:off x="10594016" y="2158935"/>
            <a:ext cx="1683471" cy="653072"/>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Media Organisations</a:t>
            </a:r>
            <a:endParaRPr/>
          </a:p>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Social Media</a:t>
            </a:r>
            <a:endParaRPr/>
          </a:p>
        </p:txBody>
      </p:sp>
      <p:sp>
        <p:nvSpPr>
          <p:cNvPr id="1386" name="Google Shape;1386;p17"/>
          <p:cNvSpPr txBox="1"/>
          <p:nvPr/>
        </p:nvSpPr>
        <p:spPr>
          <a:xfrm>
            <a:off x="10598528" y="1822782"/>
            <a:ext cx="72808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1">
                <a:solidFill>
                  <a:srgbClr val="85D2C7"/>
                </a:solidFill>
                <a:latin typeface="Calibri"/>
                <a:ea typeface="Calibri"/>
                <a:cs typeface="Calibri"/>
                <a:sym typeface="Calibri"/>
              </a:rPr>
              <a:t>Media</a:t>
            </a:r>
            <a:endParaRPr/>
          </a:p>
        </p:txBody>
      </p:sp>
      <p:sp>
        <p:nvSpPr>
          <p:cNvPr id="1387" name="Google Shape;1387;p17"/>
          <p:cNvSpPr txBox="1"/>
          <p:nvPr/>
        </p:nvSpPr>
        <p:spPr>
          <a:xfrm>
            <a:off x="10577852" y="3346166"/>
            <a:ext cx="1683471" cy="858256"/>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Universities</a:t>
            </a:r>
            <a:endParaRPr/>
          </a:p>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Research Institutes</a:t>
            </a:r>
            <a:endParaRPr/>
          </a:p>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Expert Opinions</a:t>
            </a:r>
            <a:endParaRPr/>
          </a:p>
        </p:txBody>
      </p:sp>
      <p:sp>
        <p:nvSpPr>
          <p:cNvPr id="1388" name="Google Shape;1388;p17"/>
          <p:cNvSpPr txBox="1"/>
          <p:nvPr/>
        </p:nvSpPr>
        <p:spPr>
          <a:xfrm>
            <a:off x="10598528" y="3031554"/>
            <a:ext cx="82105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1">
                <a:solidFill>
                  <a:srgbClr val="85D2C7"/>
                </a:solidFill>
                <a:latin typeface="Calibri"/>
                <a:ea typeface="Calibri"/>
                <a:cs typeface="Calibri"/>
                <a:sym typeface="Calibri"/>
              </a:rPr>
              <a:t>Science</a:t>
            </a:r>
            <a:endParaRPr/>
          </a:p>
        </p:txBody>
      </p:sp>
      <p:sp>
        <p:nvSpPr>
          <p:cNvPr id="1389" name="Google Shape;1389;p17"/>
          <p:cNvSpPr txBox="1"/>
          <p:nvPr/>
        </p:nvSpPr>
        <p:spPr>
          <a:xfrm>
            <a:off x="10577852" y="4656141"/>
            <a:ext cx="1683471" cy="858256"/>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Government &amp; Municipalities</a:t>
            </a:r>
            <a:endParaRPr/>
          </a:p>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Other Authorities</a:t>
            </a:r>
            <a:endParaRPr/>
          </a:p>
        </p:txBody>
      </p:sp>
      <p:sp>
        <p:nvSpPr>
          <p:cNvPr id="1390" name="Google Shape;1390;p17"/>
          <p:cNvSpPr txBox="1"/>
          <p:nvPr/>
        </p:nvSpPr>
        <p:spPr>
          <a:xfrm>
            <a:off x="10582364" y="4367482"/>
            <a:ext cx="78887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1">
                <a:solidFill>
                  <a:srgbClr val="F27954"/>
                </a:solidFill>
                <a:latin typeface="Calibri"/>
                <a:ea typeface="Calibri"/>
                <a:cs typeface="Calibri"/>
                <a:sym typeface="Calibri"/>
              </a:rPr>
              <a:t>Politics</a:t>
            </a:r>
            <a:endParaRPr/>
          </a:p>
        </p:txBody>
      </p:sp>
      <p:sp>
        <p:nvSpPr>
          <p:cNvPr id="1391" name="Google Shape;1391;p17"/>
          <p:cNvSpPr txBox="1"/>
          <p:nvPr/>
        </p:nvSpPr>
        <p:spPr>
          <a:xfrm>
            <a:off x="5630492" y="2097478"/>
            <a:ext cx="1733400" cy="1278300"/>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Residents </a:t>
            </a:r>
            <a:endParaRPr/>
          </a:p>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Cultural Institutions </a:t>
            </a:r>
            <a:endParaRPr/>
          </a:p>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Associations</a:t>
            </a:r>
            <a:endParaRPr/>
          </a:p>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Lobby Groups</a:t>
            </a:r>
            <a:endParaRPr/>
          </a:p>
        </p:txBody>
      </p:sp>
      <p:sp>
        <p:nvSpPr>
          <p:cNvPr id="1392" name="Google Shape;1392;p17"/>
          <p:cNvSpPr txBox="1"/>
          <p:nvPr/>
        </p:nvSpPr>
        <p:spPr>
          <a:xfrm>
            <a:off x="5575226" y="1757518"/>
            <a:ext cx="79880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600" b="1">
                <a:solidFill>
                  <a:srgbClr val="916395"/>
                </a:solidFill>
                <a:latin typeface="Calibri"/>
                <a:ea typeface="Calibri"/>
                <a:cs typeface="Calibri"/>
                <a:sym typeface="Calibri"/>
              </a:rPr>
              <a:t>Society</a:t>
            </a:r>
            <a:endParaRPr/>
          </a:p>
        </p:txBody>
      </p:sp>
      <p:sp>
        <p:nvSpPr>
          <p:cNvPr id="1393" name="Google Shape;1393;p17"/>
          <p:cNvSpPr txBox="1"/>
          <p:nvPr/>
        </p:nvSpPr>
        <p:spPr>
          <a:xfrm>
            <a:off x="5579684" y="3514637"/>
            <a:ext cx="1683600" cy="779700"/>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Competitors</a:t>
            </a:r>
            <a:endParaRPr/>
          </a:p>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Suppliers</a:t>
            </a:r>
            <a:endParaRPr/>
          </a:p>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Service Providers</a:t>
            </a:r>
            <a:endParaRPr/>
          </a:p>
        </p:txBody>
      </p:sp>
      <p:sp>
        <p:nvSpPr>
          <p:cNvPr id="1394" name="Google Shape;1394;p17"/>
          <p:cNvSpPr txBox="1"/>
          <p:nvPr/>
        </p:nvSpPr>
        <p:spPr>
          <a:xfrm>
            <a:off x="5568592" y="3228326"/>
            <a:ext cx="893386"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600" b="1">
                <a:solidFill>
                  <a:srgbClr val="85D2C7"/>
                </a:solidFill>
                <a:latin typeface="Calibri"/>
                <a:ea typeface="Calibri"/>
                <a:cs typeface="Calibri"/>
                <a:sym typeface="Calibri"/>
              </a:rPr>
              <a:t>Industry</a:t>
            </a:r>
            <a:endParaRPr/>
          </a:p>
        </p:txBody>
      </p:sp>
      <p:sp>
        <p:nvSpPr>
          <p:cNvPr id="1395" name="Google Shape;1395;p17"/>
          <p:cNvSpPr txBox="1"/>
          <p:nvPr/>
        </p:nvSpPr>
        <p:spPr>
          <a:xfrm>
            <a:off x="5611838" y="4644623"/>
            <a:ext cx="1683600" cy="779700"/>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Company</a:t>
            </a:r>
            <a:endParaRPr/>
          </a:p>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Banks</a:t>
            </a:r>
            <a:endParaRPr/>
          </a:p>
          <a:p>
            <a:pPr marL="171450" marR="0" lvl="0" indent="-171450" algn="l" rtl="0">
              <a:lnSpc>
                <a:spcPct val="10125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Other Financiers</a:t>
            </a:r>
            <a:endParaRPr/>
          </a:p>
        </p:txBody>
      </p:sp>
      <p:sp>
        <p:nvSpPr>
          <p:cNvPr id="1396" name="Google Shape;1396;p17"/>
          <p:cNvSpPr txBox="1"/>
          <p:nvPr/>
        </p:nvSpPr>
        <p:spPr>
          <a:xfrm>
            <a:off x="5532987" y="4344151"/>
            <a:ext cx="104297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600" b="1">
                <a:solidFill>
                  <a:srgbClr val="79527B"/>
                </a:solidFill>
                <a:latin typeface="Calibri"/>
                <a:ea typeface="Calibri"/>
                <a:cs typeface="Calibri"/>
                <a:sym typeface="Calibri"/>
              </a:rPr>
              <a:t>Financiers</a:t>
            </a:r>
            <a:endParaRPr/>
          </a:p>
        </p:txBody>
      </p:sp>
      <p:sp>
        <p:nvSpPr>
          <p:cNvPr id="1397" name="Google Shape;1397;p17"/>
          <p:cNvSpPr/>
          <p:nvPr/>
        </p:nvSpPr>
        <p:spPr>
          <a:xfrm>
            <a:off x="8112790" y="2788166"/>
            <a:ext cx="1042444" cy="882269"/>
          </a:xfrm>
          <a:prstGeom prst="pentagon">
            <a:avLst>
              <a:gd name="hf" fmla="val 105146"/>
              <a:gd name="vf" fmla="val 110557"/>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398" name="Google Shape;1398;p17"/>
          <p:cNvSpPr txBox="1"/>
          <p:nvPr/>
        </p:nvSpPr>
        <p:spPr>
          <a:xfrm>
            <a:off x="8155843" y="3061290"/>
            <a:ext cx="11532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1" dirty="0">
                <a:solidFill>
                  <a:schemeClr val="lt1"/>
                </a:solidFill>
                <a:latin typeface="Calibri"/>
                <a:ea typeface="Calibri"/>
                <a:cs typeface="Calibri"/>
                <a:sym typeface="Calibri"/>
              </a:rPr>
              <a:t>Company</a:t>
            </a:r>
            <a:endParaRPr dirty="0"/>
          </a:p>
        </p:txBody>
      </p:sp>
      <p:sp>
        <p:nvSpPr>
          <p:cNvPr id="1399" name="Google Shape;1399;p17"/>
          <p:cNvSpPr/>
          <p:nvPr/>
        </p:nvSpPr>
        <p:spPr>
          <a:xfrm>
            <a:off x="8492955" y="3460955"/>
            <a:ext cx="165570" cy="1808179"/>
          </a:xfrm>
          <a:custGeom>
            <a:avLst/>
            <a:gdLst/>
            <a:ahLst/>
            <a:cxnLst/>
            <a:rect l="l" t="t" r="r" b="b"/>
            <a:pathLst>
              <a:path w="21600" h="21600" extrusionOk="0">
                <a:moveTo>
                  <a:pt x="21600" y="0"/>
                </a:moveTo>
                <a:lnTo>
                  <a:pt x="18686" y="21600"/>
                </a:lnTo>
                <a:lnTo>
                  <a:pt x="0" y="21600"/>
                </a:lnTo>
              </a:path>
            </a:pathLst>
          </a:custGeom>
          <a:noFill/>
          <a:ln w="38100" cap="flat" cmpd="sng">
            <a:solidFill>
              <a:srgbClr val="F27954"/>
            </a:solidFill>
            <a:prstDash val="solid"/>
            <a:miter lim="400000"/>
            <a:headEnd type="none" w="sm" len="sm"/>
            <a:tailEnd type="oval" w="med" len="med"/>
          </a:ln>
        </p:spPr>
        <p:txBody>
          <a:bodyPr spcFirstLastPara="1" wrap="square" lIns="38100" tIns="38100" rIns="38100" bIns="381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400" name="Google Shape;1400;p17"/>
          <p:cNvSpPr txBox="1"/>
          <p:nvPr/>
        </p:nvSpPr>
        <p:spPr>
          <a:xfrm>
            <a:off x="7230138" y="5370582"/>
            <a:ext cx="1683471" cy="617806"/>
          </a:xfrm>
          <a:prstGeom prst="rect">
            <a:avLst/>
          </a:prstGeom>
          <a:noFill/>
          <a:ln>
            <a:noFill/>
          </a:ln>
        </p:spPr>
        <p:txBody>
          <a:bodyPr spcFirstLastPara="1" wrap="square" lIns="34275" tIns="17125" rIns="34275" bIns="17125" anchor="t" anchorCtr="0">
            <a:spAutoFit/>
          </a:bodyPr>
          <a:lstStyle/>
          <a:p>
            <a:pPr marL="171450" marR="0" lvl="0" indent="-171450" algn="l" rtl="0">
              <a:lnSpc>
                <a:spcPct val="9500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Direct / Indirect</a:t>
            </a:r>
            <a:endParaRPr/>
          </a:p>
          <a:p>
            <a:pPr marL="171450" marR="0" lvl="0" indent="-171450" algn="l" rtl="0">
              <a:lnSpc>
                <a:spcPct val="9500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Works Council</a:t>
            </a:r>
            <a:endParaRPr/>
          </a:p>
          <a:p>
            <a:pPr marL="171450" marR="0" lvl="0" indent="-171450" algn="l" rtl="0">
              <a:lnSpc>
                <a:spcPct val="95000"/>
              </a:lnSpc>
              <a:spcBef>
                <a:spcPts val="0"/>
              </a:spcBef>
              <a:spcAft>
                <a:spcPts val="0"/>
              </a:spcAft>
              <a:buClr>
                <a:srgbClr val="595959"/>
              </a:buClr>
              <a:buSzPts val="1600"/>
              <a:buFont typeface="Arial"/>
              <a:buChar char="•"/>
            </a:pPr>
            <a:r>
              <a:rPr lang="de-DE" sz="1600">
                <a:solidFill>
                  <a:srgbClr val="595959"/>
                </a:solidFill>
                <a:latin typeface="Calibri"/>
                <a:ea typeface="Calibri"/>
                <a:cs typeface="Calibri"/>
                <a:sym typeface="Calibri"/>
              </a:rPr>
              <a:t>Labour Units</a:t>
            </a:r>
            <a:endParaRPr/>
          </a:p>
        </p:txBody>
      </p:sp>
      <p:sp>
        <p:nvSpPr>
          <p:cNvPr id="1401" name="Google Shape;1401;p17"/>
          <p:cNvSpPr txBox="1"/>
          <p:nvPr/>
        </p:nvSpPr>
        <p:spPr>
          <a:xfrm>
            <a:off x="7276811" y="5080285"/>
            <a:ext cx="1102867"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600" b="1">
                <a:solidFill>
                  <a:srgbClr val="F27954"/>
                </a:solidFill>
                <a:latin typeface="Calibri"/>
                <a:ea typeface="Calibri"/>
                <a:cs typeface="Calibri"/>
                <a:sym typeface="Calibri"/>
              </a:rPr>
              <a:t>Employees</a:t>
            </a:r>
            <a:endParaRPr/>
          </a:p>
        </p:txBody>
      </p:sp>
      <p:sp>
        <p:nvSpPr>
          <p:cNvPr id="1402" name="Google Shape;1402;p17"/>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a:solidFill>
                  <a:schemeClr val="lt1"/>
                </a:solidFill>
                <a:latin typeface="Calibri"/>
                <a:ea typeface="Calibri"/>
                <a:cs typeface="Calibri"/>
                <a:sym typeface="Calibri"/>
              </a:rPr>
              <a:t>Strengthen positive influences through effective stakeholder management</a:t>
            </a:r>
            <a:endParaRPr sz="1600" b="0" i="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8"/>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8" name="Google Shape;1408;p18"/>
          <p:cNvSpPr txBox="1">
            <a:spLocks noGrp="1"/>
          </p:cNvSpPr>
          <p:nvPr>
            <p:ph type="body" idx="1"/>
          </p:nvPr>
        </p:nvSpPr>
        <p:spPr>
          <a:xfrm>
            <a:off x="389966" y="1585560"/>
            <a:ext cx="11253900" cy="4430400"/>
          </a:xfrm>
          <a:prstGeom prst="rect">
            <a:avLst/>
          </a:prstGeom>
          <a:noFill/>
          <a:ln>
            <a:noFill/>
          </a:ln>
        </p:spPr>
        <p:txBody>
          <a:bodyPr spcFirstLastPara="1" wrap="square" lIns="91425" tIns="45700" rIns="91425" bIns="45700" anchor="t" anchorCtr="0">
            <a:normAutofit lnSpcReduction="10000"/>
          </a:bodyPr>
          <a:lstStyle/>
          <a:p>
            <a:pPr marL="15875" lvl="0" indent="-15875" algn="l" rtl="0">
              <a:lnSpc>
                <a:spcPct val="93333"/>
              </a:lnSpc>
              <a:spcBef>
                <a:spcPts val="0"/>
              </a:spcBef>
              <a:spcAft>
                <a:spcPts val="0"/>
              </a:spcAft>
              <a:buClr>
                <a:srgbClr val="595A59"/>
              </a:buClr>
              <a:buSzPts val="2400"/>
              <a:buNone/>
            </a:pPr>
            <a:r>
              <a:rPr lang="de-DE" dirty="0" err="1"/>
              <a:t>When</a:t>
            </a:r>
            <a:r>
              <a:rPr lang="de-DE" dirty="0"/>
              <a:t> </a:t>
            </a:r>
            <a:r>
              <a:rPr lang="de-DE" dirty="0" err="1"/>
              <a:t>stakeholder</a:t>
            </a:r>
            <a:r>
              <a:rPr lang="de-DE" dirty="0"/>
              <a:t> </a:t>
            </a:r>
            <a:r>
              <a:rPr lang="de-DE" dirty="0" err="1"/>
              <a:t>relationships</a:t>
            </a:r>
            <a:r>
              <a:rPr lang="de-DE" dirty="0"/>
              <a:t> </a:t>
            </a:r>
            <a:r>
              <a:rPr lang="de-DE" dirty="0" err="1"/>
              <a:t>are</a:t>
            </a:r>
            <a:r>
              <a:rPr lang="de-DE" dirty="0"/>
              <a:t> in </a:t>
            </a:r>
            <a:r>
              <a:rPr lang="de-DE" dirty="0" err="1"/>
              <a:t>crisis</a:t>
            </a:r>
            <a:r>
              <a:rPr lang="de-DE" dirty="0"/>
              <a:t> and </a:t>
            </a:r>
            <a:r>
              <a:rPr lang="de-DE" dirty="0" err="1"/>
              <a:t>have</a:t>
            </a:r>
            <a:r>
              <a:rPr lang="de-DE" dirty="0"/>
              <a:t> a negative </a:t>
            </a:r>
            <a:r>
              <a:rPr lang="de-DE" dirty="0" err="1"/>
              <a:t>impact</a:t>
            </a:r>
            <a:r>
              <a:rPr lang="de-DE" dirty="0"/>
              <a:t> on </a:t>
            </a:r>
            <a:r>
              <a:rPr lang="de-DE" dirty="0" err="1"/>
              <a:t>the</a:t>
            </a:r>
            <a:r>
              <a:rPr lang="de-DE" dirty="0"/>
              <a:t> </a:t>
            </a:r>
            <a:r>
              <a:rPr lang="de-DE" dirty="0" err="1"/>
              <a:t>company's</a:t>
            </a:r>
            <a:r>
              <a:rPr lang="de-DE" dirty="0"/>
              <a:t> </a:t>
            </a:r>
            <a:r>
              <a:rPr lang="de-DE" dirty="0" err="1"/>
              <a:t>development</a:t>
            </a:r>
            <a:r>
              <a:rPr lang="de-DE" dirty="0"/>
              <a:t>, such a </a:t>
            </a:r>
            <a:r>
              <a:rPr lang="de-DE" dirty="0" err="1"/>
              <a:t>crisis</a:t>
            </a:r>
            <a:r>
              <a:rPr lang="de-DE" dirty="0"/>
              <a:t> </a:t>
            </a:r>
            <a:r>
              <a:rPr lang="de-DE" dirty="0" err="1"/>
              <a:t>can</a:t>
            </a:r>
            <a:r>
              <a:rPr lang="de-DE" dirty="0"/>
              <a:t> </a:t>
            </a:r>
            <a:r>
              <a:rPr lang="de-DE" dirty="0" err="1"/>
              <a:t>only</a:t>
            </a:r>
            <a:r>
              <a:rPr lang="de-DE" dirty="0"/>
              <a:t> </a:t>
            </a:r>
            <a:r>
              <a:rPr lang="de-DE" dirty="0" err="1"/>
              <a:t>be</a:t>
            </a:r>
            <a:r>
              <a:rPr lang="de-DE" dirty="0"/>
              <a:t> </a:t>
            </a:r>
            <a:r>
              <a:rPr lang="de-DE" dirty="0" err="1"/>
              <a:t>overcome</a:t>
            </a:r>
            <a:r>
              <a:rPr lang="de-DE" dirty="0"/>
              <a:t> </a:t>
            </a:r>
            <a:r>
              <a:rPr lang="de-DE" dirty="0" err="1"/>
              <a:t>if</a:t>
            </a:r>
            <a:r>
              <a:rPr lang="de-DE" dirty="0"/>
              <a:t> </a:t>
            </a:r>
            <a:r>
              <a:rPr lang="de-DE" dirty="0" err="1"/>
              <a:t>the</a:t>
            </a:r>
            <a:r>
              <a:rPr lang="de-DE" dirty="0"/>
              <a:t> </a:t>
            </a:r>
            <a:r>
              <a:rPr lang="de-DE" dirty="0" err="1"/>
              <a:t>company's</a:t>
            </a:r>
            <a:r>
              <a:rPr lang="de-DE" dirty="0"/>
              <a:t> </a:t>
            </a:r>
            <a:r>
              <a:rPr lang="de-DE" dirty="0" err="1"/>
              <a:t>leadership</a:t>
            </a:r>
            <a:r>
              <a:rPr lang="de-DE" dirty="0"/>
              <a:t> </a:t>
            </a:r>
            <a:r>
              <a:rPr lang="de-DE" dirty="0" err="1"/>
              <a:t>or</a:t>
            </a:r>
            <a:r>
              <a:rPr lang="de-DE" dirty="0"/>
              <a:t> </a:t>
            </a:r>
            <a:r>
              <a:rPr lang="de-DE" dirty="0" err="1"/>
              <a:t>management</a:t>
            </a:r>
            <a:r>
              <a:rPr lang="de-DE" dirty="0"/>
              <a:t> </a:t>
            </a:r>
            <a:r>
              <a:rPr lang="de-DE" dirty="0" err="1"/>
              <a:t>succeeds</a:t>
            </a:r>
            <a:r>
              <a:rPr lang="de-DE" dirty="0"/>
              <a:t> in </a:t>
            </a:r>
            <a:r>
              <a:rPr lang="de-DE" dirty="0" err="1"/>
              <a:t>finding</a:t>
            </a:r>
            <a:r>
              <a:rPr lang="de-DE" dirty="0"/>
              <a:t> a </a:t>
            </a:r>
            <a:r>
              <a:rPr lang="de-DE" dirty="0" err="1"/>
              <a:t>common</a:t>
            </a:r>
            <a:r>
              <a:rPr lang="de-DE" dirty="0"/>
              <a:t> </a:t>
            </a:r>
            <a:r>
              <a:rPr lang="de-DE" dirty="0" err="1"/>
              <a:t>basis</a:t>
            </a:r>
            <a:r>
              <a:rPr lang="de-DE" dirty="0"/>
              <a:t> </a:t>
            </a:r>
            <a:r>
              <a:rPr lang="de-DE" dirty="0" err="1"/>
              <a:t>for</a:t>
            </a:r>
            <a:r>
              <a:rPr lang="de-DE" dirty="0"/>
              <a:t> </a:t>
            </a:r>
            <a:r>
              <a:rPr lang="de-DE" dirty="0" err="1"/>
              <a:t>trustful</a:t>
            </a:r>
            <a:r>
              <a:rPr lang="de-DE" dirty="0"/>
              <a:t> </a:t>
            </a:r>
            <a:r>
              <a:rPr lang="de-DE" dirty="0" err="1"/>
              <a:t>cooperation</a:t>
            </a:r>
            <a:r>
              <a:rPr lang="de-DE" dirty="0"/>
              <a:t> </a:t>
            </a:r>
            <a:r>
              <a:rPr lang="de-DE" dirty="0" err="1"/>
              <a:t>with</a:t>
            </a:r>
            <a:r>
              <a:rPr lang="de-DE" dirty="0"/>
              <a:t> all </a:t>
            </a:r>
            <a:r>
              <a:rPr lang="de-DE" dirty="0" err="1"/>
              <a:t>important</a:t>
            </a:r>
            <a:r>
              <a:rPr lang="de-DE" dirty="0"/>
              <a:t> </a:t>
            </a:r>
            <a:r>
              <a:rPr lang="de-DE" dirty="0" err="1"/>
              <a:t>stakeholders</a:t>
            </a:r>
            <a:r>
              <a:rPr lang="de-DE" dirty="0"/>
              <a:t>.</a:t>
            </a:r>
            <a:endParaRPr dirty="0"/>
          </a:p>
          <a:p>
            <a:pPr marL="15875" lvl="0" indent="-15875" algn="l" rtl="0">
              <a:lnSpc>
                <a:spcPct val="93333"/>
              </a:lnSpc>
              <a:spcBef>
                <a:spcPts val="0"/>
              </a:spcBef>
              <a:spcAft>
                <a:spcPts val="0"/>
              </a:spcAft>
              <a:buClr>
                <a:srgbClr val="595A59"/>
              </a:buClr>
              <a:buSzPts val="2400"/>
              <a:buNone/>
            </a:pPr>
            <a:br>
              <a:rPr lang="de-DE" dirty="0"/>
            </a:br>
            <a:r>
              <a:rPr lang="de-DE" dirty="0"/>
              <a:t>The </a:t>
            </a:r>
            <a:r>
              <a:rPr lang="de-DE" dirty="0" err="1"/>
              <a:t>success</a:t>
            </a:r>
            <a:r>
              <a:rPr lang="de-DE" dirty="0"/>
              <a:t> of </a:t>
            </a:r>
            <a:r>
              <a:rPr lang="de-DE" dirty="0" err="1"/>
              <a:t>crisis</a:t>
            </a:r>
            <a:r>
              <a:rPr lang="de-DE" dirty="0"/>
              <a:t> </a:t>
            </a:r>
            <a:r>
              <a:rPr lang="de-DE" dirty="0" err="1"/>
              <a:t>management</a:t>
            </a:r>
            <a:r>
              <a:rPr lang="de-DE" dirty="0"/>
              <a:t> </a:t>
            </a:r>
            <a:r>
              <a:rPr lang="de-DE" dirty="0" err="1"/>
              <a:t>depends</a:t>
            </a:r>
            <a:r>
              <a:rPr lang="de-DE" dirty="0"/>
              <a:t> </a:t>
            </a:r>
            <a:r>
              <a:rPr lang="de-DE" dirty="0" err="1"/>
              <a:t>largely</a:t>
            </a:r>
            <a:r>
              <a:rPr lang="de-DE" dirty="0"/>
              <a:t> on </a:t>
            </a:r>
            <a:r>
              <a:rPr lang="de-DE" dirty="0" err="1"/>
              <a:t>how</a:t>
            </a:r>
            <a:r>
              <a:rPr lang="de-DE" dirty="0"/>
              <a:t> </a:t>
            </a:r>
            <a:r>
              <a:rPr lang="de-DE" dirty="0" err="1"/>
              <a:t>quickly</a:t>
            </a:r>
            <a:r>
              <a:rPr lang="de-DE" dirty="0"/>
              <a:t> and </a:t>
            </a:r>
            <a:r>
              <a:rPr lang="de-DE" dirty="0" err="1"/>
              <a:t>precisely</a:t>
            </a:r>
            <a:r>
              <a:rPr lang="de-DE" dirty="0"/>
              <a:t> </a:t>
            </a:r>
            <a:r>
              <a:rPr lang="de-DE" dirty="0" err="1"/>
              <a:t>the</a:t>
            </a:r>
            <a:r>
              <a:rPr lang="de-DE" dirty="0"/>
              <a:t> </a:t>
            </a:r>
            <a:r>
              <a:rPr lang="de-DE" dirty="0" err="1"/>
              <a:t>company</a:t>
            </a:r>
            <a:r>
              <a:rPr lang="de-DE" dirty="0"/>
              <a:t> </a:t>
            </a:r>
            <a:r>
              <a:rPr lang="de-DE" dirty="0" err="1"/>
              <a:t>communicates</a:t>
            </a:r>
            <a:r>
              <a:rPr lang="de-DE" dirty="0"/>
              <a:t> </a:t>
            </a:r>
            <a:r>
              <a:rPr lang="de-DE" dirty="0" err="1"/>
              <a:t>with</a:t>
            </a:r>
            <a:r>
              <a:rPr lang="de-DE" dirty="0"/>
              <a:t> </a:t>
            </a:r>
            <a:r>
              <a:rPr lang="de-DE" dirty="0" err="1"/>
              <a:t>its</a:t>
            </a:r>
            <a:r>
              <a:rPr lang="de-DE" dirty="0"/>
              <a:t> </a:t>
            </a:r>
            <a:r>
              <a:rPr lang="de-DE" dirty="0" err="1"/>
              <a:t>stakeholders</a:t>
            </a:r>
            <a:r>
              <a:rPr lang="de-DE" dirty="0"/>
              <a:t>. Stakeholders </a:t>
            </a:r>
            <a:r>
              <a:rPr lang="de-DE" dirty="0" err="1"/>
              <a:t>have</a:t>
            </a:r>
            <a:r>
              <a:rPr lang="de-DE" dirty="0"/>
              <a:t> </a:t>
            </a:r>
            <a:r>
              <a:rPr lang="de-DE" dirty="0" err="1"/>
              <a:t>something</a:t>
            </a:r>
            <a:r>
              <a:rPr lang="de-DE" dirty="0"/>
              <a:t> to lose </a:t>
            </a:r>
            <a:r>
              <a:rPr lang="de-DE" dirty="0" err="1"/>
              <a:t>or</a:t>
            </a:r>
            <a:r>
              <a:rPr lang="de-DE" dirty="0"/>
              <a:t> </a:t>
            </a:r>
            <a:r>
              <a:rPr lang="de-DE" dirty="0" err="1"/>
              <a:t>gain</a:t>
            </a:r>
            <a:r>
              <a:rPr lang="de-DE" dirty="0"/>
              <a:t> </a:t>
            </a:r>
            <a:r>
              <a:rPr lang="de-DE" dirty="0" err="1"/>
              <a:t>by</a:t>
            </a:r>
            <a:r>
              <a:rPr lang="de-DE" dirty="0"/>
              <a:t> </a:t>
            </a:r>
            <a:r>
              <a:rPr lang="de-DE" dirty="0" err="1"/>
              <a:t>taking</a:t>
            </a:r>
            <a:r>
              <a:rPr lang="de-DE" dirty="0"/>
              <a:t> a </a:t>
            </a:r>
            <a:r>
              <a:rPr lang="de-DE" dirty="0" err="1"/>
              <a:t>risk</a:t>
            </a:r>
            <a:r>
              <a:rPr lang="de-DE" dirty="0"/>
              <a:t>. By </a:t>
            </a:r>
            <a:r>
              <a:rPr lang="de-DE" dirty="0" err="1"/>
              <a:t>exerting</a:t>
            </a:r>
            <a:r>
              <a:rPr lang="de-DE" dirty="0"/>
              <a:t> </a:t>
            </a:r>
            <a:r>
              <a:rPr lang="de-DE" dirty="0" err="1"/>
              <a:t>their</a:t>
            </a:r>
            <a:r>
              <a:rPr lang="de-DE" dirty="0"/>
              <a:t> </a:t>
            </a:r>
            <a:r>
              <a:rPr lang="de-DE" dirty="0" err="1"/>
              <a:t>influence</a:t>
            </a:r>
            <a:r>
              <a:rPr lang="de-DE" dirty="0"/>
              <a:t>, </a:t>
            </a:r>
            <a:r>
              <a:rPr lang="de-DE" dirty="0" err="1"/>
              <a:t>they</a:t>
            </a:r>
            <a:r>
              <a:rPr lang="de-DE" dirty="0"/>
              <a:t> </a:t>
            </a:r>
            <a:r>
              <a:rPr lang="de-DE" dirty="0" err="1"/>
              <a:t>have</a:t>
            </a:r>
            <a:r>
              <a:rPr lang="de-DE" dirty="0"/>
              <a:t> an </a:t>
            </a:r>
            <a:r>
              <a:rPr lang="de-DE" dirty="0" err="1"/>
              <a:t>impact</a:t>
            </a:r>
            <a:r>
              <a:rPr lang="de-DE" dirty="0"/>
              <a:t> on </a:t>
            </a:r>
            <a:r>
              <a:rPr lang="de-DE" dirty="0" err="1"/>
              <a:t>the</a:t>
            </a:r>
            <a:r>
              <a:rPr lang="de-DE" dirty="0"/>
              <a:t> </a:t>
            </a:r>
            <a:r>
              <a:rPr lang="de-DE" dirty="0" err="1"/>
              <a:t>environment</a:t>
            </a:r>
            <a:r>
              <a:rPr lang="de-DE" dirty="0"/>
              <a:t> in </a:t>
            </a:r>
            <a:r>
              <a:rPr lang="de-DE" dirty="0" err="1"/>
              <a:t>which</a:t>
            </a:r>
            <a:r>
              <a:rPr lang="de-DE" dirty="0"/>
              <a:t> </a:t>
            </a:r>
            <a:r>
              <a:rPr lang="de-DE" dirty="0" err="1"/>
              <a:t>the</a:t>
            </a:r>
            <a:r>
              <a:rPr lang="de-DE" dirty="0"/>
              <a:t> </a:t>
            </a:r>
            <a:r>
              <a:rPr lang="de-DE" dirty="0" err="1"/>
              <a:t>company</a:t>
            </a:r>
            <a:r>
              <a:rPr lang="de-DE" dirty="0"/>
              <a:t> </a:t>
            </a:r>
            <a:r>
              <a:rPr lang="de-DE" dirty="0" err="1"/>
              <a:t>operates</a:t>
            </a:r>
            <a:r>
              <a:rPr lang="de-DE" dirty="0"/>
              <a:t>. </a:t>
            </a:r>
            <a:br>
              <a:rPr lang="de-DE" dirty="0"/>
            </a:br>
            <a:br>
              <a:rPr lang="de-DE" dirty="0"/>
            </a:br>
            <a:r>
              <a:rPr lang="de-DE" dirty="0" err="1"/>
              <a:t>During</a:t>
            </a:r>
            <a:r>
              <a:rPr lang="de-DE" dirty="0"/>
              <a:t> a </a:t>
            </a:r>
            <a:r>
              <a:rPr lang="de-DE" dirty="0" err="1"/>
              <a:t>crisis</a:t>
            </a:r>
            <a:r>
              <a:rPr lang="de-DE" dirty="0"/>
              <a:t>, </a:t>
            </a:r>
            <a:r>
              <a:rPr lang="de-DE" dirty="0" err="1"/>
              <a:t>the</a:t>
            </a:r>
            <a:r>
              <a:rPr lang="de-DE" dirty="0"/>
              <a:t> </a:t>
            </a:r>
            <a:r>
              <a:rPr lang="de-DE" dirty="0" err="1"/>
              <a:t>company</a:t>
            </a:r>
            <a:r>
              <a:rPr lang="de-DE" dirty="0"/>
              <a:t> </a:t>
            </a:r>
            <a:r>
              <a:rPr lang="de-DE" dirty="0" err="1"/>
              <a:t>needs</a:t>
            </a:r>
            <a:r>
              <a:rPr lang="de-DE" dirty="0"/>
              <a:t> to </a:t>
            </a:r>
            <a:r>
              <a:rPr lang="de-DE" dirty="0" err="1"/>
              <a:t>look</a:t>
            </a:r>
            <a:r>
              <a:rPr lang="de-DE" dirty="0"/>
              <a:t> at </a:t>
            </a:r>
            <a:r>
              <a:rPr lang="de-DE" dirty="0" err="1"/>
              <a:t>itself</a:t>
            </a:r>
            <a:r>
              <a:rPr lang="de-DE" dirty="0"/>
              <a:t> </a:t>
            </a:r>
            <a:r>
              <a:rPr lang="de-DE" dirty="0" err="1"/>
              <a:t>from</a:t>
            </a:r>
            <a:r>
              <a:rPr lang="de-DE" dirty="0"/>
              <a:t> </a:t>
            </a:r>
            <a:r>
              <a:rPr lang="de-DE" dirty="0" err="1"/>
              <a:t>the</a:t>
            </a:r>
            <a:r>
              <a:rPr lang="de-DE" dirty="0"/>
              <a:t> </a:t>
            </a:r>
            <a:r>
              <a:rPr lang="de-DE" dirty="0" err="1"/>
              <a:t>perspective</a:t>
            </a:r>
            <a:r>
              <a:rPr lang="de-DE" dirty="0"/>
              <a:t> of </a:t>
            </a:r>
            <a:r>
              <a:rPr lang="de-DE" dirty="0" err="1"/>
              <a:t>the</a:t>
            </a:r>
            <a:r>
              <a:rPr lang="de-DE" dirty="0"/>
              <a:t> </a:t>
            </a:r>
            <a:r>
              <a:rPr lang="de-DE" dirty="0" err="1"/>
              <a:t>stakeholders</a:t>
            </a:r>
            <a:r>
              <a:rPr lang="de-DE" dirty="0"/>
              <a:t> </a:t>
            </a:r>
            <a:r>
              <a:rPr lang="de-DE" dirty="0" err="1"/>
              <a:t>because</a:t>
            </a:r>
            <a:r>
              <a:rPr lang="de-DE" dirty="0"/>
              <a:t> </a:t>
            </a:r>
            <a:r>
              <a:rPr lang="de-DE" dirty="0" err="1"/>
              <a:t>they</a:t>
            </a:r>
            <a:r>
              <a:rPr lang="de-DE" dirty="0"/>
              <a:t> </a:t>
            </a:r>
            <a:r>
              <a:rPr lang="de-DE" dirty="0" err="1"/>
              <a:t>are</a:t>
            </a:r>
            <a:r>
              <a:rPr lang="de-DE" dirty="0"/>
              <a:t> </a:t>
            </a:r>
            <a:r>
              <a:rPr lang="de-DE" dirty="0" err="1"/>
              <a:t>most</a:t>
            </a:r>
            <a:r>
              <a:rPr lang="de-DE" dirty="0"/>
              <a:t> </a:t>
            </a:r>
            <a:r>
              <a:rPr lang="de-DE" dirty="0" err="1"/>
              <a:t>concerned</a:t>
            </a:r>
            <a:r>
              <a:rPr lang="de-DE" dirty="0"/>
              <a:t> </a:t>
            </a:r>
            <a:r>
              <a:rPr lang="de-DE" dirty="0" err="1"/>
              <a:t>about</a:t>
            </a:r>
            <a:r>
              <a:rPr lang="de-DE" dirty="0"/>
              <a:t> </a:t>
            </a:r>
            <a:r>
              <a:rPr lang="de-DE" dirty="0" err="1"/>
              <a:t>how</a:t>
            </a:r>
            <a:r>
              <a:rPr lang="de-DE" dirty="0"/>
              <a:t> </a:t>
            </a:r>
            <a:r>
              <a:rPr lang="de-DE" dirty="0" err="1"/>
              <a:t>the</a:t>
            </a:r>
            <a:r>
              <a:rPr lang="de-DE" dirty="0"/>
              <a:t> </a:t>
            </a:r>
            <a:r>
              <a:rPr lang="de-DE" dirty="0" err="1"/>
              <a:t>crisis</a:t>
            </a:r>
            <a:r>
              <a:rPr lang="de-DE" dirty="0"/>
              <a:t> </a:t>
            </a:r>
            <a:r>
              <a:rPr lang="de-DE" dirty="0" err="1"/>
              <a:t>event</a:t>
            </a:r>
            <a:r>
              <a:rPr lang="de-DE" dirty="0"/>
              <a:t> will </a:t>
            </a:r>
            <a:r>
              <a:rPr lang="de-DE" dirty="0" err="1"/>
              <a:t>affect</a:t>
            </a:r>
            <a:r>
              <a:rPr lang="de-DE" dirty="0"/>
              <a:t> </a:t>
            </a:r>
            <a:r>
              <a:rPr lang="de-DE" dirty="0" err="1"/>
              <a:t>them</a:t>
            </a:r>
            <a:r>
              <a:rPr lang="de-DE" dirty="0"/>
              <a:t>. </a:t>
            </a:r>
            <a:r>
              <a:rPr lang="de-DE" dirty="0" err="1"/>
              <a:t>They</a:t>
            </a:r>
            <a:r>
              <a:rPr lang="de-DE" dirty="0"/>
              <a:t> </a:t>
            </a:r>
            <a:r>
              <a:rPr lang="de-DE" dirty="0" err="1"/>
              <a:t>expect</a:t>
            </a:r>
            <a:r>
              <a:rPr lang="de-DE" dirty="0"/>
              <a:t> </a:t>
            </a:r>
            <a:r>
              <a:rPr lang="de-DE" dirty="0" err="1"/>
              <a:t>the</a:t>
            </a:r>
            <a:r>
              <a:rPr lang="de-DE" dirty="0"/>
              <a:t> </a:t>
            </a:r>
            <a:r>
              <a:rPr lang="de-DE" dirty="0" err="1"/>
              <a:t>company</a:t>
            </a:r>
            <a:r>
              <a:rPr lang="de-DE" dirty="0"/>
              <a:t> to </a:t>
            </a:r>
            <a:r>
              <a:rPr lang="de-DE" dirty="0" err="1"/>
              <a:t>communicate</a:t>
            </a:r>
            <a:r>
              <a:rPr lang="de-DE" dirty="0"/>
              <a:t> </a:t>
            </a:r>
            <a:r>
              <a:rPr lang="de-DE" dirty="0" err="1"/>
              <a:t>with</a:t>
            </a:r>
            <a:r>
              <a:rPr lang="de-DE" dirty="0"/>
              <a:t> </a:t>
            </a:r>
            <a:r>
              <a:rPr lang="de-DE" dirty="0" err="1"/>
              <a:t>them</a:t>
            </a:r>
            <a:r>
              <a:rPr lang="de-DE" dirty="0"/>
              <a:t>, so </a:t>
            </a:r>
            <a:r>
              <a:rPr lang="de-DE" dirty="0" err="1"/>
              <a:t>it</a:t>
            </a:r>
            <a:r>
              <a:rPr lang="de-DE" dirty="0"/>
              <a:t> </a:t>
            </a:r>
            <a:r>
              <a:rPr lang="de-DE" dirty="0" err="1"/>
              <a:t>is</a:t>
            </a:r>
            <a:r>
              <a:rPr lang="de-DE" dirty="0"/>
              <a:t> </a:t>
            </a:r>
            <a:r>
              <a:rPr lang="de-DE" dirty="0" err="1"/>
              <a:t>important</a:t>
            </a:r>
            <a:r>
              <a:rPr lang="de-DE" dirty="0"/>
              <a:t> to </a:t>
            </a:r>
            <a:r>
              <a:rPr lang="de-DE" dirty="0" err="1"/>
              <a:t>be</a:t>
            </a:r>
            <a:r>
              <a:rPr lang="de-DE" dirty="0"/>
              <a:t> </a:t>
            </a:r>
            <a:r>
              <a:rPr lang="de-DE" dirty="0" err="1"/>
              <a:t>as</a:t>
            </a:r>
            <a:r>
              <a:rPr lang="de-DE" dirty="0"/>
              <a:t> </a:t>
            </a:r>
            <a:r>
              <a:rPr lang="de-DE" dirty="0" err="1"/>
              <a:t>proactive</a:t>
            </a:r>
            <a:r>
              <a:rPr lang="de-DE" dirty="0"/>
              <a:t> </a:t>
            </a:r>
            <a:r>
              <a:rPr lang="de-DE" dirty="0" err="1"/>
              <a:t>as</a:t>
            </a:r>
            <a:r>
              <a:rPr lang="de-DE" dirty="0"/>
              <a:t> possible.</a:t>
            </a:r>
            <a:endParaRPr dirty="0"/>
          </a:p>
        </p:txBody>
      </p:sp>
      <p:sp>
        <p:nvSpPr>
          <p:cNvPr id="1409" name="Google Shape;1409;p18"/>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Crisis and Stakeholder Involvement</a:t>
            </a:r>
            <a:endParaRPr/>
          </a:p>
        </p:txBody>
      </p:sp>
      <p:sp>
        <p:nvSpPr>
          <p:cNvPr id="1410" name="Google Shape;1410;p18"/>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err="1">
                <a:solidFill>
                  <a:schemeClr val="lt1"/>
                </a:solidFill>
                <a:latin typeface="Calibri"/>
                <a:ea typeface="Calibri"/>
                <a:cs typeface="Calibri"/>
                <a:sym typeface="Calibri"/>
              </a:rPr>
              <a:t>Successful</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crisis</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management</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depends</a:t>
            </a:r>
            <a:r>
              <a:rPr lang="de-DE" sz="1600" b="0" i="0" dirty="0">
                <a:solidFill>
                  <a:schemeClr val="lt1"/>
                </a:solidFill>
                <a:latin typeface="Calibri"/>
                <a:ea typeface="Calibri"/>
                <a:cs typeface="Calibri"/>
                <a:sym typeface="Calibri"/>
              </a:rPr>
              <a:t> to a large </a:t>
            </a:r>
            <a:r>
              <a:rPr lang="de-DE" sz="1600" b="0" i="0" dirty="0" err="1">
                <a:solidFill>
                  <a:schemeClr val="lt1"/>
                </a:solidFill>
                <a:latin typeface="Calibri"/>
                <a:ea typeface="Calibri"/>
                <a:cs typeface="Calibri"/>
                <a:sym typeface="Calibri"/>
              </a:rPr>
              <a:t>extent</a:t>
            </a:r>
            <a:r>
              <a:rPr lang="de-DE" sz="1600" b="0" i="0" dirty="0">
                <a:solidFill>
                  <a:schemeClr val="lt1"/>
                </a:solidFill>
                <a:latin typeface="Calibri"/>
                <a:ea typeface="Calibri"/>
                <a:cs typeface="Calibri"/>
                <a:sym typeface="Calibri"/>
              </a:rPr>
              <a:t> on fast and </a:t>
            </a:r>
            <a:r>
              <a:rPr lang="de-DE" sz="1600" b="0" i="0" dirty="0" err="1">
                <a:solidFill>
                  <a:schemeClr val="lt1"/>
                </a:solidFill>
                <a:latin typeface="Calibri"/>
                <a:ea typeface="Calibri"/>
                <a:cs typeface="Calibri"/>
                <a:sym typeface="Calibri"/>
              </a:rPr>
              <a:t>precise</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stakeholder</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communication</a:t>
            </a:r>
            <a:r>
              <a:rPr lang="de-DE" sz="1600" b="0" i="0" dirty="0">
                <a:solidFill>
                  <a:schemeClr val="lt1"/>
                </a:solidFill>
                <a:latin typeface="Calibri"/>
                <a:ea typeface="Calibri"/>
                <a:cs typeface="Calibri"/>
                <a:sym typeface="Calibri"/>
              </a:rPr>
              <a:t>.</a:t>
            </a:r>
            <a:endParaRPr sz="1600" b="0" i="0" dirty="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2"/>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1</a:t>
            </a:r>
            <a:endParaRPr/>
          </a:p>
        </p:txBody>
      </p:sp>
      <p:sp>
        <p:nvSpPr>
          <p:cNvPr id="1166" name="Google Shape;1166;p2"/>
          <p:cNvSpPr txBox="1">
            <a:spLocks noGrp="1"/>
          </p:cNvSpPr>
          <p:nvPr>
            <p:ph type="body" idx="14"/>
          </p:nvPr>
        </p:nvSpPr>
        <p:spPr>
          <a:xfrm>
            <a:off x="1645529" y="501012"/>
            <a:ext cx="4180325" cy="1470028"/>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2400"/>
              <a:buNone/>
            </a:pPr>
            <a:r>
              <a:rPr lang="de-DE" b="1" dirty="0" err="1"/>
              <a:t>Several</a:t>
            </a:r>
            <a:r>
              <a:rPr lang="de-DE" b="1" dirty="0"/>
              <a:t> </a:t>
            </a:r>
            <a:r>
              <a:rPr lang="de-DE" b="1" dirty="0" err="1"/>
              <a:t>functional</a:t>
            </a:r>
            <a:r>
              <a:rPr lang="de-DE" b="1" dirty="0"/>
              <a:t> </a:t>
            </a:r>
            <a:r>
              <a:rPr lang="de-DE" b="1" dirty="0" err="1"/>
              <a:t>competencies</a:t>
            </a:r>
            <a:r>
              <a:rPr lang="de-DE" b="1" dirty="0"/>
              <a:t> </a:t>
            </a:r>
            <a:r>
              <a:rPr lang="de-DE" b="1" dirty="0" err="1"/>
              <a:t>are</a:t>
            </a:r>
            <a:r>
              <a:rPr lang="de-DE" b="1" dirty="0"/>
              <a:t> </a:t>
            </a:r>
            <a:r>
              <a:rPr lang="de-DE" b="1" dirty="0" err="1"/>
              <a:t>needed</a:t>
            </a:r>
            <a:r>
              <a:rPr lang="de-DE" b="1" dirty="0"/>
              <a:t> to </a:t>
            </a:r>
            <a:r>
              <a:rPr lang="de-DE" b="1" dirty="0" err="1"/>
              <a:t>enable</a:t>
            </a:r>
            <a:r>
              <a:rPr lang="de-DE" b="1" dirty="0"/>
              <a:t> </a:t>
            </a:r>
            <a:r>
              <a:rPr lang="de-DE" b="1" dirty="0" err="1"/>
              <a:t>the</a:t>
            </a:r>
            <a:r>
              <a:rPr lang="de-DE" b="1" dirty="0"/>
              <a:t> </a:t>
            </a:r>
            <a:r>
              <a:rPr lang="de-DE" b="1" dirty="0" err="1"/>
              <a:t>company</a:t>
            </a:r>
            <a:r>
              <a:rPr lang="de-DE" b="1" dirty="0"/>
              <a:t> to manage </a:t>
            </a:r>
            <a:r>
              <a:rPr lang="de-DE" b="1" dirty="0" err="1"/>
              <a:t>the</a:t>
            </a:r>
            <a:r>
              <a:rPr lang="de-DE" b="1" dirty="0"/>
              <a:t> </a:t>
            </a:r>
            <a:r>
              <a:rPr lang="de-DE" b="1" dirty="0" err="1"/>
              <a:t>crisis</a:t>
            </a:r>
            <a:r>
              <a:rPr lang="de-DE" b="1" dirty="0"/>
              <a:t>  and to </a:t>
            </a:r>
            <a:r>
              <a:rPr lang="de-DE" b="1" dirty="0" err="1"/>
              <a:t>continue</a:t>
            </a:r>
            <a:r>
              <a:rPr lang="de-DE" b="1" dirty="0"/>
              <a:t> to </a:t>
            </a:r>
            <a:r>
              <a:rPr lang="de-DE" b="1" dirty="0" err="1"/>
              <a:t>exist</a:t>
            </a:r>
            <a:r>
              <a:rPr lang="de-DE" b="1" dirty="0"/>
              <a:t>.</a:t>
            </a:r>
            <a:endParaRPr dirty="0"/>
          </a:p>
          <a:p>
            <a:pPr marL="0" lvl="0" indent="0" algn="l" rtl="0">
              <a:lnSpc>
                <a:spcPct val="90000"/>
              </a:lnSpc>
              <a:spcBef>
                <a:spcPts val="1000"/>
              </a:spcBef>
              <a:spcAft>
                <a:spcPts val="0"/>
              </a:spcAft>
              <a:buClr>
                <a:schemeClr val="lt1"/>
              </a:buClr>
              <a:buSzPts val="2400"/>
              <a:buNone/>
            </a:pPr>
            <a:endParaRPr dirty="0"/>
          </a:p>
        </p:txBody>
      </p:sp>
      <p:sp>
        <p:nvSpPr>
          <p:cNvPr id="1167" name="Google Shape;1167;p2"/>
          <p:cNvSpPr txBox="1">
            <a:spLocks noGrp="1"/>
          </p:cNvSpPr>
          <p:nvPr>
            <p:ph type="body" idx="15"/>
          </p:nvPr>
        </p:nvSpPr>
        <p:spPr>
          <a:xfrm>
            <a:off x="1610555" y="2566940"/>
            <a:ext cx="4250272" cy="60363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ts val="2300"/>
              <a:buNone/>
            </a:pPr>
            <a:r>
              <a:rPr lang="de-DE" sz="2300" dirty="0"/>
              <a:t>After </a:t>
            </a:r>
            <a:r>
              <a:rPr lang="de-DE" sz="2300" dirty="0" err="1"/>
              <a:t>completing</a:t>
            </a:r>
            <a:r>
              <a:rPr lang="de-DE" sz="2300" dirty="0"/>
              <a:t> </a:t>
            </a:r>
            <a:r>
              <a:rPr lang="de-DE" sz="2300" dirty="0" err="1"/>
              <a:t>this</a:t>
            </a:r>
            <a:r>
              <a:rPr lang="de-DE" sz="2300" dirty="0"/>
              <a:t> </a:t>
            </a:r>
            <a:r>
              <a:rPr lang="de-DE" sz="2300" dirty="0" err="1"/>
              <a:t>module</a:t>
            </a:r>
            <a:r>
              <a:rPr lang="de-DE" sz="2300" dirty="0"/>
              <a:t>, </a:t>
            </a:r>
            <a:r>
              <a:rPr lang="de-DE" sz="2300" dirty="0" err="1"/>
              <a:t>you</a:t>
            </a:r>
            <a:r>
              <a:rPr lang="de-DE" sz="2300" dirty="0"/>
              <a:t> will </a:t>
            </a:r>
            <a:r>
              <a:rPr lang="de-DE" sz="2300" dirty="0" err="1"/>
              <a:t>have</a:t>
            </a:r>
            <a:r>
              <a:rPr lang="de-DE" sz="2300" dirty="0"/>
              <a:t> </a:t>
            </a:r>
            <a:r>
              <a:rPr lang="de-DE" sz="2300" dirty="0" err="1"/>
              <a:t>insight</a:t>
            </a:r>
            <a:r>
              <a:rPr lang="de-DE" sz="2300" dirty="0"/>
              <a:t> </a:t>
            </a:r>
            <a:r>
              <a:rPr lang="de-DE" sz="2300" dirty="0" err="1"/>
              <a:t>knowledge</a:t>
            </a:r>
            <a:r>
              <a:rPr lang="de-DE" sz="2300" dirty="0"/>
              <a:t> to…</a:t>
            </a:r>
            <a:endParaRPr dirty="0"/>
          </a:p>
          <a:p>
            <a:pPr marL="0" lvl="0" indent="0" algn="l" rtl="0">
              <a:lnSpc>
                <a:spcPct val="90000"/>
              </a:lnSpc>
              <a:spcBef>
                <a:spcPts val="1000"/>
              </a:spcBef>
              <a:spcAft>
                <a:spcPts val="0"/>
              </a:spcAft>
              <a:buClr>
                <a:schemeClr val="lt1"/>
              </a:buClr>
              <a:buSzPts val="3600"/>
              <a:buNone/>
            </a:pPr>
            <a:endParaRPr dirty="0"/>
          </a:p>
        </p:txBody>
      </p:sp>
      <p:sp>
        <p:nvSpPr>
          <p:cNvPr id="1168" name="Google Shape;1168;p2"/>
          <p:cNvSpPr txBox="1">
            <a:spLocks noGrp="1"/>
          </p:cNvSpPr>
          <p:nvPr>
            <p:ph type="body" idx="2"/>
          </p:nvPr>
        </p:nvSpPr>
        <p:spPr>
          <a:xfrm>
            <a:off x="7632987" y="3067149"/>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Human Resources &amp; Internal Crisis Communication</a:t>
            </a:r>
            <a:endParaRPr/>
          </a:p>
        </p:txBody>
      </p:sp>
      <p:sp>
        <p:nvSpPr>
          <p:cNvPr id="1169" name="Google Shape;1169;p2"/>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2</a:t>
            </a:r>
            <a:endParaRPr/>
          </a:p>
        </p:txBody>
      </p:sp>
      <p:sp>
        <p:nvSpPr>
          <p:cNvPr id="1170" name="Google Shape;1170;p2"/>
          <p:cNvSpPr txBox="1">
            <a:spLocks noGrp="1"/>
          </p:cNvSpPr>
          <p:nvPr>
            <p:ph type="body" idx="4"/>
          </p:nvPr>
        </p:nvSpPr>
        <p:spPr>
          <a:xfrm>
            <a:off x="7632989" y="95562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Management of Operations</a:t>
            </a:r>
            <a:endParaRPr/>
          </a:p>
        </p:txBody>
      </p:sp>
      <p:sp>
        <p:nvSpPr>
          <p:cNvPr id="1171" name="Google Shape;1171;p2"/>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3</a:t>
            </a:r>
            <a:endParaRPr/>
          </a:p>
        </p:txBody>
      </p:sp>
      <p:sp>
        <p:nvSpPr>
          <p:cNvPr id="1172" name="Google Shape;1172;p2"/>
          <p:cNvSpPr txBox="1">
            <a:spLocks noGrp="1"/>
          </p:cNvSpPr>
          <p:nvPr>
            <p:ph type="body" idx="6"/>
          </p:nvPr>
        </p:nvSpPr>
        <p:spPr>
          <a:xfrm>
            <a:off x="7632988" y="198984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Stakeholder Management</a:t>
            </a:r>
            <a:endParaRPr/>
          </a:p>
        </p:txBody>
      </p:sp>
      <p:sp>
        <p:nvSpPr>
          <p:cNvPr id="1173" name="Google Shape;1173;p2"/>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4</a:t>
            </a:r>
            <a:endParaRPr/>
          </a:p>
        </p:txBody>
      </p:sp>
      <p:sp>
        <p:nvSpPr>
          <p:cNvPr id="1174" name="Google Shape;1174;p2"/>
          <p:cNvSpPr txBox="1">
            <a:spLocks noGrp="1"/>
          </p:cNvSpPr>
          <p:nvPr>
            <p:ph type="body" idx="8"/>
          </p:nvPr>
        </p:nvSpPr>
        <p:spPr>
          <a:xfrm>
            <a:off x="7632989" y="418469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Communication in Crisis</a:t>
            </a:r>
            <a:endParaRPr/>
          </a:p>
        </p:txBody>
      </p:sp>
      <p:sp>
        <p:nvSpPr>
          <p:cNvPr id="1175" name="Google Shape;1175;p2"/>
          <p:cNvSpPr txBox="1"/>
          <p:nvPr/>
        </p:nvSpPr>
        <p:spPr>
          <a:xfrm>
            <a:off x="7632986" y="5218915"/>
            <a:ext cx="4465067" cy="8223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95A59"/>
              </a:buClr>
              <a:buSzPts val="2200"/>
              <a:buFont typeface="Arial"/>
              <a:buNone/>
            </a:pPr>
            <a:r>
              <a:rPr lang="de-DE" sz="2200">
                <a:solidFill>
                  <a:srgbClr val="595A59"/>
                </a:solidFill>
                <a:latin typeface="Calibri"/>
                <a:ea typeface="Calibri"/>
                <a:cs typeface="Calibri"/>
                <a:sym typeface="Calibri"/>
              </a:rPr>
              <a:t>Importance of Social Media in Crisis</a:t>
            </a:r>
            <a:endParaRPr/>
          </a:p>
        </p:txBody>
      </p:sp>
      <p:sp>
        <p:nvSpPr>
          <p:cNvPr id="1176" name="Google Shape;1176;p2"/>
          <p:cNvSpPr txBox="1"/>
          <p:nvPr/>
        </p:nvSpPr>
        <p:spPr>
          <a:xfrm>
            <a:off x="6750807" y="5300071"/>
            <a:ext cx="511077" cy="635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de-DE" sz="2800" b="0">
                <a:solidFill>
                  <a:schemeClr val="lt1"/>
                </a:solidFill>
                <a:latin typeface="Calibri"/>
                <a:ea typeface="Calibri"/>
                <a:cs typeface="Calibri"/>
                <a:sym typeface="Calibri"/>
              </a:rPr>
              <a:t>5</a:t>
            </a:r>
            <a:endParaRPr/>
          </a:p>
        </p:txBody>
      </p:sp>
      <p:sp>
        <p:nvSpPr>
          <p:cNvPr id="1177" name="Google Shape;1177;p2"/>
          <p:cNvSpPr txBox="1"/>
          <p:nvPr/>
        </p:nvSpPr>
        <p:spPr>
          <a:xfrm>
            <a:off x="1464389" y="5786144"/>
            <a:ext cx="4655127"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chemeClr val="lt1"/>
                </a:solidFill>
                <a:latin typeface="Calibri"/>
                <a:ea typeface="Calibri"/>
                <a:cs typeface="Calibri"/>
                <a:sym typeface="Calibri"/>
              </a:rPr>
              <a:t>This </a:t>
            </a:r>
            <a:r>
              <a:rPr lang="de-DE" sz="1400" dirty="0" err="1">
                <a:solidFill>
                  <a:schemeClr val="lt1"/>
                </a:solidFill>
                <a:latin typeface="Calibri"/>
                <a:ea typeface="Calibri"/>
                <a:cs typeface="Calibri"/>
                <a:sym typeface="Calibri"/>
              </a:rPr>
              <a:t>presentation</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is</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licensed</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under</a:t>
            </a:r>
            <a:r>
              <a:rPr lang="de-DE" sz="1400" dirty="0">
                <a:solidFill>
                  <a:schemeClr val="lt1"/>
                </a:solidFill>
                <a:latin typeface="Calibri"/>
                <a:ea typeface="Calibri"/>
                <a:cs typeface="Calibri"/>
                <a:sym typeface="Calibri"/>
              </a:rPr>
              <a:t> CC BY 4.0. </a:t>
            </a:r>
            <a:endParaRPr dirty="0"/>
          </a:p>
          <a:p>
            <a:pPr marL="0" marR="0" lvl="0" indent="0" algn="l" rtl="0">
              <a:spcBef>
                <a:spcPts val="0"/>
              </a:spcBef>
              <a:spcAft>
                <a:spcPts val="0"/>
              </a:spcAft>
              <a:buNone/>
            </a:pPr>
            <a:r>
              <a:rPr lang="de-DE" sz="1400" dirty="0">
                <a:solidFill>
                  <a:schemeClr val="lt1"/>
                </a:solidFill>
                <a:latin typeface="Calibri"/>
                <a:ea typeface="Calibri"/>
                <a:cs typeface="Calibri"/>
                <a:sym typeface="Calibri"/>
              </a:rPr>
              <a:t>To </a:t>
            </a:r>
            <a:r>
              <a:rPr lang="de-DE" sz="1400" dirty="0" err="1">
                <a:solidFill>
                  <a:schemeClr val="lt1"/>
                </a:solidFill>
                <a:latin typeface="Calibri"/>
                <a:ea typeface="Calibri"/>
                <a:cs typeface="Calibri"/>
                <a:sym typeface="Calibri"/>
              </a:rPr>
              <a:t>view</a:t>
            </a:r>
            <a:r>
              <a:rPr lang="de-DE" sz="1400" dirty="0">
                <a:solidFill>
                  <a:schemeClr val="lt1"/>
                </a:solidFill>
                <a:latin typeface="Calibri"/>
                <a:ea typeface="Calibri"/>
                <a:cs typeface="Calibri"/>
                <a:sym typeface="Calibri"/>
              </a:rPr>
              <a:t> a </a:t>
            </a:r>
            <a:r>
              <a:rPr lang="de-DE" sz="1400" dirty="0" err="1">
                <a:solidFill>
                  <a:schemeClr val="lt1"/>
                </a:solidFill>
                <a:latin typeface="Calibri"/>
                <a:ea typeface="Calibri"/>
                <a:cs typeface="Calibri"/>
                <a:sym typeface="Calibri"/>
              </a:rPr>
              <a:t>copy</a:t>
            </a:r>
            <a:r>
              <a:rPr lang="de-DE" sz="1400" dirty="0">
                <a:solidFill>
                  <a:schemeClr val="lt1"/>
                </a:solidFill>
                <a:latin typeface="Calibri"/>
                <a:ea typeface="Calibri"/>
                <a:cs typeface="Calibri"/>
                <a:sym typeface="Calibri"/>
              </a:rPr>
              <a:t> of </a:t>
            </a:r>
            <a:r>
              <a:rPr lang="de-DE" sz="1400" dirty="0" err="1">
                <a:solidFill>
                  <a:schemeClr val="lt1"/>
                </a:solidFill>
                <a:latin typeface="Calibri"/>
                <a:ea typeface="Calibri"/>
                <a:cs typeface="Calibri"/>
                <a:sym typeface="Calibri"/>
              </a:rPr>
              <a:t>this</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licence</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please</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visit</a:t>
            </a:r>
            <a:r>
              <a:rPr lang="de-DE" sz="1400" dirty="0">
                <a:solidFill>
                  <a:schemeClr val="lt1"/>
                </a:solidFill>
                <a:latin typeface="Calibri"/>
                <a:ea typeface="Calibri"/>
                <a:cs typeface="Calibri"/>
                <a:sym typeface="Calibri"/>
              </a:rPr>
              <a:t> </a:t>
            </a:r>
            <a:r>
              <a:rPr lang="de-DE" sz="140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https://creativecommons.org/licenses/by-sa/4.0/deed.en</a:t>
            </a:r>
            <a:r>
              <a:rPr lang="de-DE" sz="1400" dirty="0">
                <a:solidFill>
                  <a:schemeClr val="lt1"/>
                </a:solidFill>
                <a:latin typeface="Calibri"/>
                <a:ea typeface="Calibri"/>
                <a:cs typeface="Calibri"/>
                <a:sym typeface="Calibri"/>
              </a:rPr>
              <a:t> </a:t>
            </a:r>
            <a:endParaRPr sz="1400" dirty="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pic>
        <p:nvPicPr>
          <p:cNvPr id="1415" name="Google Shape;1415;p19"/>
          <p:cNvPicPr preferRelativeResize="0"/>
          <p:nvPr/>
        </p:nvPicPr>
        <p:blipFill rotWithShape="1">
          <a:blip r:embed="rId3">
            <a:alphaModFix/>
          </a:blip>
          <a:srcRect t="8435" b="8434"/>
          <a:stretch/>
        </p:blipFill>
        <p:spPr>
          <a:xfrm>
            <a:off x="6852062" y="291787"/>
            <a:ext cx="5105121" cy="6362700"/>
          </a:xfrm>
          <a:prstGeom prst="rect">
            <a:avLst/>
          </a:prstGeom>
          <a:noFill/>
          <a:ln>
            <a:noFill/>
          </a:ln>
        </p:spPr>
      </p:pic>
      <p:sp>
        <p:nvSpPr>
          <p:cNvPr id="1416" name="Google Shape;1416;p19"/>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7" name="Google Shape;1417;p19"/>
          <p:cNvSpPr txBox="1">
            <a:spLocks noGrp="1"/>
          </p:cNvSpPr>
          <p:nvPr>
            <p:ph type="body" idx="1"/>
          </p:nvPr>
        </p:nvSpPr>
        <p:spPr>
          <a:xfrm>
            <a:off x="369291" y="1592123"/>
            <a:ext cx="5584942" cy="4430429"/>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95000"/>
              </a:lnSpc>
              <a:spcBef>
                <a:spcPts val="0"/>
              </a:spcBef>
              <a:spcAft>
                <a:spcPts val="0"/>
              </a:spcAft>
              <a:buClr>
                <a:srgbClr val="79527B"/>
              </a:buClr>
              <a:buSzPts val="2400"/>
              <a:buFont typeface="Arial"/>
              <a:buChar char="•"/>
            </a:pPr>
            <a:r>
              <a:rPr lang="de-DE" sz="2400" dirty="0"/>
              <a:t>Stakeholder </a:t>
            </a:r>
            <a:r>
              <a:rPr lang="de-DE" sz="2400" dirty="0" err="1"/>
              <a:t>management</a:t>
            </a:r>
            <a:r>
              <a:rPr lang="de-DE" sz="2400" dirty="0"/>
              <a:t> </a:t>
            </a:r>
            <a:r>
              <a:rPr lang="de-DE" sz="2400" dirty="0" err="1"/>
              <a:t>is</a:t>
            </a:r>
            <a:r>
              <a:rPr lang="de-DE" sz="2400" dirty="0"/>
              <a:t> an </a:t>
            </a:r>
            <a:r>
              <a:rPr lang="de-DE" sz="2400" dirty="0" err="1"/>
              <a:t>overarching</a:t>
            </a:r>
            <a:r>
              <a:rPr lang="de-DE" sz="2400" dirty="0"/>
              <a:t> </a:t>
            </a:r>
            <a:r>
              <a:rPr lang="de-DE" sz="2400" dirty="0" err="1"/>
              <a:t>process</a:t>
            </a:r>
            <a:r>
              <a:rPr lang="de-DE" sz="2400" dirty="0"/>
              <a:t>. </a:t>
            </a:r>
            <a:r>
              <a:rPr lang="de-DE" sz="2400" dirty="0" err="1"/>
              <a:t>It</a:t>
            </a:r>
            <a:r>
              <a:rPr lang="de-DE" sz="2400" dirty="0"/>
              <a:t> </a:t>
            </a:r>
            <a:r>
              <a:rPr lang="de-DE" sz="2400" dirty="0" err="1"/>
              <a:t>is</a:t>
            </a:r>
            <a:r>
              <a:rPr lang="de-DE" sz="2400" dirty="0"/>
              <a:t> </a:t>
            </a:r>
            <a:r>
              <a:rPr lang="de-DE" dirty="0" err="1"/>
              <a:t>extremely</a:t>
            </a:r>
            <a:r>
              <a:rPr lang="de-DE" dirty="0"/>
              <a:t> </a:t>
            </a:r>
            <a:r>
              <a:rPr lang="de-DE" sz="2400" dirty="0" err="1"/>
              <a:t>important</a:t>
            </a:r>
            <a:r>
              <a:rPr lang="de-DE" sz="2400" dirty="0"/>
              <a:t> in Crisis Management in </a:t>
            </a:r>
            <a:r>
              <a:rPr lang="de-DE" sz="2400" dirty="0" err="1"/>
              <a:t>order</a:t>
            </a:r>
            <a:r>
              <a:rPr lang="de-DE" sz="2400" dirty="0"/>
              <a:t> to </a:t>
            </a:r>
            <a:r>
              <a:rPr lang="de-DE" sz="2400" dirty="0" err="1"/>
              <a:t>align</a:t>
            </a:r>
            <a:r>
              <a:rPr lang="de-DE" sz="2400" dirty="0"/>
              <a:t> </a:t>
            </a:r>
            <a:r>
              <a:rPr lang="de-DE" sz="2400" dirty="0" err="1"/>
              <a:t>the</a:t>
            </a:r>
            <a:r>
              <a:rPr lang="de-DE" sz="2400" dirty="0"/>
              <a:t> </a:t>
            </a:r>
            <a:r>
              <a:rPr lang="de-DE" sz="2400" dirty="0" err="1"/>
              <a:t>goals</a:t>
            </a:r>
            <a:r>
              <a:rPr lang="de-DE" sz="2400" dirty="0"/>
              <a:t> of </a:t>
            </a:r>
            <a:r>
              <a:rPr lang="de-DE" sz="2400" dirty="0" err="1"/>
              <a:t>restructuring</a:t>
            </a:r>
            <a:r>
              <a:rPr lang="de-DE" sz="2400" dirty="0"/>
              <a:t> </a:t>
            </a:r>
            <a:r>
              <a:rPr lang="de-DE" sz="2400" dirty="0" err="1"/>
              <a:t>projects</a:t>
            </a:r>
            <a:r>
              <a:rPr lang="de-DE" sz="2400" dirty="0"/>
              <a:t> </a:t>
            </a:r>
            <a:r>
              <a:rPr lang="de-DE" sz="2400" dirty="0" err="1"/>
              <a:t>with</a:t>
            </a:r>
            <a:r>
              <a:rPr lang="de-DE" sz="2400" dirty="0"/>
              <a:t> </a:t>
            </a:r>
            <a:r>
              <a:rPr lang="de-DE" sz="2400" dirty="0" err="1"/>
              <a:t>the</a:t>
            </a:r>
            <a:r>
              <a:rPr lang="de-DE" sz="2400" dirty="0"/>
              <a:t> </a:t>
            </a:r>
            <a:r>
              <a:rPr lang="de-DE" sz="2400" dirty="0" err="1"/>
              <a:t>interests</a:t>
            </a:r>
            <a:r>
              <a:rPr lang="de-DE" sz="2400" dirty="0"/>
              <a:t> of </a:t>
            </a:r>
            <a:r>
              <a:rPr lang="de-DE" sz="2400" dirty="0" err="1"/>
              <a:t>the</a:t>
            </a:r>
            <a:r>
              <a:rPr lang="de-DE" sz="2400" dirty="0"/>
              <a:t> </a:t>
            </a:r>
            <a:r>
              <a:rPr lang="de-DE" sz="2400" dirty="0" err="1"/>
              <a:t>people</a:t>
            </a:r>
            <a:r>
              <a:rPr lang="de-DE" sz="2400" dirty="0"/>
              <a:t> </a:t>
            </a:r>
            <a:r>
              <a:rPr lang="de-DE" sz="2400" dirty="0" err="1"/>
              <a:t>affected</a:t>
            </a:r>
            <a:r>
              <a:rPr lang="de-DE" sz="2400" dirty="0"/>
              <a:t> and </a:t>
            </a:r>
            <a:r>
              <a:rPr lang="de-DE" sz="2400" dirty="0" err="1"/>
              <a:t>involved</a:t>
            </a:r>
            <a:r>
              <a:rPr lang="de-DE" sz="2400" dirty="0"/>
              <a:t>.</a:t>
            </a:r>
            <a:endParaRPr dirty="0"/>
          </a:p>
          <a:p>
            <a:pPr marL="342900" lvl="0" indent="-190500" algn="l" rtl="0">
              <a:lnSpc>
                <a:spcPct val="95000"/>
              </a:lnSpc>
              <a:spcBef>
                <a:spcPts val="0"/>
              </a:spcBef>
              <a:spcAft>
                <a:spcPts val="0"/>
              </a:spcAft>
              <a:buClr>
                <a:srgbClr val="F16924"/>
              </a:buClr>
              <a:buSzPts val="2400"/>
              <a:buFont typeface="Arial"/>
              <a:buNone/>
            </a:pPr>
            <a:endParaRPr sz="2400" dirty="0"/>
          </a:p>
          <a:p>
            <a:pPr marL="342900" lvl="0" indent="-342900" algn="l" rtl="0">
              <a:lnSpc>
                <a:spcPct val="95000"/>
              </a:lnSpc>
              <a:spcBef>
                <a:spcPts val="0"/>
              </a:spcBef>
              <a:spcAft>
                <a:spcPts val="0"/>
              </a:spcAft>
              <a:buClr>
                <a:srgbClr val="79527B"/>
              </a:buClr>
              <a:buSzPts val="2400"/>
              <a:buFont typeface="Arial"/>
              <a:buChar char="•"/>
            </a:pPr>
            <a:r>
              <a:rPr lang="de-DE" sz="2400" dirty="0"/>
              <a:t>Resistance </a:t>
            </a:r>
            <a:r>
              <a:rPr lang="de-DE" sz="2400" dirty="0" err="1"/>
              <a:t>from</a:t>
            </a:r>
            <a:r>
              <a:rPr lang="de-DE" sz="2400" dirty="0"/>
              <a:t> </a:t>
            </a:r>
            <a:r>
              <a:rPr lang="de-DE" sz="2400" dirty="0" err="1"/>
              <a:t>stakeholders</a:t>
            </a:r>
            <a:r>
              <a:rPr lang="de-DE" sz="2400" dirty="0"/>
              <a:t> </a:t>
            </a:r>
            <a:r>
              <a:rPr lang="de-DE" sz="2400" dirty="0" err="1"/>
              <a:t>can</a:t>
            </a:r>
            <a:r>
              <a:rPr lang="de-DE" sz="2400" dirty="0"/>
              <a:t> </a:t>
            </a:r>
            <a:r>
              <a:rPr lang="de-DE" sz="2400" dirty="0" err="1"/>
              <a:t>have</a:t>
            </a:r>
            <a:r>
              <a:rPr lang="de-DE" sz="2400" dirty="0"/>
              <a:t> a </a:t>
            </a:r>
            <a:r>
              <a:rPr lang="de-DE" sz="2400" dirty="0" err="1"/>
              <a:t>direct</a:t>
            </a:r>
            <a:r>
              <a:rPr lang="de-DE" sz="2400" dirty="0"/>
              <a:t> </a:t>
            </a:r>
            <a:r>
              <a:rPr lang="de-DE" sz="2400" dirty="0" err="1"/>
              <a:t>impact</a:t>
            </a:r>
            <a:r>
              <a:rPr lang="de-DE" sz="2400" dirty="0"/>
              <a:t> on </a:t>
            </a:r>
            <a:r>
              <a:rPr lang="de-DE" sz="2400" dirty="0" err="1"/>
              <a:t>the</a:t>
            </a:r>
            <a:r>
              <a:rPr lang="de-DE" sz="2400" dirty="0"/>
              <a:t> </a:t>
            </a:r>
            <a:r>
              <a:rPr lang="de-DE" sz="2400" dirty="0" err="1"/>
              <a:t>success</a:t>
            </a:r>
            <a:r>
              <a:rPr lang="de-DE" sz="2400" dirty="0"/>
              <a:t> of </a:t>
            </a:r>
            <a:r>
              <a:rPr lang="de-DE" sz="2400" dirty="0" err="1"/>
              <a:t>restructuring</a:t>
            </a:r>
            <a:r>
              <a:rPr lang="de-DE" sz="2400" dirty="0"/>
              <a:t>. Stakeholder </a:t>
            </a:r>
            <a:r>
              <a:rPr lang="de-DE" sz="2400" dirty="0" err="1"/>
              <a:t>management</a:t>
            </a:r>
            <a:r>
              <a:rPr lang="de-DE" sz="2400" dirty="0"/>
              <a:t> </a:t>
            </a:r>
            <a:r>
              <a:rPr lang="de-DE" sz="2400" dirty="0" err="1"/>
              <a:t>must</a:t>
            </a:r>
            <a:r>
              <a:rPr lang="de-DE" sz="2400" dirty="0"/>
              <a:t> </a:t>
            </a:r>
            <a:r>
              <a:rPr lang="de-DE" sz="2400" dirty="0" err="1"/>
              <a:t>be</a:t>
            </a:r>
            <a:r>
              <a:rPr lang="de-DE" sz="2400" dirty="0"/>
              <a:t> </a:t>
            </a:r>
            <a:r>
              <a:rPr lang="de-DE" sz="2400" dirty="0" err="1"/>
              <a:t>carried</a:t>
            </a:r>
            <a:r>
              <a:rPr lang="de-DE" sz="2400" dirty="0"/>
              <a:t> out at a </a:t>
            </a:r>
            <a:r>
              <a:rPr lang="de-DE" sz="2400" dirty="0" err="1"/>
              <a:t>deeper</a:t>
            </a:r>
            <a:r>
              <a:rPr lang="de-DE" sz="2400" dirty="0"/>
              <a:t> </a:t>
            </a:r>
            <a:r>
              <a:rPr lang="de-DE" sz="2400" dirty="0" err="1"/>
              <a:t>level</a:t>
            </a:r>
            <a:r>
              <a:rPr lang="de-DE" sz="2400" dirty="0"/>
              <a:t> </a:t>
            </a:r>
            <a:r>
              <a:rPr lang="de-DE" sz="2400" dirty="0" err="1"/>
              <a:t>as</a:t>
            </a:r>
            <a:r>
              <a:rPr lang="de-DE" sz="2400" dirty="0"/>
              <a:t> </a:t>
            </a:r>
            <a:r>
              <a:rPr lang="de-DE" sz="2400" dirty="0" err="1"/>
              <a:t>more</a:t>
            </a:r>
            <a:r>
              <a:rPr lang="de-DE" sz="2400" dirty="0"/>
              <a:t> </a:t>
            </a:r>
            <a:r>
              <a:rPr lang="de-DE" sz="2400" dirty="0" err="1"/>
              <a:t>stakeholders</a:t>
            </a:r>
            <a:r>
              <a:rPr lang="de-DE" sz="2400" dirty="0"/>
              <a:t> </a:t>
            </a:r>
            <a:r>
              <a:rPr lang="de-DE" sz="2400" dirty="0" err="1"/>
              <a:t>are</a:t>
            </a:r>
            <a:r>
              <a:rPr lang="de-DE" sz="2400" dirty="0"/>
              <a:t> </a:t>
            </a:r>
            <a:r>
              <a:rPr lang="de-DE" sz="2400" dirty="0" err="1"/>
              <a:t>affected</a:t>
            </a:r>
            <a:r>
              <a:rPr lang="de-DE" sz="2400" dirty="0"/>
              <a:t> and </a:t>
            </a:r>
            <a:r>
              <a:rPr lang="de-DE" sz="2400" dirty="0" err="1"/>
              <a:t>can</a:t>
            </a:r>
            <a:r>
              <a:rPr lang="de-DE" sz="2400" dirty="0"/>
              <a:t> </a:t>
            </a:r>
            <a:r>
              <a:rPr lang="de-DE" sz="2400" dirty="0" err="1"/>
              <a:t>influence</a:t>
            </a:r>
            <a:r>
              <a:rPr lang="de-DE" sz="2400" dirty="0"/>
              <a:t> </a:t>
            </a:r>
            <a:r>
              <a:rPr lang="de-DE" sz="2400" dirty="0" err="1"/>
              <a:t>the</a:t>
            </a:r>
            <a:r>
              <a:rPr lang="de-DE" sz="2400" dirty="0"/>
              <a:t> </a:t>
            </a:r>
            <a:r>
              <a:rPr lang="de-DE" sz="2400" dirty="0" err="1"/>
              <a:t>success</a:t>
            </a:r>
            <a:r>
              <a:rPr lang="de-DE" sz="2400" dirty="0"/>
              <a:t>.</a:t>
            </a:r>
            <a:endParaRPr dirty="0"/>
          </a:p>
        </p:txBody>
      </p:sp>
      <p:sp>
        <p:nvSpPr>
          <p:cNvPr id="1418" name="Google Shape;1418;p19"/>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Identifying Key Stakeholders and Relationship Management</a:t>
            </a:r>
            <a:endParaRPr/>
          </a:p>
        </p:txBody>
      </p:sp>
      <p:sp>
        <p:nvSpPr>
          <p:cNvPr id="1419" name="Google Shape;1419;p19"/>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err="1">
                <a:solidFill>
                  <a:schemeClr val="lt1"/>
                </a:solidFill>
                <a:latin typeface="Calibri"/>
                <a:ea typeface="Calibri"/>
                <a:cs typeface="Calibri"/>
                <a:sym typeface="Calibri"/>
              </a:rPr>
              <a:t>Know</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who</a:t>
            </a:r>
            <a:r>
              <a:rPr lang="de-DE" sz="1600" b="0" i="0" dirty="0">
                <a:solidFill>
                  <a:schemeClr val="lt1"/>
                </a:solidFill>
                <a:latin typeface="Calibri"/>
                <a:ea typeface="Calibri"/>
                <a:cs typeface="Calibri"/>
                <a:sym typeface="Calibri"/>
              </a:rPr>
              <a:t> to </a:t>
            </a:r>
            <a:r>
              <a:rPr lang="de-DE" sz="1600" b="0" i="0" dirty="0" err="1">
                <a:solidFill>
                  <a:schemeClr val="lt1"/>
                </a:solidFill>
                <a:latin typeface="Calibri"/>
                <a:ea typeface="Calibri"/>
                <a:cs typeface="Calibri"/>
                <a:sym typeface="Calibri"/>
              </a:rPr>
              <a:t>communicate</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with</a:t>
            </a:r>
            <a:r>
              <a:rPr lang="de-DE" sz="1600" b="0" i="0" dirty="0">
                <a:solidFill>
                  <a:schemeClr val="lt1"/>
                </a:solidFill>
                <a:latin typeface="Calibri"/>
                <a:ea typeface="Calibri"/>
                <a:cs typeface="Calibri"/>
                <a:sym typeface="Calibri"/>
              </a:rPr>
              <a:t> and </a:t>
            </a:r>
            <a:r>
              <a:rPr lang="de-DE" sz="1600" b="0" i="0" dirty="0" err="1">
                <a:solidFill>
                  <a:schemeClr val="lt1"/>
                </a:solidFill>
                <a:latin typeface="Calibri"/>
                <a:ea typeface="Calibri"/>
                <a:cs typeface="Calibri"/>
                <a:sym typeface="Calibri"/>
              </a:rPr>
              <a:t>when</a:t>
            </a:r>
            <a:endParaRPr sz="1600" b="0" i="0" dirty="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20"/>
          <p:cNvSpPr txBox="1">
            <a:spLocks noGrp="1"/>
          </p:cNvSpPr>
          <p:nvPr>
            <p:ph type="body" idx="1"/>
          </p:nvPr>
        </p:nvSpPr>
        <p:spPr>
          <a:xfrm>
            <a:off x="3269110" y="4533160"/>
            <a:ext cx="1732731" cy="1237497"/>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595A59"/>
              </a:buClr>
              <a:buSzPts val="2400"/>
              <a:buNone/>
            </a:pPr>
            <a:r>
              <a:rPr lang="de-DE" dirty="0"/>
              <a:t>Stakeholder Analysis</a:t>
            </a:r>
            <a:endParaRPr dirty="0"/>
          </a:p>
        </p:txBody>
      </p:sp>
      <p:sp>
        <p:nvSpPr>
          <p:cNvPr id="1425" name="Google Shape;1425;p20"/>
          <p:cNvSpPr txBox="1">
            <a:spLocks noGrp="1"/>
          </p:cNvSpPr>
          <p:nvPr>
            <p:ph type="body" idx="2"/>
          </p:nvPr>
        </p:nvSpPr>
        <p:spPr>
          <a:xfrm>
            <a:off x="952107" y="4533160"/>
            <a:ext cx="2113800" cy="123749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A59"/>
              </a:buClr>
              <a:buSzPts val="2400"/>
              <a:buNone/>
            </a:pPr>
            <a:r>
              <a:rPr lang="de-DE" dirty="0"/>
              <a:t>Stakeholder </a:t>
            </a:r>
            <a:r>
              <a:rPr lang="de-DE" dirty="0" err="1"/>
              <a:t>Identification</a:t>
            </a:r>
            <a:endParaRPr dirty="0"/>
          </a:p>
        </p:txBody>
      </p:sp>
      <p:sp>
        <p:nvSpPr>
          <p:cNvPr id="1426" name="Google Shape;1426;p20"/>
          <p:cNvSpPr txBox="1">
            <a:spLocks noGrp="1"/>
          </p:cNvSpPr>
          <p:nvPr>
            <p:ph type="body" idx="3"/>
          </p:nvPr>
        </p:nvSpPr>
        <p:spPr>
          <a:xfrm>
            <a:off x="6966408" y="4533160"/>
            <a:ext cx="2375555" cy="1237497"/>
          </a:xfrm>
          <a:prstGeom prst="rect">
            <a:avLst/>
          </a:prstGeom>
          <a:noFill/>
          <a:ln>
            <a:noFill/>
          </a:ln>
        </p:spPr>
        <p:txBody>
          <a:bodyPr spcFirstLastPara="1" wrap="square" lIns="91425" tIns="45700" rIns="91425" bIns="45700" anchor="t" anchorCtr="0">
            <a:normAutofit fontScale="92500"/>
          </a:bodyPr>
          <a:lstStyle/>
          <a:p>
            <a:pPr marL="228600" lvl="0" indent="-228600" algn="ctr" rtl="0">
              <a:lnSpc>
                <a:spcPct val="90000"/>
              </a:lnSpc>
              <a:spcBef>
                <a:spcPts val="0"/>
              </a:spcBef>
              <a:spcAft>
                <a:spcPts val="0"/>
              </a:spcAft>
              <a:buClr>
                <a:srgbClr val="595A59"/>
              </a:buClr>
              <a:buSzPct val="100000"/>
              <a:buNone/>
            </a:pPr>
            <a:r>
              <a:rPr lang="de-DE"/>
              <a:t>Implementing &amp; Tracking Communications</a:t>
            </a:r>
            <a:endParaRPr/>
          </a:p>
        </p:txBody>
      </p:sp>
      <p:sp>
        <p:nvSpPr>
          <p:cNvPr id="1427" name="Google Shape;1427;p20"/>
          <p:cNvSpPr txBox="1">
            <a:spLocks noGrp="1"/>
          </p:cNvSpPr>
          <p:nvPr>
            <p:ph type="body" idx="4"/>
          </p:nvPr>
        </p:nvSpPr>
        <p:spPr>
          <a:xfrm>
            <a:off x="5229634" y="4533160"/>
            <a:ext cx="1868749" cy="123749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A59"/>
              </a:buClr>
              <a:buSzPts val="2400"/>
              <a:buNone/>
            </a:pPr>
            <a:r>
              <a:rPr lang="de-DE" dirty="0" err="1"/>
              <a:t>Measures</a:t>
            </a:r>
            <a:r>
              <a:rPr lang="de-DE" dirty="0"/>
              <a:t> &amp; Action plan</a:t>
            </a:r>
            <a:endParaRPr dirty="0"/>
          </a:p>
        </p:txBody>
      </p:sp>
      <p:sp>
        <p:nvSpPr>
          <p:cNvPr id="1428" name="Google Shape;1428;p20"/>
          <p:cNvSpPr txBox="1">
            <a:spLocks noGrp="1"/>
          </p:cNvSpPr>
          <p:nvPr>
            <p:ph type="body" idx="5"/>
          </p:nvPr>
        </p:nvSpPr>
        <p:spPr>
          <a:xfrm>
            <a:off x="9341963" y="4533159"/>
            <a:ext cx="1999077" cy="1237497"/>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595A59"/>
              </a:buClr>
              <a:buSzPts val="2400"/>
              <a:buNone/>
            </a:pPr>
            <a:r>
              <a:rPr lang="de-DE"/>
              <a:t>Stakeholder Monitoring &amp; Review</a:t>
            </a:r>
            <a:endParaRPr/>
          </a:p>
        </p:txBody>
      </p:sp>
      <p:sp>
        <p:nvSpPr>
          <p:cNvPr id="1429" name="Google Shape;1429;p20"/>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595A59"/>
              </a:buClr>
              <a:buSzPts val="3600"/>
              <a:buNone/>
            </a:pPr>
            <a:r>
              <a:rPr lang="de-DE" b="1" dirty="0"/>
              <a:t>The FIVE STEPS of Stakeholder Management</a:t>
            </a:r>
            <a:endParaRPr dirty="0"/>
          </a:p>
        </p:txBody>
      </p:sp>
      <p:sp>
        <p:nvSpPr>
          <p:cNvPr id="1430" name="Google Shape;1430;p20"/>
          <p:cNvSpPr txBox="1"/>
          <p:nvPr/>
        </p:nvSpPr>
        <p:spPr>
          <a:xfrm>
            <a:off x="1850065" y="2690037"/>
            <a:ext cx="6485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600">
                <a:solidFill>
                  <a:srgbClr val="595A59"/>
                </a:solidFill>
                <a:latin typeface="Calibri"/>
                <a:ea typeface="Calibri"/>
                <a:cs typeface="Calibri"/>
                <a:sym typeface="Calibri"/>
              </a:rPr>
              <a:t>1</a:t>
            </a:r>
            <a:endParaRPr/>
          </a:p>
        </p:txBody>
      </p:sp>
      <p:sp>
        <p:nvSpPr>
          <p:cNvPr id="1431" name="Google Shape;1431;p20"/>
          <p:cNvSpPr txBox="1"/>
          <p:nvPr/>
        </p:nvSpPr>
        <p:spPr>
          <a:xfrm>
            <a:off x="3895060" y="2690037"/>
            <a:ext cx="6485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600" dirty="0">
                <a:solidFill>
                  <a:srgbClr val="595A59"/>
                </a:solidFill>
                <a:latin typeface="Calibri"/>
                <a:ea typeface="Calibri"/>
                <a:cs typeface="Calibri"/>
                <a:sym typeface="Calibri"/>
              </a:rPr>
              <a:t>2</a:t>
            </a:r>
            <a:endParaRPr dirty="0"/>
          </a:p>
        </p:txBody>
      </p:sp>
      <p:sp>
        <p:nvSpPr>
          <p:cNvPr id="1432" name="Google Shape;1432;p20"/>
          <p:cNvSpPr txBox="1"/>
          <p:nvPr/>
        </p:nvSpPr>
        <p:spPr>
          <a:xfrm>
            <a:off x="5771707" y="2690036"/>
            <a:ext cx="6485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600" dirty="0">
                <a:solidFill>
                  <a:srgbClr val="595A59"/>
                </a:solidFill>
                <a:latin typeface="Calibri"/>
                <a:ea typeface="Calibri"/>
                <a:cs typeface="Calibri"/>
                <a:sym typeface="Calibri"/>
              </a:rPr>
              <a:t>3</a:t>
            </a:r>
            <a:endParaRPr dirty="0"/>
          </a:p>
        </p:txBody>
      </p:sp>
      <p:sp>
        <p:nvSpPr>
          <p:cNvPr id="1433" name="Google Shape;1433;p20"/>
          <p:cNvSpPr txBox="1"/>
          <p:nvPr/>
        </p:nvSpPr>
        <p:spPr>
          <a:xfrm>
            <a:off x="7829892" y="2690037"/>
            <a:ext cx="6485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600">
                <a:solidFill>
                  <a:srgbClr val="595A59"/>
                </a:solidFill>
                <a:latin typeface="Calibri"/>
                <a:ea typeface="Calibri"/>
                <a:cs typeface="Calibri"/>
                <a:sym typeface="Calibri"/>
              </a:rPr>
              <a:t>4</a:t>
            </a:r>
            <a:endParaRPr/>
          </a:p>
        </p:txBody>
      </p:sp>
      <p:sp>
        <p:nvSpPr>
          <p:cNvPr id="1434" name="Google Shape;1434;p20"/>
          <p:cNvSpPr txBox="1"/>
          <p:nvPr/>
        </p:nvSpPr>
        <p:spPr>
          <a:xfrm>
            <a:off x="9706539" y="2690035"/>
            <a:ext cx="6485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600">
                <a:solidFill>
                  <a:srgbClr val="595A59"/>
                </a:solidFill>
                <a:latin typeface="Calibri"/>
                <a:ea typeface="Calibri"/>
                <a:cs typeface="Calibri"/>
                <a:sym typeface="Calibri"/>
              </a:rPr>
              <a:t>5</a:t>
            </a:r>
            <a:endParaRPr/>
          </a:p>
        </p:txBody>
      </p:sp>
      <p:sp>
        <p:nvSpPr>
          <p:cNvPr id="1435" name="Google Shape;1435;p20"/>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A59"/>
              </a:buClr>
              <a:buSzPts val="1600"/>
              <a:buFont typeface="Arial"/>
              <a:buNone/>
            </a:pPr>
            <a:r>
              <a:rPr lang="de-DE" sz="1600" b="0" i="0" dirty="0">
                <a:solidFill>
                  <a:srgbClr val="595A59"/>
                </a:solidFill>
                <a:latin typeface="Calibri"/>
                <a:ea typeface="Calibri"/>
                <a:cs typeface="Calibri"/>
                <a:sym typeface="Calibri"/>
              </a:rPr>
              <a:t>These </a:t>
            </a:r>
            <a:r>
              <a:rPr lang="de-DE" sz="1600" b="0" i="0" dirty="0" err="1">
                <a:solidFill>
                  <a:srgbClr val="595A59"/>
                </a:solidFill>
                <a:latin typeface="Calibri"/>
                <a:ea typeface="Calibri"/>
                <a:cs typeface="Calibri"/>
                <a:sym typeface="Calibri"/>
              </a:rPr>
              <a:t>steps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are</a:t>
            </a:r>
            <a:r>
              <a:rPr lang="de-DE" sz="1600" b="0" i="0" dirty="0">
                <a:solidFill>
                  <a:srgbClr val="595A59"/>
                </a:solidFill>
                <a:latin typeface="Calibri"/>
                <a:ea typeface="Calibri"/>
                <a:cs typeface="Calibri"/>
                <a:sym typeface="Calibri"/>
              </a:rPr>
              <a:t> essential in </a:t>
            </a:r>
            <a:r>
              <a:rPr lang="de-DE" sz="1600" b="0" i="0" dirty="0" err="1">
                <a:solidFill>
                  <a:srgbClr val="595A59"/>
                </a:solidFill>
                <a:latin typeface="Calibri"/>
                <a:ea typeface="Calibri"/>
                <a:cs typeface="Calibri"/>
                <a:sym typeface="Calibri"/>
              </a:rPr>
              <a:t>order</a:t>
            </a:r>
            <a:r>
              <a:rPr lang="de-DE" sz="1600" b="0" i="0" dirty="0">
                <a:solidFill>
                  <a:srgbClr val="595A59"/>
                </a:solidFill>
                <a:latin typeface="Calibri"/>
                <a:ea typeface="Calibri"/>
                <a:cs typeface="Calibri"/>
                <a:sym typeface="Calibri"/>
              </a:rPr>
              <a:t> to </a:t>
            </a:r>
            <a:r>
              <a:rPr lang="de-DE" sz="1600" b="0" i="0" dirty="0" err="1">
                <a:solidFill>
                  <a:srgbClr val="595A59"/>
                </a:solidFill>
                <a:latin typeface="Calibri"/>
                <a:ea typeface="Calibri"/>
                <a:cs typeface="Calibri"/>
                <a:sym typeface="Calibri"/>
              </a:rPr>
              <a:t>be</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able</a:t>
            </a:r>
            <a:r>
              <a:rPr lang="de-DE" sz="1600" b="0" i="0" dirty="0">
                <a:solidFill>
                  <a:srgbClr val="595A59"/>
                </a:solidFill>
                <a:latin typeface="Calibri"/>
                <a:ea typeface="Calibri"/>
                <a:cs typeface="Calibri"/>
                <a:sym typeface="Calibri"/>
              </a:rPr>
              <a:t> to </a:t>
            </a:r>
            <a:r>
              <a:rPr lang="de-DE" sz="1600" b="0" i="0" dirty="0" err="1">
                <a:solidFill>
                  <a:srgbClr val="595A59"/>
                </a:solidFill>
                <a:latin typeface="Calibri"/>
                <a:ea typeface="Calibri"/>
                <a:cs typeface="Calibri"/>
                <a:sym typeface="Calibri"/>
              </a:rPr>
              <a:t>act</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quickly</a:t>
            </a:r>
            <a:r>
              <a:rPr lang="de-DE" sz="1600" b="0" i="0" dirty="0">
                <a:solidFill>
                  <a:srgbClr val="595A59"/>
                </a:solidFill>
                <a:latin typeface="Calibri"/>
                <a:ea typeface="Calibri"/>
                <a:cs typeface="Calibri"/>
                <a:sym typeface="Calibri"/>
              </a:rPr>
              <a:t> and </a:t>
            </a:r>
            <a:r>
              <a:rPr lang="de-DE" sz="1600" b="0" i="0" dirty="0" err="1">
                <a:solidFill>
                  <a:srgbClr val="595A59"/>
                </a:solidFill>
                <a:latin typeface="Calibri"/>
                <a:ea typeface="Calibri"/>
                <a:cs typeface="Calibri"/>
                <a:sym typeface="Calibri"/>
              </a:rPr>
              <a:t>effectively</a:t>
            </a:r>
            <a:r>
              <a:rPr lang="de-DE" sz="1600" b="0" i="0" dirty="0">
                <a:solidFill>
                  <a:srgbClr val="595A59"/>
                </a:solidFill>
                <a:latin typeface="Calibri"/>
                <a:ea typeface="Calibri"/>
                <a:cs typeface="Calibri"/>
                <a:sym typeface="Calibri"/>
              </a:rPr>
              <a:t> in the </a:t>
            </a:r>
            <a:r>
              <a:rPr lang="de-DE" sz="1600" b="0" i="0" dirty="0" err="1">
                <a:solidFill>
                  <a:srgbClr val="595A59"/>
                </a:solidFill>
                <a:latin typeface="Calibri"/>
                <a:ea typeface="Calibri"/>
                <a:cs typeface="Calibri"/>
                <a:sym typeface="Calibri"/>
              </a:rPr>
              <a:t>event</a:t>
            </a:r>
            <a:r>
              <a:rPr lang="de-DE" sz="1600" b="0" i="0" dirty="0">
                <a:solidFill>
                  <a:srgbClr val="595A59"/>
                </a:solidFill>
                <a:latin typeface="Calibri"/>
                <a:ea typeface="Calibri"/>
                <a:cs typeface="Calibri"/>
                <a:sym typeface="Calibri"/>
              </a:rPr>
              <a:t> of a </a:t>
            </a:r>
            <a:r>
              <a:rPr lang="de-DE" sz="1600" b="0" i="0" dirty="0" err="1">
                <a:solidFill>
                  <a:srgbClr val="595A59"/>
                </a:solidFill>
                <a:latin typeface="Calibri"/>
                <a:ea typeface="Calibri"/>
                <a:cs typeface="Calibri"/>
                <a:sym typeface="Calibri"/>
              </a:rPr>
              <a:t>crisis</a:t>
            </a:r>
            <a:r>
              <a:rPr lang="de-DE" sz="1600" b="0" i="0" dirty="0">
                <a:solidFill>
                  <a:srgbClr val="595A59"/>
                </a:solidFill>
                <a:latin typeface="Calibri"/>
                <a:ea typeface="Calibri"/>
                <a:cs typeface="Calibri"/>
                <a:sym typeface="Calibri"/>
              </a:rPr>
              <a:t>.</a:t>
            </a:r>
            <a:endParaRPr sz="1600" b="0" i="0" dirty="0">
              <a:solidFill>
                <a:srgbClr val="595A59"/>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21"/>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1" name="Google Shape;1441;p21"/>
          <p:cNvSpPr txBox="1">
            <a:spLocks noGrp="1"/>
          </p:cNvSpPr>
          <p:nvPr>
            <p:ph type="body" idx="1"/>
          </p:nvPr>
        </p:nvSpPr>
        <p:spPr>
          <a:xfrm>
            <a:off x="369291" y="1592123"/>
            <a:ext cx="11253958" cy="4430429"/>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595A59"/>
              </a:buClr>
              <a:buSzPts val="2400"/>
              <a:buNone/>
            </a:pPr>
            <a:r>
              <a:rPr lang="de-DE" sz="2400" dirty="0">
                <a:latin typeface="Calibri"/>
                <a:ea typeface="Calibri"/>
                <a:cs typeface="Calibri"/>
                <a:sym typeface="Calibri"/>
              </a:rPr>
              <a:t>In </a:t>
            </a:r>
            <a:r>
              <a:rPr lang="de-DE" sz="2400" dirty="0" err="1">
                <a:latin typeface="Calibri"/>
                <a:ea typeface="Calibri"/>
                <a:cs typeface="Calibri"/>
                <a:sym typeface="Calibri"/>
              </a:rPr>
              <a:t>the</a:t>
            </a:r>
            <a:r>
              <a:rPr lang="de-DE" sz="2400" dirty="0">
                <a:latin typeface="Calibri"/>
                <a:ea typeface="Calibri"/>
                <a:cs typeface="Calibri"/>
                <a:sym typeface="Calibri"/>
              </a:rPr>
              <a:t> </a:t>
            </a:r>
            <a:r>
              <a:rPr lang="de-DE" sz="2400" dirty="0" err="1">
                <a:latin typeface="Calibri"/>
                <a:ea typeface="Calibri"/>
                <a:cs typeface="Calibri"/>
                <a:sym typeface="Calibri"/>
              </a:rPr>
              <a:t>first</a:t>
            </a:r>
            <a:r>
              <a:rPr lang="de-DE" sz="2400" dirty="0">
                <a:latin typeface="Calibri"/>
                <a:ea typeface="Calibri"/>
                <a:cs typeface="Calibri"/>
                <a:sym typeface="Calibri"/>
              </a:rPr>
              <a:t> </a:t>
            </a:r>
            <a:r>
              <a:rPr lang="de-DE" sz="2400" dirty="0" err="1">
                <a:latin typeface="Calibri"/>
                <a:ea typeface="Calibri"/>
                <a:cs typeface="Calibri"/>
                <a:sym typeface="Calibri"/>
              </a:rPr>
              <a:t>step</a:t>
            </a:r>
            <a:r>
              <a:rPr lang="de-DE" sz="2400" dirty="0">
                <a:latin typeface="Calibri"/>
                <a:ea typeface="Calibri"/>
                <a:cs typeface="Calibri"/>
                <a:sym typeface="Calibri"/>
              </a:rPr>
              <a:t>, </a:t>
            </a:r>
            <a:r>
              <a:rPr lang="de-DE" sz="2400" dirty="0" err="1">
                <a:latin typeface="Calibri"/>
                <a:ea typeface="Calibri"/>
                <a:cs typeface="Calibri"/>
                <a:sym typeface="Calibri"/>
              </a:rPr>
              <a:t>identify</a:t>
            </a:r>
            <a:r>
              <a:rPr lang="de-DE" sz="2400" dirty="0">
                <a:latin typeface="Calibri"/>
                <a:ea typeface="Calibri"/>
                <a:cs typeface="Calibri"/>
                <a:sym typeface="Calibri"/>
              </a:rPr>
              <a:t> </a:t>
            </a:r>
            <a:r>
              <a:rPr lang="de-DE" sz="2400" dirty="0" err="1">
                <a:latin typeface="Calibri"/>
                <a:ea typeface="Calibri"/>
                <a:cs typeface="Calibri"/>
                <a:sym typeface="Calibri"/>
              </a:rPr>
              <a:t>stakeholders</a:t>
            </a:r>
            <a:r>
              <a:rPr lang="de-DE" sz="2400" dirty="0">
                <a:latin typeface="Calibri"/>
                <a:ea typeface="Calibri"/>
                <a:cs typeface="Calibri"/>
                <a:sym typeface="Calibri"/>
              </a:rPr>
              <a:t> </a:t>
            </a:r>
            <a:r>
              <a:rPr lang="de-DE" sz="2400" dirty="0" err="1">
                <a:latin typeface="Calibri"/>
                <a:ea typeface="Calibri"/>
                <a:cs typeface="Calibri"/>
                <a:sym typeface="Calibri"/>
              </a:rPr>
              <a:t>who</a:t>
            </a:r>
            <a:r>
              <a:rPr lang="de-DE" sz="2400" dirty="0">
                <a:latin typeface="Calibri"/>
                <a:ea typeface="Calibri"/>
                <a:cs typeface="Calibri"/>
                <a:sym typeface="Calibri"/>
              </a:rPr>
              <a:t> </a:t>
            </a:r>
            <a:r>
              <a:rPr lang="de-DE" sz="2400" dirty="0" err="1">
                <a:latin typeface="Calibri"/>
                <a:ea typeface="Calibri"/>
                <a:cs typeface="Calibri"/>
                <a:sym typeface="Calibri"/>
              </a:rPr>
              <a:t>need</a:t>
            </a:r>
            <a:r>
              <a:rPr lang="de-DE" sz="2400" dirty="0">
                <a:latin typeface="Calibri"/>
                <a:ea typeface="Calibri"/>
                <a:cs typeface="Calibri"/>
                <a:sym typeface="Calibri"/>
              </a:rPr>
              <a:t> to </a:t>
            </a:r>
            <a:r>
              <a:rPr lang="de-DE" sz="2400" dirty="0" err="1">
                <a:latin typeface="Calibri"/>
                <a:ea typeface="Calibri"/>
                <a:cs typeface="Calibri"/>
                <a:sym typeface="Calibri"/>
              </a:rPr>
              <a:t>be</a:t>
            </a:r>
            <a:r>
              <a:rPr lang="de-DE" sz="2400" dirty="0">
                <a:latin typeface="Calibri"/>
                <a:ea typeface="Calibri"/>
                <a:cs typeface="Calibri"/>
                <a:sym typeface="Calibri"/>
              </a:rPr>
              <a:t> </a:t>
            </a:r>
            <a:r>
              <a:rPr lang="de-DE" sz="2400" dirty="0" err="1">
                <a:latin typeface="Calibri"/>
                <a:ea typeface="Calibri"/>
                <a:cs typeface="Calibri"/>
                <a:sym typeface="Calibri"/>
              </a:rPr>
              <a:t>considered</a:t>
            </a:r>
            <a:r>
              <a:rPr lang="de-DE" sz="2400" dirty="0">
                <a:latin typeface="Calibri"/>
                <a:ea typeface="Calibri"/>
                <a:cs typeface="Calibri"/>
                <a:sym typeface="Calibri"/>
              </a:rPr>
              <a:t>. This </a:t>
            </a:r>
            <a:r>
              <a:rPr lang="de-DE" sz="2400" dirty="0" err="1">
                <a:latin typeface="Calibri"/>
                <a:ea typeface="Calibri"/>
                <a:cs typeface="Calibri"/>
                <a:sym typeface="Calibri"/>
              </a:rPr>
              <a:t>step</a:t>
            </a:r>
            <a:r>
              <a:rPr lang="de-DE" sz="2400" dirty="0">
                <a:latin typeface="Calibri"/>
                <a:ea typeface="Calibri"/>
                <a:cs typeface="Calibri"/>
                <a:sym typeface="Calibri"/>
              </a:rPr>
              <a:t> </a:t>
            </a:r>
            <a:r>
              <a:rPr lang="de-DE" sz="2400" dirty="0" err="1">
                <a:latin typeface="Calibri"/>
                <a:ea typeface="Calibri"/>
                <a:cs typeface="Calibri"/>
                <a:sym typeface="Calibri"/>
              </a:rPr>
              <a:t>can</a:t>
            </a:r>
            <a:r>
              <a:rPr lang="de-DE" sz="2400" dirty="0">
                <a:latin typeface="Calibri"/>
                <a:ea typeface="Calibri"/>
                <a:cs typeface="Calibri"/>
                <a:sym typeface="Calibri"/>
              </a:rPr>
              <a:t> </a:t>
            </a:r>
            <a:r>
              <a:rPr lang="de-DE" sz="2400" dirty="0" err="1">
                <a:latin typeface="Calibri"/>
                <a:ea typeface="Calibri"/>
                <a:cs typeface="Calibri"/>
                <a:sym typeface="Calibri"/>
              </a:rPr>
              <a:t>be</a:t>
            </a:r>
            <a:r>
              <a:rPr lang="de-DE" sz="2400" dirty="0">
                <a:latin typeface="Calibri"/>
                <a:ea typeface="Calibri"/>
                <a:cs typeface="Calibri"/>
                <a:sym typeface="Calibri"/>
              </a:rPr>
              <a:t> </a:t>
            </a:r>
            <a:r>
              <a:rPr lang="de-DE" sz="2400" dirty="0" err="1">
                <a:latin typeface="Calibri"/>
                <a:ea typeface="Calibri"/>
                <a:cs typeface="Calibri"/>
                <a:sym typeface="Calibri"/>
              </a:rPr>
              <a:t>supported</a:t>
            </a:r>
            <a:r>
              <a:rPr lang="de-DE" sz="2400" dirty="0">
                <a:latin typeface="Calibri"/>
                <a:ea typeface="Calibri"/>
                <a:cs typeface="Calibri"/>
                <a:sym typeface="Calibri"/>
              </a:rPr>
              <a:t> </a:t>
            </a:r>
            <a:r>
              <a:rPr lang="de-DE" sz="2400" dirty="0" err="1">
                <a:latin typeface="Calibri"/>
                <a:ea typeface="Calibri"/>
                <a:cs typeface="Calibri"/>
                <a:sym typeface="Calibri"/>
              </a:rPr>
              <a:t>by</a:t>
            </a:r>
            <a:r>
              <a:rPr lang="de-DE" sz="2400" dirty="0">
                <a:latin typeface="Calibri"/>
                <a:ea typeface="Calibri"/>
                <a:cs typeface="Calibri"/>
                <a:sym typeface="Calibri"/>
              </a:rPr>
              <a:t> a </a:t>
            </a:r>
            <a:r>
              <a:rPr lang="de-DE" sz="2400" dirty="0" err="1">
                <a:latin typeface="Calibri"/>
                <a:ea typeface="Calibri"/>
                <a:cs typeface="Calibri"/>
                <a:sym typeface="Calibri"/>
              </a:rPr>
              <a:t>creativity</a:t>
            </a:r>
            <a:r>
              <a:rPr lang="de-DE" sz="2400" dirty="0">
                <a:latin typeface="Calibri"/>
                <a:ea typeface="Calibri"/>
                <a:cs typeface="Calibri"/>
                <a:sym typeface="Calibri"/>
              </a:rPr>
              <a:t> </a:t>
            </a:r>
            <a:r>
              <a:rPr lang="de-DE" sz="2400" dirty="0" err="1">
                <a:latin typeface="Calibri"/>
                <a:ea typeface="Calibri"/>
                <a:cs typeface="Calibri"/>
                <a:sym typeface="Calibri"/>
              </a:rPr>
              <a:t>method</a:t>
            </a:r>
            <a:r>
              <a:rPr lang="de-DE" sz="2400" dirty="0">
                <a:latin typeface="Calibri"/>
                <a:ea typeface="Calibri"/>
                <a:cs typeface="Calibri"/>
                <a:sym typeface="Calibri"/>
              </a:rPr>
              <a:t> like </a:t>
            </a:r>
            <a:r>
              <a:rPr lang="de-DE" sz="2400" dirty="0" err="1">
                <a:latin typeface="Calibri"/>
                <a:ea typeface="Calibri"/>
                <a:cs typeface="Calibri"/>
                <a:sym typeface="Calibri"/>
              </a:rPr>
              <a:t>brainstorming</a:t>
            </a:r>
            <a:r>
              <a:rPr lang="de-DE" sz="2400" dirty="0">
                <a:latin typeface="Calibri"/>
                <a:ea typeface="Calibri"/>
                <a:cs typeface="Calibri"/>
                <a:sym typeface="Calibri"/>
              </a:rPr>
              <a:t>.</a:t>
            </a:r>
            <a:endParaRPr dirty="0"/>
          </a:p>
          <a:p>
            <a:pPr marL="228600" lvl="0" indent="-228600" algn="l" rtl="0">
              <a:lnSpc>
                <a:spcPct val="100000"/>
              </a:lnSpc>
              <a:spcBef>
                <a:spcPts val="600"/>
              </a:spcBef>
              <a:spcAft>
                <a:spcPts val="0"/>
              </a:spcAft>
              <a:buClr>
                <a:srgbClr val="595A59"/>
              </a:buClr>
              <a:buSzPts val="2400"/>
              <a:buNone/>
            </a:pPr>
            <a:r>
              <a:rPr lang="de-DE" sz="2400" dirty="0">
                <a:latin typeface="Calibri"/>
                <a:ea typeface="Calibri"/>
                <a:cs typeface="Calibri"/>
                <a:sym typeface="Calibri"/>
              </a:rPr>
              <a:t>	</a:t>
            </a:r>
            <a:r>
              <a:rPr lang="de-DE" sz="2400" b="1" dirty="0">
                <a:solidFill>
                  <a:srgbClr val="F27954"/>
                </a:solidFill>
                <a:latin typeface="Calibri"/>
                <a:ea typeface="Calibri"/>
                <a:cs typeface="Calibri"/>
                <a:sym typeface="Calibri"/>
              </a:rPr>
              <a:t>Use </a:t>
            </a:r>
            <a:r>
              <a:rPr lang="de-DE" sz="2400" b="1" dirty="0" err="1">
                <a:solidFill>
                  <a:srgbClr val="F27954"/>
                </a:solidFill>
                <a:latin typeface="Calibri"/>
                <a:ea typeface="Calibri"/>
                <a:cs typeface="Calibri"/>
                <a:sym typeface="Calibri"/>
              </a:rPr>
              <a:t>following</a:t>
            </a:r>
            <a:r>
              <a:rPr lang="de-DE" sz="2400" b="1" dirty="0">
                <a:solidFill>
                  <a:srgbClr val="F27954"/>
                </a:solidFill>
                <a:latin typeface="Calibri"/>
                <a:ea typeface="Calibri"/>
                <a:cs typeface="Calibri"/>
                <a:sym typeface="Calibri"/>
              </a:rPr>
              <a:t> </a:t>
            </a:r>
            <a:r>
              <a:rPr lang="de-DE" sz="2400" b="1" dirty="0" err="1">
                <a:solidFill>
                  <a:srgbClr val="F27954"/>
                </a:solidFill>
                <a:latin typeface="Calibri"/>
                <a:ea typeface="Calibri"/>
                <a:cs typeface="Calibri"/>
                <a:sym typeface="Calibri"/>
              </a:rPr>
              <a:t>guiding</a:t>
            </a:r>
            <a:r>
              <a:rPr lang="de-DE" sz="2400" b="1" dirty="0">
                <a:solidFill>
                  <a:srgbClr val="F27954"/>
                </a:solidFill>
                <a:latin typeface="Calibri"/>
                <a:ea typeface="Calibri"/>
                <a:cs typeface="Calibri"/>
                <a:sym typeface="Calibri"/>
              </a:rPr>
              <a:t> </a:t>
            </a:r>
            <a:r>
              <a:rPr lang="de-DE" sz="2400" b="1" dirty="0" err="1">
                <a:solidFill>
                  <a:srgbClr val="F27954"/>
                </a:solidFill>
                <a:latin typeface="Calibri"/>
                <a:ea typeface="Calibri"/>
                <a:cs typeface="Calibri"/>
                <a:sym typeface="Calibri"/>
              </a:rPr>
              <a:t>questions</a:t>
            </a:r>
            <a:r>
              <a:rPr lang="de-DE" sz="2400" b="1" dirty="0">
                <a:solidFill>
                  <a:srgbClr val="F27954"/>
                </a:solidFill>
                <a:latin typeface="Calibri"/>
                <a:ea typeface="Calibri"/>
                <a:cs typeface="Calibri"/>
                <a:sym typeface="Calibri"/>
              </a:rPr>
              <a:t>:</a:t>
            </a:r>
            <a:endParaRPr dirty="0"/>
          </a:p>
          <a:p>
            <a:pPr marL="342900" lvl="0" indent="-342900" algn="l" rtl="0">
              <a:lnSpc>
                <a:spcPct val="100000"/>
              </a:lnSpc>
              <a:spcBef>
                <a:spcPts val="600"/>
              </a:spcBef>
              <a:spcAft>
                <a:spcPts val="0"/>
              </a:spcAft>
              <a:buClr>
                <a:srgbClr val="F27954"/>
              </a:buClr>
              <a:buSzPts val="2400"/>
              <a:buFont typeface="Arial"/>
              <a:buChar char="•"/>
            </a:pPr>
            <a:r>
              <a:rPr lang="de-DE" sz="2400" b="1" dirty="0">
                <a:latin typeface="Calibri"/>
                <a:ea typeface="Calibri"/>
                <a:cs typeface="Calibri"/>
                <a:sym typeface="Calibri"/>
              </a:rPr>
              <a:t>Who </a:t>
            </a:r>
            <a:r>
              <a:rPr lang="de-DE" sz="2400" b="1" dirty="0" err="1">
                <a:latin typeface="Calibri"/>
                <a:ea typeface="Calibri"/>
                <a:cs typeface="Calibri"/>
                <a:sym typeface="Calibri"/>
              </a:rPr>
              <a:t>can</a:t>
            </a:r>
            <a:r>
              <a:rPr lang="de-DE" sz="2400" b="1" dirty="0">
                <a:latin typeface="Calibri"/>
                <a:ea typeface="Calibri"/>
                <a:cs typeface="Calibri"/>
                <a:sym typeface="Calibri"/>
              </a:rPr>
              <a:t> </a:t>
            </a:r>
            <a:r>
              <a:rPr lang="de-DE" sz="2400" b="1" dirty="0" err="1">
                <a:latin typeface="Calibri"/>
                <a:ea typeface="Calibri"/>
                <a:cs typeface="Calibri"/>
                <a:sym typeface="Calibri"/>
              </a:rPr>
              <a:t>influence</a:t>
            </a:r>
            <a:r>
              <a:rPr lang="de-DE" sz="2400" b="1" dirty="0">
                <a:latin typeface="Calibri"/>
                <a:ea typeface="Calibri"/>
                <a:cs typeface="Calibri"/>
                <a:sym typeface="Calibri"/>
              </a:rPr>
              <a:t> </a:t>
            </a:r>
            <a:r>
              <a:rPr lang="de-DE" sz="2400" b="1" dirty="0" err="1">
                <a:latin typeface="Calibri"/>
                <a:ea typeface="Calibri"/>
                <a:cs typeface="Calibri"/>
                <a:sym typeface="Calibri"/>
              </a:rPr>
              <a:t>the</a:t>
            </a:r>
            <a:r>
              <a:rPr lang="de-DE" sz="2400" b="1" dirty="0">
                <a:latin typeface="Calibri"/>
                <a:ea typeface="Calibri"/>
                <a:cs typeface="Calibri"/>
                <a:sym typeface="Calibri"/>
              </a:rPr>
              <a:t> </a:t>
            </a:r>
            <a:r>
              <a:rPr lang="de-DE" sz="2400" b="1" dirty="0" err="1">
                <a:latin typeface="Calibri"/>
                <a:ea typeface="Calibri"/>
                <a:cs typeface="Calibri"/>
                <a:sym typeface="Calibri"/>
              </a:rPr>
              <a:t>project</a:t>
            </a:r>
            <a:r>
              <a:rPr lang="de-DE" sz="2400" b="1" dirty="0">
                <a:latin typeface="Calibri"/>
                <a:ea typeface="Calibri"/>
                <a:cs typeface="Calibri"/>
                <a:sym typeface="Calibri"/>
              </a:rPr>
              <a:t>/</a:t>
            </a:r>
            <a:r>
              <a:rPr lang="de-DE" sz="2400" b="1" dirty="0" err="1">
                <a:latin typeface="Calibri"/>
                <a:ea typeface="Calibri"/>
                <a:cs typeface="Calibri"/>
                <a:sym typeface="Calibri"/>
              </a:rPr>
              <a:t>daily</a:t>
            </a:r>
            <a:r>
              <a:rPr lang="de-DE" sz="2400" b="1" dirty="0">
                <a:latin typeface="Calibri"/>
                <a:ea typeface="Calibri"/>
                <a:cs typeface="Calibri"/>
                <a:sym typeface="Calibri"/>
              </a:rPr>
              <a:t> </a:t>
            </a:r>
            <a:r>
              <a:rPr lang="de-DE" sz="2400" b="1" dirty="0" err="1">
                <a:latin typeface="Calibri"/>
                <a:ea typeface="Calibri"/>
                <a:cs typeface="Calibri"/>
                <a:sym typeface="Calibri"/>
              </a:rPr>
              <a:t>business</a:t>
            </a:r>
            <a:r>
              <a:rPr lang="de-DE" sz="2400" b="1" dirty="0">
                <a:latin typeface="Calibri"/>
                <a:ea typeface="Calibri"/>
                <a:cs typeface="Calibri"/>
                <a:sym typeface="Calibri"/>
              </a:rPr>
              <a:t>?</a:t>
            </a:r>
            <a:endParaRPr dirty="0"/>
          </a:p>
          <a:p>
            <a:pPr marL="342900" lvl="0" indent="-342900" algn="l" rtl="0">
              <a:lnSpc>
                <a:spcPct val="100000"/>
              </a:lnSpc>
              <a:spcBef>
                <a:spcPts val="600"/>
              </a:spcBef>
              <a:spcAft>
                <a:spcPts val="0"/>
              </a:spcAft>
              <a:buClr>
                <a:srgbClr val="F27954"/>
              </a:buClr>
              <a:buSzPts val="2400"/>
              <a:buFont typeface="Arial"/>
              <a:buChar char="•"/>
            </a:pPr>
            <a:r>
              <a:rPr lang="de-DE" sz="2400" b="1" dirty="0">
                <a:latin typeface="Calibri"/>
                <a:ea typeface="Calibri"/>
                <a:cs typeface="Calibri"/>
                <a:sym typeface="Calibri"/>
              </a:rPr>
              <a:t>Who </a:t>
            </a:r>
            <a:r>
              <a:rPr lang="de-DE" sz="2400" b="1" dirty="0" err="1">
                <a:latin typeface="Calibri"/>
                <a:ea typeface="Calibri"/>
                <a:cs typeface="Calibri"/>
                <a:sym typeface="Calibri"/>
              </a:rPr>
              <a:t>is</a:t>
            </a:r>
            <a:r>
              <a:rPr lang="de-DE" sz="2400" b="1" dirty="0">
                <a:latin typeface="Calibri"/>
                <a:ea typeface="Calibri"/>
                <a:cs typeface="Calibri"/>
                <a:sym typeface="Calibri"/>
              </a:rPr>
              <a:t> </a:t>
            </a:r>
            <a:r>
              <a:rPr lang="de-DE" sz="2400" b="1" dirty="0" err="1">
                <a:latin typeface="Calibri"/>
                <a:ea typeface="Calibri"/>
                <a:cs typeface="Calibri"/>
                <a:sym typeface="Calibri"/>
              </a:rPr>
              <a:t>involved</a:t>
            </a:r>
            <a:r>
              <a:rPr lang="de-DE" sz="2400" b="1" dirty="0">
                <a:latin typeface="Calibri"/>
                <a:ea typeface="Calibri"/>
                <a:cs typeface="Calibri"/>
                <a:sym typeface="Calibri"/>
              </a:rPr>
              <a:t> in </a:t>
            </a:r>
            <a:r>
              <a:rPr lang="de-DE" sz="2400" b="1" dirty="0" err="1">
                <a:latin typeface="Calibri"/>
                <a:ea typeface="Calibri"/>
                <a:cs typeface="Calibri"/>
                <a:sym typeface="Calibri"/>
              </a:rPr>
              <a:t>the</a:t>
            </a:r>
            <a:r>
              <a:rPr lang="de-DE" sz="2400" b="1" dirty="0">
                <a:latin typeface="Calibri"/>
                <a:ea typeface="Calibri"/>
                <a:cs typeface="Calibri"/>
                <a:sym typeface="Calibri"/>
              </a:rPr>
              <a:t> </a:t>
            </a:r>
            <a:r>
              <a:rPr lang="de-DE" sz="2400" b="1" dirty="0" err="1">
                <a:latin typeface="Calibri"/>
                <a:ea typeface="Calibri"/>
                <a:cs typeface="Calibri"/>
                <a:sym typeface="Calibri"/>
              </a:rPr>
              <a:t>project</a:t>
            </a:r>
            <a:r>
              <a:rPr lang="de-DE" sz="2400" b="1" dirty="0">
                <a:latin typeface="Calibri"/>
                <a:ea typeface="Calibri"/>
                <a:cs typeface="Calibri"/>
                <a:sym typeface="Calibri"/>
              </a:rPr>
              <a:t>/</a:t>
            </a:r>
            <a:r>
              <a:rPr lang="de-DE" sz="2400" b="1" dirty="0" err="1">
                <a:latin typeface="Calibri"/>
                <a:ea typeface="Calibri"/>
                <a:cs typeface="Calibri"/>
                <a:sym typeface="Calibri"/>
              </a:rPr>
              <a:t>daily</a:t>
            </a:r>
            <a:r>
              <a:rPr lang="de-DE" sz="2400" b="1" dirty="0">
                <a:latin typeface="Calibri"/>
                <a:ea typeface="Calibri"/>
                <a:cs typeface="Calibri"/>
                <a:sym typeface="Calibri"/>
              </a:rPr>
              <a:t> </a:t>
            </a:r>
            <a:r>
              <a:rPr lang="de-DE" sz="2400" b="1" dirty="0" err="1">
                <a:latin typeface="Calibri"/>
                <a:ea typeface="Calibri"/>
                <a:cs typeface="Calibri"/>
                <a:sym typeface="Calibri"/>
              </a:rPr>
              <a:t>business</a:t>
            </a:r>
            <a:r>
              <a:rPr lang="de-DE" sz="2400" b="1" dirty="0">
                <a:latin typeface="Calibri"/>
                <a:ea typeface="Calibri"/>
                <a:cs typeface="Calibri"/>
                <a:sym typeface="Calibri"/>
              </a:rPr>
              <a:t>?</a:t>
            </a:r>
            <a:endParaRPr dirty="0"/>
          </a:p>
          <a:p>
            <a:pPr marL="342900" lvl="0" indent="-342900" algn="l" rtl="0">
              <a:lnSpc>
                <a:spcPct val="100000"/>
              </a:lnSpc>
              <a:spcBef>
                <a:spcPts val="600"/>
              </a:spcBef>
              <a:spcAft>
                <a:spcPts val="0"/>
              </a:spcAft>
              <a:buClr>
                <a:srgbClr val="F27954"/>
              </a:buClr>
              <a:buSzPts val="2400"/>
              <a:buFont typeface="Arial"/>
              <a:buChar char="•"/>
            </a:pPr>
            <a:r>
              <a:rPr lang="de-DE" sz="2400" b="1" dirty="0">
                <a:latin typeface="Calibri"/>
                <a:ea typeface="Calibri"/>
                <a:cs typeface="Calibri"/>
                <a:sym typeface="Calibri"/>
              </a:rPr>
              <a:t>Who </a:t>
            </a:r>
            <a:r>
              <a:rPr lang="de-DE" sz="2400" b="1" dirty="0" err="1">
                <a:latin typeface="Calibri"/>
                <a:ea typeface="Calibri"/>
                <a:cs typeface="Calibri"/>
                <a:sym typeface="Calibri"/>
              </a:rPr>
              <a:t>is</a:t>
            </a:r>
            <a:r>
              <a:rPr lang="de-DE" sz="2400" b="1" dirty="0">
                <a:latin typeface="Calibri"/>
                <a:ea typeface="Calibri"/>
                <a:cs typeface="Calibri"/>
                <a:sym typeface="Calibri"/>
              </a:rPr>
              <a:t> </a:t>
            </a:r>
            <a:r>
              <a:rPr lang="de-DE" sz="2400" b="1" dirty="0" err="1">
                <a:latin typeface="Calibri"/>
                <a:ea typeface="Calibri"/>
                <a:cs typeface="Calibri"/>
                <a:sym typeface="Calibri"/>
              </a:rPr>
              <a:t>affected</a:t>
            </a:r>
            <a:r>
              <a:rPr lang="de-DE" sz="2400" b="1" dirty="0">
                <a:latin typeface="Calibri"/>
                <a:ea typeface="Calibri"/>
                <a:cs typeface="Calibri"/>
                <a:sym typeface="Calibri"/>
              </a:rPr>
              <a:t> </a:t>
            </a:r>
            <a:r>
              <a:rPr lang="de-DE" sz="2400" b="1" dirty="0" err="1">
                <a:latin typeface="Calibri"/>
                <a:ea typeface="Calibri"/>
                <a:cs typeface="Calibri"/>
                <a:sym typeface="Calibri"/>
              </a:rPr>
              <a:t>by</a:t>
            </a:r>
            <a:r>
              <a:rPr lang="de-DE" sz="2400" b="1" dirty="0">
                <a:latin typeface="Calibri"/>
                <a:ea typeface="Calibri"/>
                <a:cs typeface="Calibri"/>
                <a:sym typeface="Calibri"/>
              </a:rPr>
              <a:t> </a:t>
            </a:r>
            <a:r>
              <a:rPr lang="de-DE" sz="2400" b="1" dirty="0" err="1">
                <a:latin typeface="Calibri"/>
                <a:ea typeface="Calibri"/>
                <a:cs typeface="Calibri"/>
                <a:sym typeface="Calibri"/>
              </a:rPr>
              <a:t>the</a:t>
            </a:r>
            <a:r>
              <a:rPr lang="de-DE" sz="2400" b="1" dirty="0">
                <a:latin typeface="Calibri"/>
                <a:ea typeface="Calibri"/>
                <a:cs typeface="Calibri"/>
                <a:sym typeface="Calibri"/>
              </a:rPr>
              <a:t> </a:t>
            </a:r>
            <a:r>
              <a:rPr lang="de-DE" sz="2400" b="1" dirty="0" err="1">
                <a:latin typeface="Calibri"/>
                <a:ea typeface="Calibri"/>
                <a:cs typeface="Calibri"/>
                <a:sym typeface="Calibri"/>
              </a:rPr>
              <a:t>impact</a:t>
            </a:r>
            <a:r>
              <a:rPr lang="de-DE" sz="2400" b="1" dirty="0">
                <a:latin typeface="Calibri"/>
                <a:ea typeface="Calibri"/>
                <a:cs typeface="Calibri"/>
                <a:sym typeface="Calibri"/>
              </a:rPr>
              <a:t> of </a:t>
            </a:r>
            <a:r>
              <a:rPr lang="de-DE" sz="2400" b="1" dirty="0" err="1">
                <a:latin typeface="Calibri"/>
                <a:ea typeface="Calibri"/>
                <a:cs typeface="Calibri"/>
                <a:sym typeface="Calibri"/>
              </a:rPr>
              <a:t>the</a:t>
            </a:r>
            <a:r>
              <a:rPr lang="de-DE" sz="2400" b="1" dirty="0">
                <a:latin typeface="Calibri"/>
                <a:ea typeface="Calibri"/>
                <a:cs typeface="Calibri"/>
                <a:sym typeface="Calibri"/>
              </a:rPr>
              <a:t> </a:t>
            </a:r>
            <a:r>
              <a:rPr lang="de-DE" sz="2400" b="1" dirty="0" err="1">
                <a:latin typeface="Calibri"/>
                <a:ea typeface="Calibri"/>
                <a:cs typeface="Calibri"/>
                <a:sym typeface="Calibri"/>
              </a:rPr>
              <a:t>project</a:t>
            </a:r>
            <a:r>
              <a:rPr lang="de-DE" sz="2400" b="1" dirty="0">
                <a:latin typeface="Calibri"/>
                <a:ea typeface="Calibri"/>
                <a:cs typeface="Calibri"/>
                <a:sym typeface="Calibri"/>
              </a:rPr>
              <a:t> /</a:t>
            </a:r>
            <a:r>
              <a:rPr lang="de-DE" sz="2400" b="1" dirty="0" err="1">
                <a:latin typeface="Calibri"/>
                <a:ea typeface="Calibri"/>
                <a:cs typeface="Calibri"/>
                <a:sym typeface="Calibri"/>
              </a:rPr>
              <a:t>daily</a:t>
            </a:r>
            <a:r>
              <a:rPr lang="de-DE" sz="2400" b="1" dirty="0">
                <a:latin typeface="Calibri"/>
                <a:ea typeface="Calibri"/>
                <a:cs typeface="Calibri"/>
                <a:sym typeface="Calibri"/>
              </a:rPr>
              <a:t> </a:t>
            </a:r>
            <a:r>
              <a:rPr lang="de-DE" sz="2400" b="1" dirty="0" err="1">
                <a:latin typeface="Calibri"/>
                <a:ea typeface="Calibri"/>
                <a:cs typeface="Calibri"/>
                <a:sym typeface="Calibri"/>
              </a:rPr>
              <a:t>business</a:t>
            </a:r>
            <a:r>
              <a:rPr lang="de-DE" sz="2400" b="1" dirty="0">
                <a:latin typeface="Calibri"/>
                <a:ea typeface="Calibri"/>
                <a:cs typeface="Calibri"/>
                <a:sym typeface="Calibri"/>
              </a:rPr>
              <a:t>?</a:t>
            </a:r>
            <a:endParaRPr dirty="0"/>
          </a:p>
          <a:p>
            <a:pPr marL="342900" lvl="0" indent="-342900" algn="l" rtl="0">
              <a:lnSpc>
                <a:spcPct val="100000"/>
              </a:lnSpc>
              <a:spcBef>
                <a:spcPts val="600"/>
              </a:spcBef>
              <a:spcAft>
                <a:spcPts val="0"/>
              </a:spcAft>
              <a:buClr>
                <a:srgbClr val="F27954"/>
              </a:buClr>
              <a:buSzPts val="2400"/>
              <a:buFont typeface="Arial"/>
              <a:buChar char="•"/>
            </a:pPr>
            <a:r>
              <a:rPr lang="de-DE" sz="2400" b="1" dirty="0">
                <a:latin typeface="Calibri"/>
                <a:ea typeface="Calibri"/>
                <a:cs typeface="Calibri"/>
                <a:sym typeface="Calibri"/>
              </a:rPr>
              <a:t>Who </a:t>
            </a:r>
            <a:r>
              <a:rPr lang="de-DE" sz="2400" b="1" dirty="0" err="1">
                <a:latin typeface="Calibri"/>
                <a:ea typeface="Calibri"/>
                <a:cs typeface="Calibri"/>
                <a:sym typeface="Calibri"/>
              </a:rPr>
              <a:t>has</a:t>
            </a:r>
            <a:r>
              <a:rPr lang="de-DE" sz="2400" b="1" dirty="0">
                <a:latin typeface="Calibri"/>
                <a:ea typeface="Calibri"/>
                <a:cs typeface="Calibri"/>
                <a:sym typeface="Calibri"/>
              </a:rPr>
              <a:t> an </a:t>
            </a:r>
            <a:r>
              <a:rPr lang="de-DE" sz="2400" b="1" dirty="0" err="1">
                <a:latin typeface="Calibri"/>
                <a:ea typeface="Calibri"/>
                <a:cs typeface="Calibri"/>
                <a:sym typeface="Calibri"/>
              </a:rPr>
              <a:t>interest</a:t>
            </a:r>
            <a:r>
              <a:rPr lang="de-DE" sz="2400" b="1" dirty="0">
                <a:latin typeface="Calibri"/>
                <a:ea typeface="Calibri"/>
                <a:cs typeface="Calibri"/>
                <a:sym typeface="Calibri"/>
              </a:rPr>
              <a:t> in </a:t>
            </a:r>
            <a:r>
              <a:rPr lang="de-DE" sz="2400" b="1" dirty="0" err="1">
                <a:latin typeface="Calibri"/>
                <a:ea typeface="Calibri"/>
                <a:cs typeface="Calibri"/>
                <a:sym typeface="Calibri"/>
              </a:rPr>
              <a:t>the</a:t>
            </a:r>
            <a:r>
              <a:rPr lang="de-DE" sz="2400" b="1" dirty="0">
                <a:latin typeface="Calibri"/>
                <a:ea typeface="Calibri"/>
                <a:cs typeface="Calibri"/>
                <a:sym typeface="Calibri"/>
              </a:rPr>
              <a:t> </a:t>
            </a:r>
            <a:r>
              <a:rPr lang="de-DE" sz="2400" b="1" dirty="0" err="1">
                <a:latin typeface="Calibri"/>
                <a:ea typeface="Calibri"/>
                <a:cs typeface="Calibri"/>
                <a:sym typeface="Calibri"/>
              </a:rPr>
              <a:t>outcome</a:t>
            </a:r>
            <a:r>
              <a:rPr lang="de-DE" sz="2400" b="1" dirty="0">
                <a:latin typeface="Calibri"/>
                <a:ea typeface="Calibri"/>
                <a:cs typeface="Calibri"/>
                <a:sym typeface="Calibri"/>
              </a:rPr>
              <a:t> of </a:t>
            </a:r>
            <a:r>
              <a:rPr lang="de-DE" sz="2400" b="1" dirty="0" err="1">
                <a:latin typeface="Calibri"/>
                <a:ea typeface="Calibri"/>
                <a:cs typeface="Calibri"/>
                <a:sym typeface="Calibri"/>
              </a:rPr>
              <a:t>the</a:t>
            </a:r>
            <a:r>
              <a:rPr lang="de-DE" sz="2400" b="1" dirty="0">
                <a:latin typeface="Calibri"/>
                <a:ea typeface="Calibri"/>
                <a:cs typeface="Calibri"/>
                <a:sym typeface="Calibri"/>
              </a:rPr>
              <a:t> </a:t>
            </a:r>
            <a:r>
              <a:rPr lang="de-DE" sz="2400" b="1" dirty="0" err="1">
                <a:latin typeface="Calibri"/>
                <a:ea typeface="Calibri"/>
                <a:cs typeface="Calibri"/>
                <a:sym typeface="Calibri"/>
              </a:rPr>
              <a:t>project</a:t>
            </a:r>
            <a:r>
              <a:rPr lang="de-DE" sz="2400" b="1" dirty="0">
                <a:latin typeface="Calibri"/>
                <a:ea typeface="Calibri"/>
                <a:cs typeface="Calibri"/>
                <a:sym typeface="Calibri"/>
              </a:rPr>
              <a:t>/</a:t>
            </a:r>
            <a:r>
              <a:rPr lang="de-DE" sz="2400" b="1" dirty="0" err="1">
                <a:latin typeface="Calibri"/>
                <a:ea typeface="Calibri"/>
                <a:cs typeface="Calibri"/>
                <a:sym typeface="Calibri"/>
              </a:rPr>
              <a:t>daily</a:t>
            </a:r>
            <a:r>
              <a:rPr lang="de-DE" sz="2400" b="1" dirty="0">
                <a:latin typeface="Calibri"/>
                <a:ea typeface="Calibri"/>
                <a:cs typeface="Calibri"/>
                <a:sym typeface="Calibri"/>
              </a:rPr>
              <a:t> </a:t>
            </a:r>
            <a:r>
              <a:rPr lang="de-DE" sz="2400" b="1" dirty="0" err="1">
                <a:latin typeface="Calibri"/>
                <a:ea typeface="Calibri"/>
                <a:cs typeface="Calibri"/>
                <a:sym typeface="Calibri"/>
              </a:rPr>
              <a:t>business</a:t>
            </a:r>
            <a:r>
              <a:rPr lang="de-DE" sz="2400" b="1" dirty="0">
                <a:latin typeface="Calibri"/>
                <a:ea typeface="Calibri"/>
                <a:cs typeface="Calibri"/>
                <a:sym typeface="Calibri"/>
              </a:rPr>
              <a:t>?</a:t>
            </a:r>
            <a:endParaRPr dirty="0"/>
          </a:p>
          <a:p>
            <a:pPr marL="342900" lvl="0" indent="-190500" algn="l" rtl="0">
              <a:lnSpc>
                <a:spcPct val="100000"/>
              </a:lnSpc>
              <a:spcBef>
                <a:spcPts val="600"/>
              </a:spcBef>
              <a:spcAft>
                <a:spcPts val="0"/>
              </a:spcAft>
              <a:buClr>
                <a:srgbClr val="F27954"/>
              </a:buClr>
              <a:buSzPts val="2400"/>
              <a:buFont typeface="Arial"/>
              <a:buNone/>
            </a:pPr>
            <a:endParaRPr sz="2400" b="1" dirty="0">
              <a:latin typeface="Calibri"/>
              <a:ea typeface="Calibri"/>
              <a:cs typeface="Calibri"/>
              <a:sym typeface="Calibri"/>
            </a:endParaRPr>
          </a:p>
          <a:p>
            <a:pPr marL="228600" lvl="0" indent="-228600" algn="l" rtl="0">
              <a:lnSpc>
                <a:spcPct val="100000"/>
              </a:lnSpc>
              <a:spcBef>
                <a:spcPts val="600"/>
              </a:spcBef>
              <a:spcAft>
                <a:spcPts val="0"/>
              </a:spcAft>
              <a:buClr>
                <a:srgbClr val="595A59"/>
              </a:buClr>
              <a:buSzPts val="2400"/>
              <a:buNone/>
            </a:pPr>
            <a:r>
              <a:rPr lang="de-DE" sz="2400" dirty="0">
                <a:latin typeface="Calibri"/>
                <a:ea typeface="Calibri"/>
                <a:cs typeface="Calibri"/>
                <a:sym typeface="Calibri"/>
              </a:rPr>
              <a:t>The </a:t>
            </a:r>
            <a:r>
              <a:rPr lang="de-DE" sz="2400" dirty="0" err="1">
                <a:latin typeface="Calibri"/>
                <a:ea typeface="Calibri"/>
                <a:cs typeface="Calibri"/>
                <a:sym typeface="Calibri"/>
              </a:rPr>
              <a:t>identified</a:t>
            </a:r>
            <a:r>
              <a:rPr lang="de-DE" sz="2400" dirty="0">
                <a:latin typeface="Calibri"/>
                <a:ea typeface="Calibri"/>
                <a:cs typeface="Calibri"/>
                <a:sym typeface="Calibri"/>
              </a:rPr>
              <a:t> </a:t>
            </a:r>
            <a:r>
              <a:rPr lang="de-DE" sz="2400" dirty="0" err="1">
                <a:latin typeface="Calibri"/>
                <a:ea typeface="Calibri"/>
                <a:cs typeface="Calibri"/>
                <a:sym typeface="Calibri"/>
              </a:rPr>
              <a:t>stakeholders</a:t>
            </a:r>
            <a:r>
              <a:rPr lang="de-DE" sz="2400" dirty="0">
                <a:latin typeface="Calibri"/>
                <a:ea typeface="Calibri"/>
                <a:cs typeface="Calibri"/>
                <a:sym typeface="Calibri"/>
              </a:rPr>
              <a:t> </a:t>
            </a:r>
            <a:r>
              <a:rPr lang="de-DE" sz="2400" dirty="0" err="1">
                <a:latin typeface="Calibri"/>
                <a:ea typeface="Calibri"/>
                <a:cs typeface="Calibri"/>
                <a:sym typeface="Calibri"/>
              </a:rPr>
              <a:t>should</a:t>
            </a:r>
            <a:r>
              <a:rPr lang="de-DE" sz="2400" dirty="0">
                <a:latin typeface="Calibri"/>
                <a:ea typeface="Calibri"/>
                <a:cs typeface="Calibri"/>
                <a:sym typeface="Calibri"/>
              </a:rPr>
              <a:t> </a:t>
            </a:r>
            <a:r>
              <a:rPr lang="de-DE" sz="2400" dirty="0" err="1">
                <a:latin typeface="Calibri"/>
                <a:ea typeface="Calibri"/>
                <a:cs typeface="Calibri"/>
                <a:sym typeface="Calibri"/>
              </a:rPr>
              <a:t>be</a:t>
            </a:r>
            <a:r>
              <a:rPr lang="de-DE" sz="2400" dirty="0">
                <a:latin typeface="Calibri"/>
                <a:ea typeface="Calibri"/>
                <a:cs typeface="Calibri"/>
                <a:sym typeface="Calibri"/>
              </a:rPr>
              <a:t> </a:t>
            </a:r>
            <a:r>
              <a:rPr lang="de-DE" sz="2400" dirty="0" err="1">
                <a:latin typeface="Calibri"/>
                <a:ea typeface="Calibri"/>
                <a:cs typeface="Calibri"/>
                <a:sym typeface="Calibri"/>
              </a:rPr>
              <a:t>clearly</a:t>
            </a:r>
            <a:r>
              <a:rPr lang="de-DE" sz="2400" dirty="0">
                <a:latin typeface="Calibri"/>
                <a:ea typeface="Calibri"/>
                <a:cs typeface="Calibri"/>
                <a:sym typeface="Calibri"/>
              </a:rPr>
              <a:t> </a:t>
            </a:r>
            <a:r>
              <a:rPr lang="de-DE" sz="2400" dirty="0" err="1">
                <a:latin typeface="Calibri"/>
                <a:ea typeface="Calibri"/>
                <a:cs typeface="Calibri"/>
                <a:sym typeface="Calibri"/>
              </a:rPr>
              <a:t>illustrated</a:t>
            </a:r>
            <a:r>
              <a:rPr lang="de-DE" sz="2400" dirty="0">
                <a:latin typeface="Calibri"/>
                <a:ea typeface="Calibri"/>
                <a:cs typeface="Calibri"/>
                <a:sym typeface="Calibri"/>
              </a:rPr>
              <a:t> - </a:t>
            </a:r>
            <a:r>
              <a:rPr lang="de-DE" sz="2400" dirty="0" err="1">
                <a:latin typeface="Calibri"/>
                <a:ea typeface="Calibri"/>
                <a:cs typeface="Calibri"/>
                <a:sym typeface="Calibri"/>
              </a:rPr>
              <a:t>whether</a:t>
            </a:r>
            <a:r>
              <a:rPr lang="de-DE" sz="2400" dirty="0">
                <a:latin typeface="Calibri"/>
                <a:ea typeface="Calibri"/>
                <a:cs typeface="Calibri"/>
                <a:sym typeface="Calibri"/>
              </a:rPr>
              <a:t> in </a:t>
            </a:r>
            <a:r>
              <a:rPr lang="de-DE" sz="2400" dirty="0" err="1">
                <a:latin typeface="Calibri"/>
                <a:ea typeface="Calibri"/>
                <a:cs typeface="Calibri"/>
                <a:sym typeface="Calibri"/>
              </a:rPr>
              <a:t>tabular</a:t>
            </a:r>
            <a:r>
              <a:rPr lang="de-DE" sz="2400" dirty="0">
                <a:latin typeface="Calibri"/>
                <a:ea typeface="Calibri"/>
                <a:cs typeface="Calibri"/>
                <a:sym typeface="Calibri"/>
              </a:rPr>
              <a:t> form </a:t>
            </a:r>
            <a:r>
              <a:rPr lang="de-DE" sz="2400" dirty="0" err="1">
                <a:latin typeface="Calibri"/>
                <a:ea typeface="Calibri"/>
                <a:cs typeface="Calibri"/>
                <a:sym typeface="Calibri"/>
              </a:rPr>
              <a:t>or</a:t>
            </a:r>
            <a:r>
              <a:rPr lang="de-DE" sz="2400" dirty="0">
                <a:latin typeface="Calibri"/>
                <a:ea typeface="Calibri"/>
                <a:cs typeface="Calibri"/>
                <a:sym typeface="Calibri"/>
              </a:rPr>
              <a:t> </a:t>
            </a:r>
            <a:r>
              <a:rPr lang="de-DE" sz="2400" dirty="0" err="1">
                <a:latin typeface="Calibri"/>
                <a:ea typeface="Calibri"/>
                <a:cs typeface="Calibri"/>
                <a:sym typeface="Calibri"/>
              </a:rPr>
              <a:t>as</a:t>
            </a:r>
            <a:r>
              <a:rPr lang="de-DE" sz="2400" dirty="0">
                <a:latin typeface="Calibri"/>
                <a:ea typeface="Calibri"/>
                <a:cs typeface="Calibri"/>
                <a:sym typeface="Calibri"/>
              </a:rPr>
              <a:t> a </a:t>
            </a:r>
            <a:r>
              <a:rPr lang="de-DE" sz="2400" dirty="0" err="1">
                <a:latin typeface="Calibri"/>
                <a:ea typeface="Calibri"/>
                <a:cs typeface="Calibri"/>
                <a:sym typeface="Calibri"/>
              </a:rPr>
              <a:t>mind</a:t>
            </a:r>
            <a:r>
              <a:rPr lang="de-DE" sz="2400" dirty="0">
                <a:latin typeface="Calibri"/>
                <a:ea typeface="Calibri"/>
                <a:cs typeface="Calibri"/>
                <a:sym typeface="Calibri"/>
              </a:rPr>
              <a:t> </a:t>
            </a:r>
            <a:r>
              <a:rPr lang="de-DE" sz="2400" dirty="0" err="1">
                <a:latin typeface="Calibri"/>
                <a:ea typeface="Calibri"/>
                <a:cs typeface="Calibri"/>
                <a:sym typeface="Calibri"/>
              </a:rPr>
              <a:t>map</a:t>
            </a:r>
            <a:r>
              <a:rPr lang="de-DE" sz="2400" dirty="0">
                <a:latin typeface="Calibri"/>
                <a:ea typeface="Calibri"/>
                <a:cs typeface="Calibri"/>
                <a:sym typeface="Calibri"/>
              </a:rPr>
              <a:t> </a:t>
            </a:r>
            <a:r>
              <a:rPr lang="de-DE" sz="2400" dirty="0" err="1">
                <a:latin typeface="Calibri"/>
                <a:ea typeface="Calibri"/>
                <a:cs typeface="Calibri"/>
                <a:sym typeface="Calibri"/>
              </a:rPr>
              <a:t>or</a:t>
            </a:r>
            <a:r>
              <a:rPr lang="de-DE" sz="2400" dirty="0">
                <a:latin typeface="Calibri"/>
                <a:ea typeface="Calibri"/>
                <a:cs typeface="Calibri"/>
                <a:sym typeface="Calibri"/>
              </a:rPr>
              <a:t> </a:t>
            </a:r>
            <a:r>
              <a:rPr lang="de-DE" sz="2400" dirty="0" err="1">
                <a:latin typeface="Calibri"/>
                <a:ea typeface="Calibri"/>
                <a:cs typeface="Calibri"/>
                <a:sym typeface="Calibri"/>
              </a:rPr>
              <a:t>stakeholder</a:t>
            </a:r>
            <a:r>
              <a:rPr lang="de-DE" sz="2400" dirty="0">
                <a:latin typeface="Calibri"/>
                <a:ea typeface="Calibri"/>
                <a:cs typeface="Calibri"/>
                <a:sym typeface="Calibri"/>
              </a:rPr>
              <a:t> </a:t>
            </a:r>
            <a:r>
              <a:rPr lang="de-DE" sz="2400" dirty="0" err="1">
                <a:latin typeface="Calibri"/>
                <a:ea typeface="Calibri"/>
                <a:cs typeface="Calibri"/>
                <a:sym typeface="Calibri"/>
              </a:rPr>
              <a:t>cards</a:t>
            </a:r>
            <a:r>
              <a:rPr lang="de-DE" sz="2400" dirty="0">
                <a:latin typeface="Calibri"/>
                <a:ea typeface="Calibri"/>
                <a:cs typeface="Calibri"/>
                <a:sym typeface="Calibri"/>
              </a:rPr>
              <a:t>.</a:t>
            </a:r>
            <a:endParaRPr dirty="0"/>
          </a:p>
        </p:txBody>
      </p:sp>
      <p:sp>
        <p:nvSpPr>
          <p:cNvPr id="1442" name="Google Shape;1442;p21"/>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01 Stakeholder Identification</a:t>
            </a:r>
            <a:endParaRPr>
              <a:solidFill>
                <a:schemeClr val="lt1"/>
              </a:solidFill>
            </a:endParaRPr>
          </a:p>
        </p:txBody>
      </p:sp>
      <p:sp>
        <p:nvSpPr>
          <p:cNvPr id="1443" name="Google Shape;1443;p21"/>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err="1">
                <a:solidFill>
                  <a:schemeClr val="lt1"/>
                </a:solidFill>
                <a:latin typeface="Calibri"/>
                <a:ea typeface="Calibri"/>
                <a:cs typeface="Calibri"/>
                <a:sym typeface="Calibri"/>
              </a:rPr>
              <a:t>Identify</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who</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is</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strategically</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important</a:t>
            </a:r>
            <a:r>
              <a:rPr lang="de-DE" sz="1600" b="0" i="0" dirty="0">
                <a:solidFill>
                  <a:schemeClr val="lt1"/>
                </a:solidFill>
                <a:latin typeface="Calibri"/>
                <a:ea typeface="Calibri"/>
                <a:cs typeface="Calibri"/>
                <a:sym typeface="Calibri"/>
              </a:rPr>
              <a:t> to </a:t>
            </a:r>
            <a:r>
              <a:rPr lang="de-DE" sz="1600" b="0" i="0" dirty="0" err="1">
                <a:solidFill>
                  <a:schemeClr val="lt1"/>
                </a:solidFill>
                <a:latin typeface="Calibri"/>
                <a:ea typeface="Calibri"/>
                <a:cs typeface="Calibri"/>
                <a:sym typeface="Calibri"/>
              </a:rPr>
              <a:t>your</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business</a:t>
            </a:r>
            <a:r>
              <a:rPr lang="de-DE" sz="1600" b="0" i="0" dirty="0">
                <a:solidFill>
                  <a:schemeClr val="lt1"/>
                </a:solidFill>
                <a:latin typeface="Calibri"/>
                <a:ea typeface="Calibri"/>
                <a:cs typeface="Calibri"/>
                <a:sym typeface="Calibri"/>
              </a:rPr>
              <a:t>.</a:t>
            </a:r>
            <a:endParaRPr sz="1600" b="0" i="0" dirty="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22"/>
          <p:cNvSpPr txBox="1">
            <a:spLocks noGrp="1"/>
          </p:cNvSpPr>
          <p:nvPr>
            <p:ph type="body" idx="2"/>
          </p:nvPr>
        </p:nvSpPr>
        <p:spPr>
          <a:xfrm>
            <a:off x="633715" y="2505507"/>
            <a:ext cx="4957908" cy="582221"/>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lnSpc>
                <a:spcPct val="90000"/>
              </a:lnSpc>
              <a:spcBef>
                <a:spcPts val="0"/>
              </a:spcBef>
              <a:spcAft>
                <a:spcPts val="0"/>
              </a:spcAft>
              <a:buClr>
                <a:schemeClr val="lt1"/>
              </a:buClr>
              <a:buSzPct val="100000"/>
              <a:buNone/>
            </a:pPr>
            <a:r>
              <a:rPr lang="de-DE" b="1"/>
              <a:t>1. Mind-mapping of stakeholders</a:t>
            </a:r>
            <a:endParaRPr b="1">
              <a:solidFill>
                <a:schemeClr val="lt1"/>
              </a:solidFill>
            </a:endParaRPr>
          </a:p>
        </p:txBody>
      </p:sp>
      <p:sp>
        <p:nvSpPr>
          <p:cNvPr id="1449" name="Google Shape;1449;p22"/>
          <p:cNvSpPr txBox="1">
            <a:spLocks noGrp="1"/>
          </p:cNvSpPr>
          <p:nvPr>
            <p:ph type="body" idx="4"/>
          </p:nvPr>
        </p:nvSpPr>
        <p:spPr>
          <a:xfrm>
            <a:off x="6320236" y="2418710"/>
            <a:ext cx="4957908" cy="58222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500"/>
              <a:buNone/>
            </a:pPr>
            <a:r>
              <a:rPr lang="de-DE" sz="2500" b="1"/>
              <a:t>2. Stakeholder cards</a:t>
            </a:r>
            <a:endParaRPr sz="2500" b="1"/>
          </a:p>
        </p:txBody>
      </p:sp>
      <p:grpSp>
        <p:nvGrpSpPr>
          <p:cNvPr id="1450" name="Google Shape;1450;p22"/>
          <p:cNvGrpSpPr/>
          <p:nvPr/>
        </p:nvGrpSpPr>
        <p:grpSpPr>
          <a:xfrm>
            <a:off x="633715" y="3522669"/>
            <a:ext cx="4636988" cy="2646895"/>
            <a:chOff x="2282732" y="1678689"/>
            <a:chExt cx="7626535" cy="4047274"/>
          </a:xfrm>
        </p:grpSpPr>
        <p:cxnSp>
          <p:nvCxnSpPr>
            <p:cNvPr id="1451" name="Google Shape;1451;p22"/>
            <p:cNvCxnSpPr>
              <a:cxnSpLocks/>
            </p:cNvCxnSpPr>
            <p:nvPr/>
          </p:nvCxnSpPr>
          <p:spPr>
            <a:xfrm>
              <a:off x="7638802" y="2653303"/>
              <a:ext cx="582710" cy="0"/>
            </a:xfrm>
            <a:prstGeom prst="straightConnector1">
              <a:avLst/>
            </a:prstGeom>
            <a:noFill/>
            <a:ln w="38100" cap="flat" cmpd="sng">
              <a:solidFill>
                <a:srgbClr val="7F7F7F"/>
              </a:solidFill>
              <a:prstDash val="solid"/>
              <a:miter lim="800000"/>
              <a:headEnd type="none" w="sm" len="sm"/>
              <a:tailEnd type="triangle" w="med" len="med"/>
            </a:ln>
          </p:spPr>
        </p:cxnSp>
        <p:cxnSp>
          <p:nvCxnSpPr>
            <p:cNvPr id="1452" name="Google Shape;1452;p22"/>
            <p:cNvCxnSpPr/>
            <p:nvPr/>
          </p:nvCxnSpPr>
          <p:spPr>
            <a:xfrm rot="10800000" flipH="1">
              <a:off x="8947023" y="2186117"/>
              <a:ext cx="321172" cy="214713"/>
            </a:xfrm>
            <a:prstGeom prst="straightConnector1">
              <a:avLst/>
            </a:prstGeom>
            <a:noFill/>
            <a:ln w="38100" cap="flat" cmpd="sng">
              <a:solidFill>
                <a:srgbClr val="7F7F7F"/>
              </a:solidFill>
              <a:prstDash val="solid"/>
              <a:miter lim="800000"/>
              <a:headEnd type="none" w="sm" len="sm"/>
              <a:tailEnd type="triangle" w="med" len="med"/>
            </a:ln>
          </p:spPr>
        </p:cxnSp>
        <p:cxnSp>
          <p:nvCxnSpPr>
            <p:cNvPr id="1453" name="Google Shape;1453;p22"/>
            <p:cNvCxnSpPr>
              <a:stCxn id="1454" idx="5"/>
            </p:cNvCxnSpPr>
            <p:nvPr/>
          </p:nvCxnSpPr>
          <p:spPr>
            <a:xfrm>
              <a:off x="8903299" y="2795467"/>
              <a:ext cx="254700" cy="282300"/>
            </a:xfrm>
            <a:prstGeom prst="straightConnector1">
              <a:avLst/>
            </a:prstGeom>
            <a:noFill/>
            <a:ln w="38100" cap="flat" cmpd="sng">
              <a:solidFill>
                <a:srgbClr val="7F7F7F"/>
              </a:solidFill>
              <a:prstDash val="solid"/>
              <a:miter lim="800000"/>
              <a:headEnd type="none" w="sm" len="sm"/>
              <a:tailEnd type="triangle" w="med" len="med"/>
            </a:ln>
          </p:spPr>
        </p:cxnSp>
        <p:cxnSp>
          <p:nvCxnSpPr>
            <p:cNvPr id="1455" name="Google Shape;1455;p22"/>
            <p:cNvCxnSpPr/>
            <p:nvPr/>
          </p:nvCxnSpPr>
          <p:spPr>
            <a:xfrm rot="10800000" flipH="1">
              <a:off x="6142323" y="3353358"/>
              <a:ext cx="131195" cy="270000"/>
            </a:xfrm>
            <a:prstGeom prst="straightConnector1">
              <a:avLst/>
            </a:prstGeom>
            <a:noFill/>
            <a:ln w="38100" cap="flat" cmpd="sng">
              <a:solidFill>
                <a:srgbClr val="7F7F7F"/>
              </a:solidFill>
              <a:prstDash val="solid"/>
              <a:miter lim="800000"/>
              <a:headEnd type="none" w="sm" len="sm"/>
              <a:tailEnd type="triangle" w="med" len="med"/>
            </a:ln>
          </p:spPr>
        </p:cxnSp>
        <p:cxnSp>
          <p:nvCxnSpPr>
            <p:cNvPr id="1456" name="Google Shape;1456;p22"/>
            <p:cNvCxnSpPr/>
            <p:nvPr/>
          </p:nvCxnSpPr>
          <p:spPr>
            <a:xfrm rot="10800000" flipH="1">
              <a:off x="7943903" y="4110047"/>
              <a:ext cx="268116" cy="154404"/>
            </a:xfrm>
            <a:prstGeom prst="straightConnector1">
              <a:avLst/>
            </a:prstGeom>
            <a:noFill/>
            <a:ln w="38100" cap="flat" cmpd="sng">
              <a:solidFill>
                <a:srgbClr val="7F7F7F"/>
              </a:solidFill>
              <a:prstDash val="solid"/>
              <a:miter lim="800000"/>
              <a:headEnd type="none" w="sm" len="sm"/>
              <a:tailEnd type="triangle" w="med" len="med"/>
            </a:ln>
          </p:spPr>
        </p:cxnSp>
        <p:cxnSp>
          <p:nvCxnSpPr>
            <p:cNvPr id="1457" name="Google Shape;1457;p22"/>
            <p:cNvCxnSpPr/>
            <p:nvPr/>
          </p:nvCxnSpPr>
          <p:spPr>
            <a:xfrm>
              <a:off x="8883041" y="4220942"/>
              <a:ext cx="172057" cy="77202"/>
            </a:xfrm>
            <a:prstGeom prst="straightConnector1">
              <a:avLst/>
            </a:prstGeom>
            <a:noFill/>
            <a:ln w="38100" cap="flat" cmpd="sng">
              <a:solidFill>
                <a:srgbClr val="7F7F7F"/>
              </a:solidFill>
              <a:prstDash val="solid"/>
              <a:miter lim="800000"/>
              <a:headEnd type="none" w="sm" len="sm"/>
              <a:tailEnd type="triangle" w="med" len="med"/>
            </a:ln>
          </p:spPr>
        </p:cxnSp>
        <p:cxnSp>
          <p:nvCxnSpPr>
            <p:cNvPr id="1458" name="Google Shape;1458;p22"/>
            <p:cNvCxnSpPr/>
            <p:nvPr/>
          </p:nvCxnSpPr>
          <p:spPr>
            <a:xfrm flipH="1">
              <a:off x="8366871" y="4644137"/>
              <a:ext cx="675603" cy="321172"/>
            </a:xfrm>
            <a:prstGeom prst="straightConnector1">
              <a:avLst/>
            </a:prstGeom>
            <a:noFill/>
            <a:ln w="38100" cap="flat" cmpd="sng">
              <a:solidFill>
                <a:srgbClr val="7F7F7F"/>
              </a:solidFill>
              <a:prstDash val="solid"/>
              <a:miter lim="800000"/>
              <a:headEnd type="none" w="sm" len="sm"/>
              <a:tailEnd type="triangle" w="med" len="med"/>
            </a:ln>
          </p:spPr>
        </p:cxnSp>
        <p:cxnSp>
          <p:nvCxnSpPr>
            <p:cNvPr id="1459" name="Google Shape;1459;p22"/>
            <p:cNvCxnSpPr>
              <a:stCxn id="1460" idx="4"/>
              <a:endCxn id="1461" idx="0"/>
            </p:cNvCxnSpPr>
            <p:nvPr/>
          </p:nvCxnSpPr>
          <p:spPr>
            <a:xfrm flipH="1">
              <a:off x="9302322" y="4764237"/>
              <a:ext cx="62100" cy="319500"/>
            </a:xfrm>
            <a:prstGeom prst="straightConnector1">
              <a:avLst/>
            </a:prstGeom>
            <a:noFill/>
            <a:ln w="38100" cap="flat" cmpd="sng">
              <a:solidFill>
                <a:srgbClr val="7F7F7F"/>
              </a:solidFill>
              <a:prstDash val="solid"/>
              <a:miter lim="800000"/>
              <a:headEnd type="none" w="sm" len="sm"/>
              <a:tailEnd type="triangle" w="med" len="med"/>
            </a:ln>
          </p:spPr>
        </p:cxnSp>
        <p:cxnSp>
          <p:nvCxnSpPr>
            <p:cNvPr id="1463" name="Google Shape;1463;p22"/>
            <p:cNvCxnSpPr>
              <a:cxnSpLocks/>
            </p:cNvCxnSpPr>
            <p:nvPr/>
          </p:nvCxnSpPr>
          <p:spPr>
            <a:xfrm flipH="1">
              <a:off x="5409782" y="3175946"/>
              <a:ext cx="439070" cy="359462"/>
            </a:xfrm>
            <a:prstGeom prst="straightConnector1">
              <a:avLst/>
            </a:prstGeom>
            <a:noFill/>
            <a:ln w="38100" cap="flat" cmpd="sng">
              <a:solidFill>
                <a:srgbClr val="7F7F7F"/>
              </a:solidFill>
              <a:prstDash val="solid"/>
              <a:miter lim="800000"/>
              <a:headEnd type="none" w="sm" len="sm"/>
              <a:tailEnd type="triangle" w="med" len="med"/>
            </a:ln>
          </p:spPr>
        </p:cxnSp>
        <p:cxnSp>
          <p:nvCxnSpPr>
            <p:cNvPr id="1464" name="Google Shape;1464;p22"/>
            <p:cNvCxnSpPr/>
            <p:nvPr/>
          </p:nvCxnSpPr>
          <p:spPr>
            <a:xfrm>
              <a:off x="6106748" y="4884482"/>
              <a:ext cx="303477" cy="100544"/>
            </a:xfrm>
            <a:prstGeom prst="straightConnector1">
              <a:avLst/>
            </a:prstGeom>
            <a:noFill/>
            <a:ln w="38100" cap="flat" cmpd="sng">
              <a:solidFill>
                <a:srgbClr val="7F7F7F"/>
              </a:solidFill>
              <a:prstDash val="solid"/>
              <a:miter lim="800000"/>
              <a:headEnd type="none" w="sm" len="sm"/>
              <a:tailEnd type="triangle" w="med" len="med"/>
            </a:ln>
          </p:spPr>
        </p:cxnSp>
        <p:cxnSp>
          <p:nvCxnSpPr>
            <p:cNvPr id="1465" name="Google Shape;1465;p22"/>
            <p:cNvCxnSpPr/>
            <p:nvPr/>
          </p:nvCxnSpPr>
          <p:spPr>
            <a:xfrm>
              <a:off x="6881451" y="3353357"/>
              <a:ext cx="199837" cy="364102"/>
            </a:xfrm>
            <a:prstGeom prst="straightConnector1">
              <a:avLst/>
            </a:prstGeom>
            <a:noFill/>
            <a:ln w="38100" cap="flat" cmpd="sng">
              <a:solidFill>
                <a:srgbClr val="7F7F7F"/>
              </a:solidFill>
              <a:prstDash val="solid"/>
              <a:miter lim="800000"/>
              <a:headEnd type="none" w="sm" len="sm"/>
              <a:tailEnd type="triangle" w="med" len="med"/>
            </a:ln>
          </p:spPr>
        </p:cxnSp>
        <p:cxnSp>
          <p:nvCxnSpPr>
            <p:cNvPr id="1466" name="Google Shape;1466;p22"/>
            <p:cNvCxnSpPr/>
            <p:nvPr/>
          </p:nvCxnSpPr>
          <p:spPr>
            <a:xfrm flipH="1">
              <a:off x="4483193" y="4317548"/>
              <a:ext cx="32684" cy="269239"/>
            </a:xfrm>
            <a:prstGeom prst="straightConnector1">
              <a:avLst/>
            </a:prstGeom>
            <a:noFill/>
            <a:ln w="38100" cap="flat" cmpd="sng">
              <a:solidFill>
                <a:srgbClr val="7F7F7F"/>
              </a:solidFill>
              <a:prstDash val="solid"/>
              <a:miter lim="800000"/>
              <a:headEnd type="none" w="sm" len="sm"/>
              <a:tailEnd type="triangle" w="med" len="med"/>
            </a:ln>
          </p:spPr>
        </p:cxnSp>
        <p:cxnSp>
          <p:nvCxnSpPr>
            <p:cNvPr id="1467" name="Google Shape;1467;p22"/>
            <p:cNvCxnSpPr/>
            <p:nvPr/>
          </p:nvCxnSpPr>
          <p:spPr>
            <a:xfrm>
              <a:off x="4999852" y="4236602"/>
              <a:ext cx="321172" cy="327244"/>
            </a:xfrm>
            <a:prstGeom prst="straightConnector1">
              <a:avLst/>
            </a:prstGeom>
            <a:noFill/>
            <a:ln w="38100" cap="flat" cmpd="sng">
              <a:solidFill>
                <a:srgbClr val="7F7F7F"/>
              </a:solidFill>
              <a:prstDash val="solid"/>
              <a:miter lim="800000"/>
              <a:headEnd type="none" w="sm" len="sm"/>
              <a:tailEnd type="triangle" w="med" len="med"/>
            </a:ln>
          </p:spPr>
        </p:cxnSp>
        <p:cxnSp>
          <p:nvCxnSpPr>
            <p:cNvPr id="1468" name="Google Shape;1468;p22"/>
            <p:cNvCxnSpPr/>
            <p:nvPr/>
          </p:nvCxnSpPr>
          <p:spPr>
            <a:xfrm flipH="1">
              <a:off x="3633079" y="4661348"/>
              <a:ext cx="36650" cy="289269"/>
            </a:xfrm>
            <a:prstGeom prst="straightConnector1">
              <a:avLst/>
            </a:prstGeom>
            <a:noFill/>
            <a:ln w="38100" cap="flat" cmpd="sng">
              <a:solidFill>
                <a:srgbClr val="7F7F7F"/>
              </a:solidFill>
              <a:prstDash val="solid"/>
              <a:miter lim="800000"/>
              <a:headEnd type="none" w="sm" len="sm"/>
              <a:tailEnd type="triangle" w="med" len="med"/>
            </a:ln>
          </p:spPr>
        </p:cxnSp>
        <p:cxnSp>
          <p:nvCxnSpPr>
            <p:cNvPr id="1469" name="Google Shape;1469;p22"/>
            <p:cNvCxnSpPr/>
            <p:nvPr/>
          </p:nvCxnSpPr>
          <p:spPr>
            <a:xfrm flipH="1">
              <a:off x="3135458" y="4317547"/>
              <a:ext cx="233801" cy="57038"/>
            </a:xfrm>
            <a:prstGeom prst="straightConnector1">
              <a:avLst/>
            </a:prstGeom>
            <a:noFill/>
            <a:ln w="38100" cap="flat" cmpd="sng">
              <a:solidFill>
                <a:srgbClr val="7F7F7F"/>
              </a:solidFill>
              <a:prstDash val="solid"/>
              <a:miter lim="800000"/>
              <a:headEnd type="none" w="sm" len="sm"/>
              <a:tailEnd type="triangle" w="med" len="med"/>
            </a:ln>
          </p:spPr>
        </p:cxnSp>
        <p:cxnSp>
          <p:nvCxnSpPr>
            <p:cNvPr id="1470" name="Google Shape;1470;p22"/>
            <p:cNvCxnSpPr/>
            <p:nvPr/>
          </p:nvCxnSpPr>
          <p:spPr>
            <a:xfrm flipH="1">
              <a:off x="3977192" y="5094714"/>
              <a:ext cx="207363" cy="98571"/>
            </a:xfrm>
            <a:prstGeom prst="straightConnector1">
              <a:avLst/>
            </a:prstGeom>
            <a:noFill/>
            <a:ln w="38100" cap="flat" cmpd="sng">
              <a:solidFill>
                <a:srgbClr val="7F7F7F"/>
              </a:solidFill>
              <a:prstDash val="solid"/>
              <a:miter lim="800000"/>
              <a:headEnd type="none" w="sm" len="sm"/>
              <a:tailEnd type="triangle" w="med" len="med"/>
            </a:ln>
          </p:spPr>
        </p:cxnSp>
        <p:cxnSp>
          <p:nvCxnSpPr>
            <p:cNvPr id="1471" name="Google Shape;1471;p22"/>
            <p:cNvCxnSpPr/>
            <p:nvPr/>
          </p:nvCxnSpPr>
          <p:spPr>
            <a:xfrm rot="10800000">
              <a:off x="2948393" y="2964081"/>
              <a:ext cx="374984" cy="140152"/>
            </a:xfrm>
            <a:prstGeom prst="straightConnector1">
              <a:avLst/>
            </a:prstGeom>
            <a:noFill/>
            <a:ln w="38100" cap="flat" cmpd="sng">
              <a:solidFill>
                <a:srgbClr val="7F7F7F"/>
              </a:solidFill>
              <a:prstDash val="solid"/>
              <a:miter lim="800000"/>
              <a:headEnd type="none" w="sm" len="sm"/>
              <a:tailEnd type="triangle" w="med" len="med"/>
            </a:ln>
          </p:spPr>
        </p:cxnSp>
        <p:cxnSp>
          <p:nvCxnSpPr>
            <p:cNvPr id="1472" name="Google Shape;1472;p22"/>
            <p:cNvCxnSpPr/>
            <p:nvPr/>
          </p:nvCxnSpPr>
          <p:spPr>
            <a:xfrm rot="10800000">
              <a:off x="3669729" y="3672696"/>
              <a:ext cx="62192" cy="284652"/>
            </a:xfrm>
            <a:prstGeom prst="straightConnector1">
              <a:avLst/>
            </a:prstGeom>
            <a:noFill/>
            <a:ln w="38100" cap="flat" cmpd="sng">
              <a:solidFill>
                <a:srgbClr val="7F7F7F"/>
              </a:solidFill>
              <a:prstDash val="solid"/>
              <a:miter lim="800000"/>
              <a:headEnd type="none" w="sm" len="sm"/>
              <a:tailEnd type="triangle" w="med" len="med"/>
            </a:ln>
          </p:spPr>
        </p:cxnSp>
        <p:cxnSp>
          <p:nvCxnSpPr>
            <p:cNvPr id="1473" name="Google Shape;1473;p22"/>
            <p:cNvCxnSpPr/>
            <p:nvPr/>
          </p:nvCxnSpPr>
          <p:spPr>
            <a:xfrm rot="10800000" flipH="1">
              <a:off x="5056309" y="3114090"/>
              <a:ext cx="126621" cy="239266"/>
            </a:xfrm>
            <a:prstGeom prst="straightConnector1">
              <a:avLst/>
            </a:prstGeom>
            <a:noFill/>
            <a:ln w="38100" cap="flat" cmpd="sng">
              <a:solidFill>
                <a:srgbClr val="7F7F7F"/>
              </a:solidFill>
              <a:prstDash val="solid"/>
              <a:miter lim="800000"/>
              <a:headEnd type="none" w="sm" len="sm"/>
              <a:tailEnd type="triangle" w="med" len="med"/>
            </a:ln>
          </p:spPr>
        </p:cxnSp>
        <p:cxnSp>
          <p:nvCxnSpPr>
            <p:cNvPr id="1474" name="Google Shape;1474;p22"/>
            <p:cNvCxnSpPr>
              <a:stCxn id="1475" idx="6"/>
              <a:endCxn id="1476" idx="2"/>
            </p:cNvCxnSpPr>
            <p:nvPr/>
          </p:nvCxnSpPr>
          <p:spPr>
            <a:xfrm>
              <a:off x="4792112" y="2795624"/>
              <a:ext cx="252300" cy="0"/>
            </a:xfrm>
            <a:prstGeom prst="straightConnector1">
              <a:avLst/>
            </a:prstGeom>
            <a:noFill/>
            <a:ln w="38100" cap="flat" cmpd="sng">
              <a:solidFill>
                <a:srgbClr val="7F7F7F"/>
              </a:solidFill>
              <a:prstDash val="solid"/>
              <a:miter lim="800000"/>
              <a:headEnd type="none" w="sm" len="sm"/>
              <a:tailEnd type="triangle" w="med" len="med"/>
            </a:ln>
          </p:spPr>
        </p:cxnSp>
        <p:sp>
          <p:nvSpPr>
            <p:cNvPr id="1477" name="Google Shape;1477;p22"/>
            <p:cNvSpPr/>
            <p:nvPr/>
          </p:nvSpPr>
          <p:spPr>
            <a:xfrm>
              <a:off x="9266923" y="1678689"/>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54" name="Google Shape;1454;p22"/>
            <p:cNvSpPr/>
            <p:nvPr/>
          </p:nvSpPr>
          <p:spPr>
            <a:xfrm>
              <a:off x="8355024" y="2247192"/>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78" name="Google Shape;1478;p22"/>
            <p:cNvSpPr/>
            <p:nvPr/>
          </p:nvSpPr>
          <p:spPr>
            <a:xfrm>
              <a:off x="9157954" y="3044031"/>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60" name="Google Shape;1460;p22"/>
            <p:cNvSpPr/>
            <p:nvPr/>
          </p:nvSpPr>
          <p:spPr>
            <a:xfrm>
              <a:off x="9043250" y="4121893"/>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79" name="Google Shape;1479;p22"/>
            <p:cNvSpPr/>
            <p:nvPr/>
          </p:nvSpPr>
          <p:spPr>
            <a:xfrm>
              <a:off x="8228849" y="3744087"/>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0" name="Google Shape;1480;p22"/>
            <p:cNvSpPr/>
            <p:nvPr/>
          </p:nvSpPr>
          <p:spPr>
            <a:xfrm>
              <a:off x="7746195" y="4899912"/>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75" name="Google Shape;1475;p22"/>
            <p:cNvSpPr/>
            <p:nvPr/>
          </p:nvSpPr>
          <p:spPr>
            <a:xfrm>
              <a:off x="4149768" y="2474452"/>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61" name="Google Shape;1461;p22"/>
            <p:cNvSpPr/>
            <p:nvPr/>
          </p:nvSpPr>
          <p:spPr>
            <a:xfrm>
              <a:off x="8981058" y="5083619"/>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76" name="Google Shape;1476;p22"/>
            <p:cNvSpPr/>
            <p:nvPr/>
          </p:nvSpPr>
          <p:spPr>
            <a:xfrm>
              <a:off x="5044461" y="2474452"/>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1" name="Google Shape;1481;p22"/>
            <p:cNvSpPr/>
            <p:nvPr/>
          </p:nvSpPr>
          <p:spPr>
            <a:xfrm>
              <a:off x="3300060" y="3010337"/>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2" name="Google Shape;1482;p22"/>
            <p:cNvSpPr/>
            <p:nvPr/>
          </p:nvSpPr>
          <p:spPr>
            <a:xfrm>
              <a:off x="2282732" y="2483593"/>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3" name="Google Shape;1483;p22"/>
            <p:cNvSpPr/>
            <p:nvPr/>
          </p:nvSpPr>
          <p:spPr>
            <a:xfrm>
              <a:off x="2423916" y="4065259"/>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4" name="Google Shape;1484;p22"/>
            <p:cNvSpPr/>
            <p:nvPr/>
          </p:nvSpPr>
          <p:spPr>
            <a:xfrm>
              <a:off x="3398902" y="4003605"/>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5" name="Google Shape;1485;p22"/>
            <p:cNvSpPr/>
            <p:nvPr/>
          </p:nvSpPr>
          <p:spPr>
            <a:xfrm>
              <a:off x="4149768" y="4622290"/>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6" name="Google Shape;1486;p22"/>
            <p:cNvSpPr/>
            <p:nvPr/>
          </p:nvSpPr>
          <p:spPr>
            <a:xfrm>
              <a:off x="3300060" y="4996872"/>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7" name="Google Shape;1487;p22"/>
            <p:cNvSpPr/>
            <p:nvPr/>
          </p:nvSpPr>
          <p:spPr>
            <a:xfrm>
              <a:off x="6460612" y="4731262"/>
              <a:ext cx="642344" cy="642344"/>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Lato Light"/>
                <a:ea typeface="Lato Light"/>
                <a:cs typeface="Lato Light"/>
                <a:sym typeface="Lato Light"/>
              </a:endParaRPr>
            </a:p>
          </p:txBody>
        </p:sp>
        <p:sp>
          <p:nvSpPr>
            <p:cNvPr id="1489" name="Google Shape;1489;p22"/>
            <p:cNvSpPr/>
            <p:nvPr/>
          </p:nvSpPr>
          <p:spPr>
            <a:xfrm>
              <a:off x="5903147" y="2049574"/>
              <a:ext cx="1592858" cy="1457297"/>
            </a:xfrm>
            <a:custGeom>
              <a:avLst/>
              <a:gdLst/>
              <a:ahLst/>
              <a:cxnLst/>
              <a:rect l="l" t="t" r="r" b="b"/>
              <a:pathLst>
                <a:path w="864" h="864" extrusionOk="0">
                  <a:moveTo>
                    <a:pt x="432" y="0"/>
                  </a:moveTo>
                  <a:cubicBezTo>
                    <a:pt x="194" y="0"/>
                    <a:pt x="0" y="194"/>
                    <a:pt x="0" y="432"/>
                  </a:cubicBezTo>
                  <a:cubicBezTo>
                    <a:pt x="0" y="670"/>
                    <a:pt x="194" y="864"/>
                    <a:pt x="432" y="864"/>
                  </a:cubicBezTo>
                  <a:cubicBezTo>
                    <a:pt x="670" y="864"/>
                    <a:pt x="864" y="670"/>
                    <a:pt x="864" y="432"/>
                  </a:cubicBezTo>
                  <a:cubicBezTo>
                    <a:pt x="864" y="194"/>
                    <a:pt x="670" y="0"/>
                    <a:pt x="432" y="0"/>
                  </a:cubicBezTo>
                  <a:close/>
                  <a:moveTo>
                    <a:pt x="432" y="778"/>
                  </a:moveTo>
                  <a:cubicBezTo>
                    <a:pt x="241" y="778"/>
                    <a:pt x="86" y="623"/>
                    <a:pt x="86" y="432"/>
                  </a:cubicBezTo>
                  <a:cubicBezTo>
                    <a:pt x="86" y="241"/>
                    <a:pt x="241" y="86"/>
                    <a:pt x="432" y="86"/>
                  </a:cubicBezTo>
                  <a:cubicBezTo>
                    <a:pt x="623" y="86"/>
                    <a:pt x="778" y="241"/>
                    <a:pt x="778" y="432"/>
                  </a:cubicBezTo>
                  <a:cubicBezTo>
                    <a:pt x="778" y="623"/>
                    <a:pt x="623" y="778"/>
                    <a:pt x="432" y="778"/>
                  </a:cubicBezTo>
                  <a:close/>
                </a:path>
              </a:pathLst>
            </a:custGeom>
            <a:solidFill>
              <a:srgbClr val="85D2C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dirty="0">
                <a:solidFill>
                  <a:schemeClr val="dk1"/>
                </a:solidFill>
                <a:latin typeface="Lato Light"/>
                <a:ea typeface="Lato Light"/>
                <a:cs typeface="Lato Light"/>
                <a:sym typeface="Lato Light"/>
              </a:endParaRPr>
            </a:p>
          </p:txBody>
        </p:sp>
        <p:sp>
          <p:nvSpPr>
            <p:cNvPr id="1491" name="Google Shape;1491;p22"/>
            <p:cNvSpPr/>
            <p:nvPr/>
          </p:nvSpPr>
          <p:spPr>
            <a:xfrm>
              <a:off x="3903976" y="3200673"/>
              <a:ext cx="1266034" cy="1152958"/>
            </a:xfrm>
            <a:custGeom>
              <a:avLst/>
              <a:gdLst/>
              <a:ahLst/>
              <a:cxnLst/>
              <a:rect l="l" t="t" r="r" b="b"/>
              <a:pathLst>
                <a:path w="864" h="864" extrusionOk="0">
                  <a:moveTo>
                    <a:pt x="432" y="0"/>
                  </a:moveTo>
                  <a:cubicBezTo>
                    <a:pt x="194" y="0"/>
                    <a:pt x="0" y="194"/>
                    <a:pt x="0" y="432"/>
                  </a:cubicBezTo>
                  <a:cubicBezTo>
                    <a:pt x="0" y="670"/>
                    <a:pt x="194" y="864"/>
                    <a:pt x="432" y="864"/>
                  </a:cubicBezTo>
                  <a:cubicBezTo>
                    <a:pt x="670" y="864"/>
                    <a:pt x="864" y="670"/>
                    <a:pt x="864" y="432"/>
                  </a:cubicBezTo>
                  <a:cubicBezTo>
                    <a:pt x="864" y="194"/>
                    <a:pt x="670" y="0"/>
                    <a:pt x="432" y="0"/>
                  </a:cubicBezTo>
                  <a:close/>
                  <a:moveTo>
                    <a:pt x="432" y="778"/>
                  </a:moveTo>
                  <a:cubicBezTo>
                    <a:pt x="241" y="778"/>
                    <a:pt x="86" y="623"/>
                    <a:pt x="86" y="432"/>
                  </a:cubicBezTo>
                  <a:cubicBezTo>
                    <a:pt x="86" y="241"/>
                    <a:pt x="241" y="86"/>
                    <a:pt x="432" y="86"/>
                  </a:cubicBezTo>
                  <a:cubicBezTo>
                    <a:pt x="623" y="86"/>
                    <a:pt x="778" y="241"/>
                    <a:pt x="778" y="432"/>
                  </a:cubicBezTo>
                  <a:cubicBezTo>
                    <a:pt x="778" y="623"/>
                    <a:pt x="623" y="778"/>
                    <a:pt x="432" y="778"/>
                  </a:cubicBez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a:solidFill>
                  <a:schemeClr val="dk1"/>
                </a:solidFill>
                <a:latin typeface="Lato Light"/>
                <a:ea typeface="Lato Light"/>
                <a:cs typeface="Lato Light"/>
                <a:sym typeface="Lato Light"/>
              </a:endParaRPr>
            </a:p>
          </p:txBody>
        </p:sp>
        <p:sp>
          <p:nvSpPr>
            <p:cNvPr id="1494" name="Google Shape;1494;p22"/>
            <p:cNvSpPr/>
            <p:nvPr/>
          </p:nvSpPr>
          <p:spPr>
            <a:xfrm>
              <a:off x="6778377" y="3699995"/>
              <a:ext cx="1152958" cy="1152958"/>
            </a:xfrm>
            <a:custGeom>
              <a:avLst/>
              <a:gdLst/>
              <a:ahLst/>
              <a:cxnLst/>
              <a:rect l="l" t="t" r="r" b="b"/>
              <a:pathLst>
                <a:path w="864" h="864" extrusionOk="0">
                  <a:moveTo>
                    <a:pt x="432" y="0"/>
                  </a:moveTo>
                  <a:cubicBezTo>
                    <a:pt x="194" y="0"/>
                    <a:pt x="0" y="194"/>
                    <a:pt x="0" y="432"/>
                  </a:cubicBezTo>
                  <a:cubicBezTo>
                    <a:pt x="0" y="670"/>
                    <a:pt x="194" y="864"/>
                    <a:pt x="432" y="864"/>
                  </a:cubicBezTo>
                  <a:cubicBezTo>
                    <a:pt x="670" y="864"/>
                    <a:pt x="864" y="670"/>
                    <a:pt x="864" y="432"/>
                  </a:cubicBezTo>
                  <a:cubicBezTo>
                    <a:pt x="864" y="194"/>
                    <a:pt x="670" y="0"/>
                    <a:pt x="432" y="0"/>
                  </a:cubicBezTo>
                  <a:close/>
                  <a:moveTo>
                    <a:pt x="432" y="778"/>
                  </a:moveTo>
                  <a:cubicBezTo>
                    <a:pt x="241" y="778"/>
                    <a:pt x="86" y="623"/>
                    <a:pt x="86" y="432"/>
                  </a:cubicBezTo>
                  <a:cubicBezTo>
                    <a:pt x="86" y="241"/>
                    <a:pt x="241" y="86"/>
                    <a:pt x="432" y="86"/>
                  </a:cubicBezTo>
                  <a:cubicBezTo>
                    <a:pt x="623" y="86"/>
                    <a:pt x="778" y="241"/>
                    <a:pt x="778" y="432"/>
                  </a:cubicBezTo>
                  <a:cubicBezTo>
                    <a:pt x="778" y="623"/>
                    <a:pt x="623" y="778"/>
                    <a:pt x="432" y="778"/>
                  </a:cubicBezTo>
                  <a:close/>
                </a:path>
              </a:pathLst>
            </a:custGeom>
            <a:solidFill>
              <a:srgbClr val="9ED4D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a:solidFill>
                  <a:schemeClr val="dk1"/>
                </a:solidFill>
                <a:latin typeface="Lato Light"/>
                <a:ea typeface="Lato Light"/>
                <a:cs typeface="Lato Light"/>
                <a:sym typeface="Lato Light"/>
              </a:endParaRPr>
            </a:p>
          </p:txBody>
        </p:sp>
        <p:sp>
          <p:nvSpPr>
            <p:cNvPr id="1498" name="Google Shape;1498;p22"/>
            <p:cNvSpPr txBox="1"/>
            <p:nvPr/>
          </p:nvSpPr>
          <p:spPr>
            <a:xfrm>
              <a:off x="3993343" y="3545832"/>
              <a:ext cx="1049849" cy="4706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a:solidFill>
                    <a:srgbClr val="916395"/>
                  </a:solidFill>
                  <a:latin typeface="Calibri"/>
                  <a:ea typeface="Calibri"/>
                  <a:cs typeface="Calibri"/>
                  <a:sym typeface="Calibri"/>
                </a:rPr>
                <a:t>Public</a:t>
              </a:r>
              <a:endParaRPr/>
            </a:p>
          </p:txBody>
        </p:sp>
        <p:sp>
          <p:nvSpPr>
            <p:cNvPr id="1499" name="Google Shape;1499;p22"/>
            <p:cNvSpPr txBox="1"/>
            <p:nvPr/>
          </p:nvSpPr>
          <p:spPr>
            <a:xfrm>
              <a:off x="5967517" y="2586256"/>
              <a:ext cx="1438363" cy="4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200" b="1" dirty="0" err="1">
                  <a:solidFill>
                    <a:srgbClr val="85D2C7"/>
                  </a:solidFill>
                  <a:latin typeface="Calibri"/>
                  <a:ea typeface="Calibri"/>
                  <a:cs typeface="Calibri"/>
                  <a:sym typeface="Calibri"/>
                </a:rPr>
                <a:t>Employees</a:t>
              </a:r>
              <a:endParaRPr dirty="0"/>
            </a:p>
          </p:txBody>
        </p:sp>
        <p:sp>
          <p:nvSpPr>
            <p:cNvPr id="1500" name="Google Shape;1500;p22"/>
            <p:cNvSpPr txBox="1"/>
            <p:nvPr/>
          </p:nvSpPr>
          <p:spPr>
            <a:xfrm>
              <a:off x="6766181" y="4074445"/>
              <a:ext cx="1177351" cy="4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200" b="1">
                  <a:solidFill>
                    <a:srgbClr val="85D2C7"/>
                  </a:solidFill>
                  <a:latin typeface="Calibri"/>
                  <a:ea typeface="Calibri"/>
                  <a:cs typeface="Calibri"/>
                  <a:sym typeface="Calibri"/>
                </a:rPr>
                <a:t>Industry</a:t>
              </a:r>
              <a:endParaRPr/>
            </a:p>
          </p:txBody>
        </p:sp>
      </p:grpSp>
      <p:sp>
        <p:nvSpPr>
          <p:cNvPr id="1501" name="Google Shape;1501;p22"/>
          <p:cNvSpPr/>
          <p:nvPr/>
        </p:nvSpPr>
        <p:spPr>
          <a:xfrm>
            <a:off x="2210230" y="5424462"/>
            <a:ext cx="701007" cy="754028"/>
          </a:xfrm>
          <a:custGeom>
            <a:avLst/>
            <a:gdLst/>
            <a:ahLst/>
            <a:cxnLst/>
            <a:rect l="l" t="t" r="r" b="b"/>
            <a:pathLst>
              <a:path w="864" h="864" extrusionOk="0">
                <a:moveTo>
                  <a:pt x="432" y="0"/>
                </a:moveTo>
                <a:cubicBezTo>
                  <a:pt x="194" y="0"/>
                  <a:pt x="0" y="194"/>
                  <a:pt x="0" y="432"/>
                </a:cubicBezTo>
                <a:cubicBezTo>
                  <a:pt x="0" y="670"/>
                  <a:pt x="194" y="864"/>
                  <a:pt x="432" y="864"/>
                </a:cubicBezTo>
                <a:cubicBezTo>
                  <a:pt x="670" y="864"/>
                  <a:pt x="864" y="670"/>
                  <a:pt x="864" y="432"/>
                </a:cubicBezTo>
                <a:cubicBezTo>
                  <a:pt x="864" y="194"/>
                  <a:pt x="670" y="0"/>
                  <a:pt x="432" y="0"/>
                </a:cubicBezTo>
                <a:close/>
                <a:moveTo>
                  <a:pt x="432" y="778"/>
                </a:moveTo>
                <a:cubicBezTo>
                  <a:pt x="241" y="778"/>
                  <a:pt x="86" y="623"/>
                  <a:pt x="86" y="432"/>
                </a:cubicBezTo>
                <a:cubicBezTo>
                  <a:pt x="86" y="241"/>
                  <a:pt x="241" y="86"/>
                  <a:pt x="432" y="86"/>
                </a:cubicBezTo>
                <a:cubicBezTo>
                  <a:pt x="623" y="86"/>
                  <a:pt x="778" y="241"/>
                  <a:pt x="778" y="432"/>
                </a:cubicBezTo>
                <a:cubicBezTo>
                  <a:pt x="778" y="623"/>
                  <a:pt x="623" y="778"/>
                  <a:pt x="432" y="778"/>
                </a:cubicBezTo>
                <a:close/>
              </a:path>
            </a:pathLst>
          </a:custGeom>
          <a:solidFill>
            <a:srgbClr val="F2795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a:solidFill>
                <a:schemeClr val="dk1"/>
              </a:solidFill>
              <a:latin typeface="Lato Light"/>
              <a:ea typeface="Lato Light"/>
              <a:cs typeface="Lato Light"/>
              <a:sym typeface="Lato Light"/>
            </a:endParaRPr>
          </a:p>
        </p:txBody>
      </p:sp>
      <p:sp>
        <p:nvSpPr>
          <p:cNvPr id="1502" name="Google Shape;1502;p22"/>
          <p:cNvSpPr txBox="1"/>
          <p:nvPr/>
        </p:nvSpPr>
        <p:spPr>
          <a:xfrm>
            <a:off x="2432261" y="5684995"/>
            <a:ext cx="25519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200" b="1">
                <a:solidFill>
                  <a:srgbClr val="F27954"/>
                </a:solidFill>
                <a:latin typeface="Calibri"/>
                <a:ea typeface="Calibri"/>
                <a:cs typeface="Calibri"/>
                <a:sym typeface="Calibri"/>
              </a:rPr>
              <a:t>?</a:t>
            </a:r>
            <a:endParaRPr/>
          </a:p>
        </p:txBody>
      </p:sp>
      <p:grpSp>
        <p:nvGrpSpPr>
          <p:cNvPr id="1503" name="Google Shape;1503;p22"/>
          <p:cNvGrpSpPr/>
          <p:nvPr/>
        </p:nvGrpSpPr>
        <p:grpSpPr>
          <a:xfrm>
            <a:off x="7060064" y="3600191"/>
            <a:ext cx="4303124" cy="3120596"/>
            <a:chOff x="6372288" y="1843583"/>
            <a:chExt cx="5704454" cy="2486321"/>
          </a:xfrm>
        </p:grpSpPr>
        <p:sp>
          <p:nvSpPr>
            <p:cNvPr id="1504" name="Google Shape;1504;p22"/>
            <p:cNvSpPr/>
            <p:nvPr/>
          </p:nvSpPr>
          <p:spPr>
            <a:xfrm>
              <a:off x="6372288" y="1843583"/>
              <a:ext cx="3446265" cy="774391"/>
            </a:xfrm>
            <a:custGeom>
              <a:avLst/>
              <a:gdLst/>
              <a:ahLst/>
              <a:cxnLst/>
              <a:rect l="l" t="t" r="r" b="b"/>
              <a:pathLst>
                <a:path w="3065" h="892" extrusionOk="0">
                  <a:moveTo>
                    <a:pt x="199" y="0"/>
                  </a:moveTo>
                  <a:lnTo>
                    <a:pt x="185" y="0"/>
                  </a:lnTo>
                  <a:lnTo>
                    <a:pt x="0" y="101"/>
                  </a:lnTo>
                  <a:lnTo>
                    <a:pt x="0" y="232"/>
                  </a:lnTo>
                  <a:lnTo>
                    <a:pt x="144" y="154"/>
                  </a:lnTo>
                  <a:lnTo>
                    <a:pt x="144" y="778"/>
                  </a:lnTo>
                  <a:lnTo>
                    <a:pt x="5" y="778"/>
                  </a:lnTo>
                  <a:lnTo>
                    <a:pt x="5" y="892"/>
                  </a:lnTo>
                  <a:lnTo>
                    <a:pt x="199" y="892"/>
                  </a:lnTo>
                  <a:lnTo>
                    <a:pt x="421" y="892"/>
                  </a:lnTo>
                  <a:lnTo>
                    <a:pt x="3065" y="892"/>
                  </a:lnTo>
                  <a:lnTo>
                    <a:pt x="3065" y="0"/>
                  </a:lnTo>
                  <a:lnTo>
                    <a:pt x="300" y="0"/>
                  </a:lnTo>
                  <a:lnTo>
                    <a:pt x="199" y="0"/>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05" name="Google Shape;1505;p22"/>
            <p:cNvSpPr/>
            <p:nvPr/>
          </p:nvSpPr>
          <p:spPr>
            <a:xfrm>
              <a:off x="6729975" y="1855108"/>
              <a:ext cx="270163" cy="774392"/>
            </a:xfrm>
            <a:custGeom>
              <a:avLst/>
              <a:gdLst/>
              <a:ahLst/>
              <a:cxnLst/>
              <a:rect l="l" t="t" r="r" b="b"/>
              <a:pathLst>
                <a:path w="202" h="576" extrusionOk="0">
                  <a:moveTo>
                    <a:pt x="202" y="576"/>
                  </a:moveTo>
                  <a:lnTo>
                    <a:pt x="0" y="0"/>
                  </a:lnTo>
                  <a:lnTo>
                    <a:pt x="0" y="500"/>
                  </a:lnTo>
                  <a:lnTo>
                    <a:pt x="79" y="500"/>
                  </a:lnTo>
                  <a:lnTo>
                    <a:pt x="79" y="576"/>
                  </a:lnTo>
                  <a:lnTo>
                    <a:pt x="202" y="57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06" name="Google Shape;1506;p22"/>
            <p:cNvSpPr txBox="1"/>
            <p:nvPr/>
          </p:nvSpPr>
          <p:spPr>
            <a:xfrm>
              <a:off x="7187874" y="2042394"/>
              <a:ext cx="2604564" cy="247263"/>
            </a:xfrm>
            <a:prstGeom prst="rect">
              <a:avLst/>
            </a:prstGeom>
            <a:noFill/>
            <a:ln>
              <a:noFill/>
            </a:ln>
          </p:spPr>
          <p:txBody>
            <a:bodyPr spcFirstLastPara="1" wrap="square" lIns="91425" tIns="45700" rIns="91425" bIns="45700" anchor="t" anchorCtr="0">
              <a:spAutoFit/>
            </a:bodyPr>
            <a:lstStyle/>
            <a:p>
              <a:pPr marL="0" marR="0" lvl="0" indent="0" algn="l" rtl="0">
                <a:lnSpc>
                  <a:spcPct val="104062"/>
                </a:lnSpc>
                <a:spcBef>
                  <a:spcPts val="0"/>
                </a:spcBef>
                <a:spcAft>
                  <a:spcPts val="0"/>
                </a:spcAft>
                <a:buNone/>
              </a:pPr>
              <a:r>
                <a:rPr lang="de-DE" sz="1600">
                  <a:solidFill>
                    <a:schemeClr val="lt1"/>
                  </a:solidFill>
                  <a:latin typeface="Calibri"/>
                  <a:ea typeface="Calibri"/>
                  <a:cs typeface="Calibri"/>
                  <a:sym typeface="Calibri"/>
                </a:rPr>
                <a:t>Short Description</a:t>
              </a:r>
              <a:endParaRPr/>
            </a:p>
          </p:txBody>
        </p:sp>
        <p:sp>
          <p:nvSpPr>
            <p:cNvPr id="1507" name="Google Shape;1507;p22"/>
            <p:cNvSpPr txBox="1"/>
            <p:nvPr/>
          </p:nvSpPr>
          <p:spPr>
            <a:xfrm>
              <a:off x="7209352" y="1864639"/>
              <a:ext cx="1796583" cy="239345"/>
            </a:xfrm>
            <a:prstGeom prst="rect">
              <a:avLst/>
            </a:prstGeom>
            <a:noFill/>
            <a:ln>
              <a:noFill/>
            </a:ln>
          </p:spPr>
          <p:txBody>
            <a:bodyPr spcFirstLastPara="1" wrap="square" lIns="91425" tIns="45700" rIns="91425" bIns="45700" anchor="t" anchorCtr="0">
              <a:spAutoFit/>
            </a:bodyPr>
            <a:lstStyle/>
            <a:p>
              <a:pPr marL="0" marR="0" lvl="0" indent="0" algn="l" rtl="0">
                <a:lnSpc>
                  <a:spcPct val="101250"/>
                </a:lnSpc>
                <a:spcBef>
                  <a:spcPts val="0"/>
                </a:spcBef>
                <a:spcAft>
                  <a:spcPts val="0"/>
                </a:spcAft>
                <a:buNone/>
              </a:pPr>
              <a:r>
                <a:rPr lang="de-DE" sz="1600" b="1">
                  <a:solidFill>
                    <a:schemeClr val="lt1"/>
                  </a:solidFill>
                  <a:latin typeface="Calibri"/>
                  <a:ea typeface="Calibri"/>
                  <a:cs typeface="Calibri"/>
                  <a:sym typeface="Calibri"/>
                </a:rPr>
                <a:t>Stakeholder 1</a:t>
              </a:r>
              <a:endParaRPr/>
            </a:p>
          </p:txBody>
        </p:sp>
        <p:sp>
          <p:nvSpPr>
            <p:cNvPr id="1508" name="Google Shape;1508;p22"/>
            <p:cNvSpPr/>
            <p:nvPr/>
          </p:nvSpPr>
          <p:spPr>
            <a:xfrm>
              <a:off x="6972834" y="2294203"/>
              <a:ext cx="3559825" cy="954352"/>
            </a:xfrm>
            <a:custGeom>
              <a:avLst/>
              <a:gdLst/>
              <a:ahLst/>
              <a:cxnLst/>
              <a:rect l="l" t="t" r="r" b="b"/>
              <a:pathLst>
                <a:path w="1850" h="523" extrusionOk="0">
                  <a:moveTo>
                    <a:pt x="176" y="0"/>
                  </a:moveTo>
                  <a:cubicBezTo>
                    <a:pt x="150" y="0"/>
                    <a:pt x="126" y="5"/>
                    <a:pt x="105" y="13"/>
                  </a:cubicBezTo>
                  <a:cubicBezTo>
                    <a:pt x="83" y="22"/>
                    <a:pt x="64" y="34"/>
                    <a:pt x="48" y="50"/>
                  </a:cubicBezTo>
                  <a:cubicBezTo>
                    <a:pt x="33" y="65"/>
                    <a:pt x="21" y="83"/>
                    <a:pt x="13" y="104"/>
                  </a:cubicBezTo>
                  <a:cubicBezTo>
                    <a:pt x="4" y="124"/>
                    <a:pt x="0" y="146"/>
                    <a:pt x="0" y="169"/>
                  </a:cubicBezTo>
                  <a:cubicBezTo>
                    <a:pt x="103" y="169"/>
                    <a:pt x="103" y="169"/>
                    <a:pt x="103" y="169"/>
                  </a:cubicBezTo>
                  <a:cubicBezTo>
                    <a:pt x="103" y="157"/>
                    <a:pt x="105" y="145"/>
                    <a:pt x="108" y="134"/>
                  </a:cubicBezTo>
                  <a:cubicBezTo>
                    <a:pt x="111" y="124"/>
                    <a:pt x="116" y="115"/>
                    <a:pt x="122" y="107"/>
                  </a:cubicBezTo>
                  <a:cubicBezTo>
                    <a:pt x="129" y="99"/>
                    <a:pt x="136" y="93"/>
                    <a:pt x="146" y="89"/>
                  </a:cubicBezTo>
                  <a:cubicBezTo>
                    <a:pt x="155" y="85"/>
                    <a:pt x="166" y="82"/>
                    <a:pt x="178" y="82"/>
                  </a:cubicBezTo>
                  <a:cubicBezTo>
                    <a:pt x="199" y="82"/>
                    <a:pt x="216" y="89"/>
                    <a:pt x="227" y="102"/>
                  </a:cubicBezTo>
                  <a:cubicBezTo>
                    <a:pt x="239" y="115"/>
                    <a:pt x="245" y="133"/>
                    <a:pt x="245" y="156"/>
                  </a:cubicBezTo>
                  <a:cubicBezTo>
                    <a:pt x="245" y="164"/>
                    <a:pt x="244" y="172"/>
                    <a:pt x="241" y="180"/>
                  </a:cubicBezTo>
                  <a:cubicBezTo>
                    <a:pt x="239" y="188"/>
                    <a:pt x="235" y="197"/>
                    <a:pt x="230" y="206"/>
                  </a:cubicBezTo>
                  <a:cubicBezTo>
                    <a:pt x="225" y="216"/>
                    <a:pt x="218" y="226"/>
                    <a:pt x="209" y="237"/>
                  </a:cubicBezTo>
                  <a:cubicBezTo>
                    <a:pt x="200" y="249"/>
                    <a:pt x="190" y="261"/>
                    <a:pt x="177" y="275"/>
                  </a:cubicBezTo>
                  <a:cubicBezTo>
                    <a:pt x="10" y="453"/>
                    <a:pt x="10" y="453"/>
                    <a:pt x="10" y="453"/>
                  </a:cubicBezTo>
                  <a:cubicBezTo>
                    <a:pt x="10" y="523"/>
                    <a:pt x="10" y="523"/>
                    <a:pt x="10" y="523"/>
                  </a:cubicBezTo>
                  <a:cubicBezTo>
                    <a:pt x="134" y="523"/>
                    <a:pt x="134" y="523"/>
                    <a:pt x="134" y="523"/>
                  </a:cubicBezTo>
                  <a:cubicBezTo>
                    <a:pt x="356" y="523"/>
                    <a:pt x="356" y="523"/>
                    <a:pt x="356" y="523"/>
                  </a:cubicBezTo>
                  <a:cubicBezTo>
                    <a:pt x="364" y="523"/>
                    <a:pt x="364" y="523"/>
                    <a:pt x="364" y="523"/>
                  </a:cubicBezTo>
                  <a:cubicBezTo>
                    <a:pt x="1850" y="523"/>
                    <a:pt x="1850" y="523"/>
                    <a:pt x="1850" y="523"/>
                  </a:cubicBezTo>
                  <a:cubicBezTo>
                    <a:pt x="1850" y="0"/>
                    <a:pt x="1850" y="0"/>
                    <a:pt x="1850" y="0"/>
                  </a:cubicBezTo>
                  <a:cubicBezTo>
                    <a:pt x="171" y="0"/>
                    <a:pt x="171" y="0"/>
                    <a:pt x="171" y="0"/>
                  </a:cubicBezTo>
                  <a:cubicBezTo>
                    <a:pt x="173" y="0"/>
                    <a:pt x="175" y="0"/>
                    <a:pt x="176" y="0"/>
                  </a:cubicBez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09" name="Google Shape;1509;p22"/>
            <p:cNvSpPr/>
            <p:nvPr/>
          </p:nvSpPr>
          <p:spPr>
            <a:xfrm>
              <a:off x="7233227" y="2472698"/>
              <a:ext cx="641861" cy="772278"/>
            </a:xfrm>
            <a:custGeom>
              <a:avLst/>
              <a:gdLst/>
              <a:ahLst/>
              <a:cxnLst/>
              <a:rect l="l" t="t" r="r" b="b"/>
              <a:pathLst>
                <a:path w="228" h="274" extrusionOk="0">
                  <a:moveTo>
                    <a:pt x="228" y="274"/>
                  </a:moveTo>
                  <a:cubicBezTo>
                    <a:pt x="156" y="70"/>
                    <a:pt x="136" y="15"/>
                    <a:pt x="131" y="0"/>
                  </a:cubicBezTo>
                  <a:cubicBezTo>
                    <a:pt x="133" y="9"/>
                    <a:pt x="134" y="19"/>
                    <a:pt x="134" y="29"/>
                  </a:cubicBezTo>
                  <a:cubicBezTo>
                    <a:pt x="134" y="40"/>
                    <a:pt x="133" y="51"/>
                    <a:pt x="129" y="62"/>
                  </a:cubicBezTo>
                  <a:cubicBezTo>
                    <a:pt x="126" y="72"/>
                    <a:pt x="121" y="83"/>
                    <a:pt x="114" y="93"/>
                  </a:cubicBezTo>
                  <a:cubicBezTo>
                    <a:pt x="107" y="103"/>
                    <a:pt x="100" y="114"/>
                    <a:pt x="90" y="125"/>
                  </a:cubicBezTo>
                  <a:cubicBezTo>
                    <a:pt x="81" y="135"/>
                    <a:pt x="71" y="147"/>
                    <a:pt x="60" y="158"/>
                  </a:cubicBezTo>
                  <a:cubicBezTo>
                    <a:pt x="0" y="220"/>
                    <a:pt x="0" y="220"/>
                    <a:pt x="0" y="220"/>
                  </a:cubicBezTo>
                  <a:cubicBezTo>
                    <a:pt x="145" y="220"/>
                    <a:pt x="145" y="220"/>
                    <a:pt x="145" y="220"/>
                  </a:cubicBezTo>
                  <a:cubicBezTo>
                    <a:pt x="145" y="274"/>
                    <a:pt x="145" y="274"/>
                    <a:pt x="145" y="274"/>
                  </a:cubicBezTo>
                  <a:cubicBezTo>
                    <a:pt x="228" y="274"/>
                    <a:pt x="228" y="274"/>
                    <a:pt x="228" y="274"/>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10" name="Google Shape;1510;p22"/>
            <p:cNvSpPr txBox="1"/>
            <p:nvPr/>
          </p:nvSpPr>
          <p:spPr>
            <a:xfrm>
              <a:off x="7987363" y="2535564"/>
              <a:ext cx="2604564" cy="247263"/>
            </a:xfrm>
            <a:prstGeom prst="rect">
              <a:avLst/>
            </a:prstGeom>
            <a:noFill/>
            <a:ln>
              <a:noFill/>
            </a:ln>
          </p:spPr>
          <p:txBody>
            <a:bodyPr spcFirstLastPara="1" wrap="square" lIns="91425" tIns="45700" rIns="91425" bIns="45700" anchor="t" anchorCtr="0">
              <a:spAutoFit/>
            </a:bodyPr>
            <a:lstStyle/>
            <a:p>
              <a:pPr marL="0" marR="0" lvl="0" indent="0" algn="l" rtl="0">
                <a:lnSpc>
                  <a:spcPct val="104062"/>
                </a:lnSpc>
                <a:spcBef>
                  <a:spcPts val="0"/>
                </a:spcBef>
                <a:spcAft>
                  <a:spcPts val="0"/>
                </a:spcAft>
                <a:buNone/>
              </a:pPr>
              <a:r>
                <a:rPr lang="de-DE" sz="1600">
                  <a:solidFill>
                    <a:schemeClr val="lt1"/>
                  </a:solidFill>
                  <a:latin typeface="Calibri"/>
                  <a:ea typeface="Calibri"/>
                  <a:cs typeface="Calibri"/>
                  <a:sym typeface="Calibri"/>
                </a:rPr>
                <a:t>Short Description</a:t>
              </a:r>
              <a:endParaRPr/>
            </a:p>
          </p:txBody>
        </p:sp>
        <p:sp>
          <p:nvSpPr>
            <p:cNvPr id="1511" name="Google Shape;1511;p22"/>
            <p:cNvSpPr txBox="1"/>
            <p:nvPr/>
          </p:nvSpPr>
          <p:spPr>
            <a:xfrm>
              <a:off x="7962327" y="2351975"/>
              <a:ext cx="1796583" cy="239345"/>
            </a:xfrm>
            <a:prstGeom prst="rect">
              <a:avLst/>
            </a:prstGeom>
            <a:noFill/>
            <a:ln>
              <a:noFill/>
            </a:ln>
          </p:spPr>
          <p:txBody>
            <a:bodyPr spcFirstLastPara="1" wrap="square" lIns="91425" tIns="45700" rIns="91425" bIns="45700" anchor="t" anchorCtr="0">
              <a:spAutoFit/>
            </a:bodyPr>
            <a:lstStyle/>
            <a:p>
              <a:pPr marL="0" marR="0" lvl="0" indent="0" algn="l" rtl="0">
                <a:lnSpc>
                  <a:spcPct val="101250"/>
                </a:lnSpc>
                <a:spcBef>
                  <a:spcPts val="0"/>
                </a:spcBef>
                <a:spcAft>
                  <a:spcPts val="0"/>
                </a:spcAft>
                <a:buNone/>
              </a:pPr>
              <a:r>
                <a:rPr lang="de-DE" sz="1600" b="1">
                  <a:solidFill>
                    <a:schemeClr val="lt1"/>
                  </a:solidFill>
                  <a:latin typeface="Calibri"/>
                  <a:ea typeface="Calibri"/>
                  <a:cs typeface="Calibri"/>
                  <a:sym typeface="Calibri"/>
                </a:rPr>
                <a:t>Stakeholder 2</a:t>
              </a:r>
              <a:endParaRPr/>
            </a:p>
          </p:txBody>
        </p:sp>
        <p:sp>
          <p:nvSpPr>
            <p:cNvPr id="1512" name="Google Shape;1512;p22"/>
            <p:cNvSpPr/>
            <p:nvPr/>
          </p:nvSpPr>
          <p:spPr>
            <a:xfrm>
              <a:off x="7780219" y="2814672"/>
              <a:ext cx="3549708" cy="954352"/>
            </a:xfrm>
            <a:custGeom>
              <a:avLst/>
              <a:gdLst/>
              <a:ahLst/>
              <a:cxnLst/>
              <a:rect l="l" t="t" r="r" b="b"/>
              <a:pathLst>
                <a:path w="1845" h="523" extrusionOk="0">
                  <a:moveTo>
                    <a:pt x="170" y="0"/>
                  </a:moveTo>
                  <a:cubicBezTo>
                    <a:pt x="148" y="1"/>
                    <a:pt x="128" y="4"/>
                    <a:pt x="108" y="10"/>
                  </a:cubicBezTo>
                  <a:cubicBezTo>
                    <a:pt x="88" y="17"/>
                    <a:pt x="71" y="26"/>
                    <a:pt x="55" y="38"/>
                  </a:cubicBezTo>
                  <a:cubicBezTo>
                    <a:pt x="40" y="50"/>
                    <a:pt x="29" y="65"/>
                    <a:pt x="20" y="82"/>
                  </a:cubicBezTo>
                  <a:cubicBezTo>
                    <a:pt x="11" y="99"/>
                    <a:pt x="7" y="118"/>
                    <a:pt x="7" y="139"/>
                  </a:cubicBezTo>
                  <a:cubicBezTo>
                    <a:pt x="108" y="139"/>
                    <a:pt x="108" y="139"/>
                    <a:pt x="108" y="139"/>
                  </a:cubicBezTo>
                  <a:cubicBezTo>
                    <a:pt x="108" y="130"/>
                    <a:pt x="110" y="122"/>
                    <a:pt x="113" y="115"/>
                  </a:cubicBezTo>
                  <a:cubicBezTo>
                    <a:pt x="117" y="108"/>
                    <a:pt x="122" y="102"/>
                    <a:pt x="128" y="97"/>
                  </a:cubicBezTo>
                  <a:cubicBezTo>
                    <a:pt x="134" y="92"/>
                    <a:pt x="141" y="88"/>
                    <a:pt x="150" y="86"/>
                  </a:cubicBezTo>
                  <a:cubicBezTo>
                    <a:pt x="158" y="83"/>
                    <a:pt x="167" y="82"/>
                    <a:pt x="176" y="82"/>
                  </a:cubicBezTo>
                  <a:cubicBezTo>
                    <a:pt x="188" y="82"/>
                    <a:pt x="198" y="83"/>
                    <a:pt x="206" y="87"/>
                  </a:cubicBezTo>
                  <a:cubicBezTo>
                    <a:pt x="215" y="90"/>
                    <a:pt x="222" y="94"/>
                    <a:pt x="228" y="100"/>
                  </a:cubicBezTo>
                  <a:cubicBezTo>
                    <a:pt x="234" y="106"/>
                    <a:pt x="238" y="113"/>
                    <a:pt x="241" y="121"/>
                  </a:cubicBezTo>
                  <a:cubicBezTo>
                    <a:pt x="243" y="129"/>
                    <a:pt x="245" y="137"/>
                    <a:pt x="245" y="147"/>
                  </a:cubicBezTo>
                  <a:cubicBezTo>
                    <a:pt x="245" y="168"/>
                    <a:pt x="239" y="185"/>
                    <a:pt x="226" y="198"/>
                  </a:cubicBezTo>
                  <a:cubicBezTo>
                    <a:pt x="214" y="211"/>
                    <a:pt x="195" y="217"/>
                    <a:pt x="169" y="217"/>
                  </a:cubicBezTo>
                  <a:cubicBezTo>
                    <a:pt x="115" y="217"/>
                    <a:pt x="115" y="217"/>
                    <a:pt x="115" y="217"/>
                  </a:cubicBezTo>
                  <a:cubicBezTo>
                    <a:pt x="115" y="296"/>
                    <a:pt x="115" y="296"/>
                    <a:pt x="115" y="296"/>
                  </a:cubicBezTo>
                  <a:cubicBezTo>
                    <a:pt x="169" y="296"/>
                    <a:pt x="169" y="296"/>
                    <a:pt x="169" y="296"/>
                  </a:cubicBezTo>
                  <a:cubicBezTo>
                    <a:pt x="182" y="296"/>
                    <a:pt x="194" y="297"/>
                    <a:pt x="204" y="300"/>
                  </a:cubicBezTo>
                  <a:cubicBezTo>
                    <a:pt x="214" y="303"/>
                    <a:pt x="223" y="308"/>
                    <a:pt x="230" y="314"/>
                  </a:cubicBezTo>
                  <a:cubicBezTo>
                    <a:pt x="238" y="320"/>
                    <a:pt x="243" y="328"/>
                    <a:pt x="247" y="337"/>
                  </a:cubicBezTo>
                  <a:cubicBezTo>
                    <a:pt x="251" y="347"/>
                    <a:pt x="253" y="359"/>
                    <a:pt x="253" y="372"/>
                  </a:cubicBezTo>
                  <a:cubicBezTo>
                    <a:pt x="253" y="383"/>
                    <a:pt x="251" y="392"/>
                    <a:pt x="248" y="401"/>
                  </a:cubicBezTo>
                  <a:cubicBezTo>
                    <a:pt x="244" y="409"/>
                    <a:pt x="239" y="417"/>
                    <a:pt x="232" y="423"/>
                  </a:cubicBezTo>
                  <a:cubicBezTo>
                    <a:pt x="226" y="429"/>
                    <a:pt x="218" y="434"/>
                    <a:pt x="208" y="437"/>
                  </a:cubicBezTo>
                  <a:cubicBezTo>
                    <a:pt x="199" y="440"/>
                    <a:pt x="188" y="442"/>
                    <a:pt x="176" y="442"/>
                  </a:cubicBezTo>
                  <a:cubicBezTo>
                    <a:pt x="165" y="442"/>
                    <a:pt x="155" y="440"/>
                    <a:pt x="146" y="437"/>
                  </a:cubicBezTo>
                  <a:cubicBezTo>
                    <a:pt x="137" y="434"/>
                    <a:pt x="129" y="429"/>
                    <a:pt x="123" y="423"/>
                  </a:cubicBezTo>
                  <a:cubicBezTo>
                    <a:pt x="116" y="418"/>
                    <a:pt x="111" y="411"/>
                    <a:pt x="107" y="403"/>
                  </a:cubicBezTo>
                  <a:cubicBezTo>
                    <a:pt x="103" y="395"/>
                    <a:pt x="101" y="386"/>
                    <a:pt x="101" y="377"/>
                  </a:cubicBezTo>
                  <a:cubicBezTo>
                    <a:pt x="0" y="377"/>
                    <a:pt x="0" y="377"/>
                    <a:pt x="0" y="377"/>
                  </a:cubicBezTo>
                  <a:cubicBezTo>
                    <a:pt x="0" y="402"/>
                    <a:pt x="5" y="424"/>
                    <a:pt x="15" y="442"/>
                  </a:cubicBezTo>
                  <a:cubicBezTo>
                    <a:pt x="25" y="460"/>
                    <a:pt x="38" y="475"/>
                    <a:pt x="54" y="488"/>
                  </a:cubicBezTo>
                  <a:cubicBezTo>
                    <a:pt x="71" y="500"/>
                    <a:pt x="89" y="509"/>
                    <a:pt x="110" y="514"/>
                  </a:cubicBezTo>
                  <a:cubicBezTo>
                    <a:pt x="129" y="520"/>
                    <a:pt x="150" y="523"/>
                    <a:pt x="170" y="523"/>
                  </a:cubicBezTo>
                  <a:cubicBezTo>
                    <a:pt x="170" y="523"/>
                    <a:pt x="170" y="523"/>
                    <a:pt x="170" y="523"/>
                  </a:cubicBezTo>
                  <a:cubicBezTo>
                    <a:pt x="1845" y="523"/>
                    <a:pt x="1845" y="523"/>
                    <a:pt x="1845" y="523"/>
                  </a:cubicBezTo>
                  <a:cubicBezTo>
                    <a:pt x="1845" y="0"/>
                    <a:pt x="1845" y="0"/>
                    <a:pt x="1845" y="0"/>
                  </a:cubicBezTo>
                  <a:cubicBezTo>
                    <a:pt x="170" y="0"/>
                    <a:pt x="170" y="0"/>
                    <a:pt x="170" y="0"/>
                  </a:cubicBezTo>
                  <a:close/>
                </a:path>
              </a:pathLst>
            </a:custGeom>
            <a:solidFill>
              <a:srgbClr val="9ED4D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13" name="Google Shape;1513;p22"/>
            <p:cNvSpPr/>
            <p:nvPr/>
          </p:nvSpPr>
          <p:spPr>
            <a:xfrm>
              <a:off x="8098286" y="2985062"/>
              <a:ext cx="579482" cy="752476"/>
            </a:xfrm>
            <a:custGeom>
              <a:avLst/>
              <a:gdLst/>
              <a:ahLst/>
              <a:cxnLst/>
              <a:rect l="l" t="t" r="r" b="b"/>
              <a:pathLst>
                <a:path w="206" h="267" extrusionOk="0">
                  <a:moveTo>
                    <a:pt x="112" y="0"/>
                  </a:moveTo>
                  <a:cubicBezTo>
                    <a:pt x="113" y="7"/>
                    <a:pt x="114" y="14"/>
                    <a:pt x="114" y="21"/>
                  </a:cubicBezTo>
                  <a:cubicBezTo>
                    <a:pt x="114" y="28"/>
                    <a:pt x="112" y="35"/>
                    <a:pt x="110" y="43"/>
                  </a:cubicBezTo>
                  <a:cubicBezTo>
                    <a:pt x="108" y="50"/>
                    <a:pt x="104" y="56"/>
                    <a:pt x="100" y="62"/>
                  </a:cubicBezTo>
                  <a:cubicBezTo>
                    <a:pt x="96" y="68"/>
                    <a:pt x="91" y="74"/>
                    <a:pt x="84" y="79"/>
                  </a:cubicBezTo>
                  <a:cubicBezTo>
                    <a:pt x="78" y="84"/>
                    <a:pt x="71" y="89"/>
                    <a:pt x="63" y="93"/>
                  </a:cubicBezTo>
                  <a:cubicBezTo>
                    <a:pt x="81" y="99"/>
                    <a:pt x="96" y="109"/>
                    <a:pt x="105" y="122"/>
                  </a:cubicBezTo>
                  <a:cubicBezTo>
                    <a:pt x="114" y="135"/>
                    <a:pt x="119" y="152"/>
                    <a:pt x="119" y="170"/>
                  </a:cubicBezTo>
                  <a:cubicBezTo>
                    <a:pt x="119" y="185"/>
                    <a:pt x="116" y="199"/>
                    <a:pt x="110" y="211"/>
                  </a:cubicBezTo>
                  <a:cubicBezTo>
                    <a:pt x="104" y="223"/>
                    <a:pt x="95" y="233"/>
                    <a:pt x="85" y="241"/>
                  </a:cubicBezTo>
                  <a:cubicBezTo>
                    <a:pt x="74" y="250"/>
                    <a:pt x="62" y="256"/>
                    <a:pt x="47" y="260"/>
                  </a:cubicBezTo>
                  <a:cubicBezTo>
                    <a:pt x="33" y="265"/>
                    <a:pt x="17" y="267"/>
                    <a:pt x="0" y="267"/>
                  </a:cubicBezTo>
                  <a:cubicBezTo>
                    <a:pt x="206" y="267"/>
                    <a:pt x="206" y="267"/>
                    <a:pt x="206" y="267"/>
                  </a:cubicBezTo>
                  <a:cubicBezTo>
                    <a:pt x="143" y="88"/>
                    <a:pt x="120" y="23"/>
                    <a:pt x="112"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14" name="Google Shape;1514;p22"/>
            <p:cNvSpPr txBox="1"/>
            <p:nvPr/>
          </p:nvSpPr>
          <p:spPr>
            <a:xfrm>
              <a:off x="8715713" y="3044585"/>
              <a:ext cx="2604564" cy="247263"/>
            </a:xfrm>
            <a:prstGeom prst="rect">
              <a:avLst/>
            </a:prstGeom>
            <a:noFill/>
            <a:ln>
              <a:noFill/>
            </a:ln>
          </p:spPr>
          <p:txBody>
            <a:bodyPr spcFirstLastPara="1" wrap="square" lIns="91425" tIns="45700" rIns="91425" bIns="45700" anchor="t" anchorCtr="0">
              <a:spAutoFit/>
            </a:bodyPr>
            <a:lstStyle/>
            <a:p>
              <a:pPr marL="0" marR="0" lvl="0" indent="0" algn="l" rtl="0">
                <a:lnSpc>
                  <a:spcPct val="104062"/>
                </a:lnSpc>
                <a:spcBef>
                  <a:spcPts val="0"/>
                </a:spcBef>
                <a:spcAft>
                  <a:spcPts val="0"/>
                </a:spcAft>
                <a:buNone/>
              </a:pPr>
              <a:r>
                <a:rPr lang="de-DE" sz="1600">
                  <a:solidFill>
                    <a:schemeClr val="lt1"/>
                  </a:solidFill>
                  <a:latin typeface="Calibri"/>
                  <a:ea typeface="Calibri"/>
                  <a:cs typeface="Calibri"/>
                  <a:sym typeface="Calibri"/>
                </a:rPr>
                <a:t>Short Description</a:t>
              </a:r>
              <a:endParaRPr/>
            </a:p>
          </p:txBody>
        </p:sp>
        <p:sp>
          <p:nvSpPr>
            <p:cNvPr id="1515" name="Google Shape;1515;p22"/>
            <p:cNvSpPr txBox="1"/>
            <p:nvPr/>
          </p:nvSpPr>
          <p:spPr>
            <a:xfrm>
              <a:off x="8715713" y="2862620"/>
              <a:ext cx="1796583" cy="239345"/>
            </a:xfrm>
            <a:prstGeom prst="rect">
              <a:avLst/>
            </a:prstGeom>
            <a:noFill/>
            <a:ln>
              <a:noFill/>
            </a:ln>
          </p:spPr>
          <p:txBody>
            <a:bodyPr spcFirstLastPara="1" wrap="square" lIns="91425" tIns="45700" rIns="91425" bIns="45700" anchor="t" anchorCtr="0">
              <a:spAutoFit/>
            </a:bodyPr>
            <a:lstStyle/>
            <a:p>
              <a:pPr marL="0" marR="0" lvl="0" indent="0" algn="l" rtl="0">
                <a:lnSpc>
                  <a:spcPct val="101250"/>
                </a:lnSpc>
                <a:spcBef>
                  <a:spcPts val="0"/>
                </a:spcBef>
                <a:spcAft>
                  <a:spcPts val="0"/>
                </a:spcAft>
                <a:buNone/>
              </a:pPr>
              <a:r>
                <a:rPr lang="de-DE" sz="1600" b="1">
                  <a:solidFill>
                    <a:schemeClr val="lt1"/>
                  </a:solidFill>
                  <a:latin typeface="Calibri"/>
                  <a:ea typeface="Calibri"/>
                  <a:cs typeface="Calibri"/>
                  <a:sym typeface="Calibri"/>
                </a:rPr>
                <a:t>Stakeholder 3</a:t>
              </a:r>
              <a:endParaRPr/>
            </a:p>
          </p:txBody>
        </p:sp>
        <p:grpSp>
          <p:nvGrpSpPr>
            <p:cNvPr id="1516" name="Google Shape;1516;p22"/>
            <p:cNvGrpSpPr/>
            <p:nvPr/>
          </p:nvGrpSpPr>
          <p:grpSpPr>
            <a:xfrm>
              <a:off x="8497800" y="3359811"/>
              <a:ext cx="3578942" cy="970093"/>
              <a:chOff x="6979340" y="5450343"/>
              <a:chExt cx="3578942" cy="970093"/>
            </a:xfrm>
          </p:grpSpPr>
          <p:sp>
            <p:nvSpPr>
              <p:cNvPr id="1517" name="Google Shape;1517;p22"/>
              <p:cNvSpPr/>
              <p:nvPr/>
            </p:nvSpPr>
            <p:spPr>
              <a:xfrm>
                <a:off x="6979340" y="5466084"/>
                <a:ext cx="3578942" cy="954352"/>
              </a:xfrm>
              <a:custGeom>
                <a:avLst/>
                <a:gdLst/>
                <a:ahLst/>
                <a:cxnLst/>
                <a:rect l="l" t="t" r="r" b="b"/>
                <a:pathLst>
                  <a:path w="3183" h="892" extrusionOk="0">
                    <a:moveTo>
                      <a:pt x="553" y="0"/>
                    </a:moveTo>
                    <a:lnTo>
                      <a:pt x="452" y="0"/>
                    </a:lnTo>
                    <a:lnTo>
                      <a:pt x="373" y="0"/>
                    </a:lnTo>
                    <a:lnTo>
                      <a:pt x="0" y="588"/>
                    </a:lnTo>
                    <a:lnTo>
                      <a:pt x="8" y="699"/>
                    </a:lnTo>
                    <a:lnTo>
                      <a:pt x="375" y="699"/>
                    </a:lnTo>
                    <a:lnTo>
                      <a:pt x="375" y="892"/>
                    </a:lnTo>
                    <a:lnTo>
                      <a:pt x="452" y="892"/>
                    </a:lnTo>
                    <a:lnTo>
                      <a:pt x="553" y="892"/>
                    </a:lnTo>
                    <a:lnTo>
                      <a:pt x="3183" y="892"/>
                    </a:lnTo>
                    <a:lnTo>
                      <a:pt x="3183" y="0"/>
                    </a:lnTo>
                    <a:lnTo>
                      <a:pt x="553" y="0"/>
                    </a:lnTo>
                    <a:close/>
                    <a:moveTo>
                      <a:pt x="375" y="558"/>
                    </a:moveTo>
                    <a:lnTo>
                      <a:pt x="176" y="558"/>
                    </a:lnTo>
                    <a:lnTo>
                      <a:pt x="363" y="263"/>
                    </a:lnTo>
                    <a:lnTo>
                      <a:pt x="375" y="242"/>
                    </a:lnTo>
                    <a:lnTo>
                      <a:pt x="375" y="558"/>
                    </a:lnTo>
                    <a:close/>
                  </a:path>
                </a:pathLst>
              </a:custGeom>
              <a:solidFill>
                <a:srgbClr val="F2795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18" name="Google Shape;1518;p22"/>
              <p:cNvSpPr/>
              <p:nvPr/>
            </p:nvSpPr>
            <p:spPr>
              <a:xfrm>
                <a:off x="7571064" y="5450343"/>
                <a:ext cx="343175" cy="954353"/>
              </a:xfrm>
              <a:custGeom>
                <a:avLst/>
                <a:gdLst/>
                <a:ahLst/>
                <a:cxnLst/>
                <a:rect l="l" t="t" r="r" b="b"/>
                <a:pathLst>
                  <a:path w="210" h="584" extrusionOk="0">
                    <a:moveTo>
                      <a:pt x="2" y="0"/>
                    </a:moveTo>
                    <a:lnTo>
                      <a:pt x="0" y="0"/>
                    </a:lnTo>
                    <a:lnTo>
                      <a:pt x="0" y="366"/>
                    </a:lnTo>
                    <a:lnTo>
                      <a:pt x="67" y="366"/>
                    </a:lnTo>
                    <a:lnTo>
                      <a:pt x="67" y="459"/>
                    </a:lnTo>
                    <a:lnTo>
                      <a:pt x="0" y="459"/>
                    </a:lnTo>
                    <a:lnTo>
                      <a:pt x="0" y="584"/>
                    </a:lnTo>
                    <a:lnTo>
                      <a:pt x="2" y="584"/>
                    </a:lnTo>
                    <a:lnTo>
                      <a:pt x="210" y="584"/>
                    </a:lnTo>
                    <a:lnTo>
                      <a:pt x="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600" b="1">
                  <a:solidFill>
                    <a:srgbClr val="20EEF1"/>
                  </a:solidFill>
                  <a:latin typeface="Calibri"/>
                  <a:ea typeface="Calibri"/>
                  <a:cs typeface="Calibri"/>
                  <a:sym typeface="Calibri"/>
                </a:endParaRPr>
              </a:p>
            </p:txBody>
          </p:sp>
          <p:sp>
            <p:nvSpPr>
              <p:cNvPr id="1519" name="Google Shape;1519;p22"/>
              <p:cNvSpPr txBox="1"/>
              <p:nvPr/>
            </p:nvSpPr>
            <p:spPr>
              <a:xfrm>
                <a:off x="7885030" y="5750589"/>
                <a:ext cx="2604563" cy="247263"/>
              </a:xfrm>
              <a:prstGeom prst="rect">
                <a:avLst/>
              </a:prstGeom>
              <a:noFill/>
              <a:ln>
                <a:noFill/>
              </a:ln>
            </p:spPr>
            <p:txBody>
              <a:bodyPr spcFirstLastPara="1" wrap="square" lIns="91425" tIns="45700" rIns="91425" bIns="45700" anchor="t" anchorCtr="0">
                <a:spAutoFit/>
              </a:bodyPr>
              <a:lstStyle/>
              <a:p>
                <a:pPr marL="0" marR="0" lvl="0" indent="0" algn="l" rtl="0">
                  <a:lnSpc>
                    <a:spcPct val="104062"/>
                  </a:lnSpc>
                  <a:spcBef>
                    <a:spcPts val="0"/>
                  </a:spcBef>
                  <a:spcAft>
                    <a:spcPts val="0"/>
                  </a:spcAft>
                  <a:buNone/>
                </a:pPr>
                <a:r>
                  <a:rPr lang="de-DE" sz="1600">
                    <a:solidFill>
                      <a:schemeClr val="lt1"/>
                    </a:solidFill>
                    <a:latin typeface="Calibri"/>
                    <a:ea typeface="Calibri"/>
                    <a:cs typeface="Calibri"/>
                    <a:sym typeface="Calibri"/>
                  </a:rPr>
                  <a:t>Short Description</a:t>
                </a:r>
                <a:endParaRPr/>
              </a:p>
            </p:txBody>
          </p:sp>
          <p:sp>
            <p:nvSpPr>
              <p:cNvPr id="1520" name="Google Shape;1520;p22"/>
              <p:cNvSpPr txBox="1"/>
              <p:nvPr/>
            </p:nvSpPr>
            <p:spPr>
              <a:xfrm>
                <a:off x="7862739" y="5570497"/>
                <a:ext cx="1796583" cy="239345"/>
              </a:xfrm>
              <a:prstGeom prst="rect">
                <a:avLst/>
              </a:prstGeom>
              <a:noFill/>
              <a:ln>
                <a:noFill/>
              </a:ln>
            </p:spPr>
            <p:txBody>
              <a:bodyPr spcFirstLastPara="1" wrap="square" lIns="91425" tIns="45700" rIns="91425" bIns="45700" anchor="t" anchorCtr="0">
                <a:spAutoFit/>
              </a:bodyPr>
              <a:lstStyle/>
              <a:p>
                <a:pPr marL="0" marR="0" lvl="0" indent="0" algn="l" rtl="0">
                  <a:lnSpc>
                    <a:spcPct val="101250"/>
                  </a:lnSpc>
                  <a:spcBef>
                    <a:spcPts val="0"/>
                  </a:spcBef>
                  <a:spcAft>
                    <a:spcPts val="0"/>
                  </a:spcAft>
                  <a:buNone/>
                </a:pPr>
                <a:r>
                  <a:rPr lang="de-DE" sz="1600" b="1">
                    <a:solidFill>
                      <a:schemeClr val="lt1"/>
                    </a:solidFill>
                    <a:latin typeface="Calibri"/>
                    <a:ea typeface="Calibri"/>
                    <a:cs typeface="Calibri"/>
                    <a:sym typeface="Calibri"/>
                  </a:rPr>
                  <a:t>Stakeholder 4</a:t>
                </a:r>
                <a:endParaRPr/>
              </a:p>
            </p:txBody>
          </p:sp>
        </p:grpSp>
      </p:grpSp>
      <p:sp>
        <p:nvSpPr>
          <p:cNvPr id="1521" name="Google Shape;1521;p22"/>
          <p:cNvSpPr txBox="1"/>
          <p:nvPr/>
        </p:nvSpPr>
        <p:spPr>
          <a:xfrm>
            <a:off x="295641" y="941151"/>
            <a:ext cx="6384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chemeClr val="lt1"/>
                </a:solidFill>
                <a:latin typeface="Calibri"/>
                <a:ea typeface="Calibri"/>
                <a:cs typeface="Calibri"/>
                <a:sym typeface="Calibri"/>
              </a:rPr>
              <a:t>Two</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exemplory</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ways</a:t>
            </a:r>
            <a:r>
              <a:rPr lang="de-DE" sz="1800" dirty="0">
                <a:solidFill>
                  <a:schemeClr val="lt1"/>
                </a:solidFill>
                <a:latin typeface="Calibri"/>
                <a:ea typeface="Calibri"/>
                <a:cs typeface="Calibri"/>
                <a:sym typeface="Calibri"/>
              </a:rPr>
              <a:t> to </a:t>
            </a:r>
            <a:r>
              <a:rPr lang="de-DE" sz="1800" dirty="0" err="1">
                <a:solidFill>
                  <a:schemeClr val="lt1"/>
                </a:solidFill>
                <a:latin typeface="Calibri"/>
                <a:ea typeface="Calibri"/>
                <a:cs typeface="Calibri"/>
                <a:sym typeface="Calibri"/>
              </a:rPr>
              <a:t>illustrate</a:t>
            </a:r>
            <a:r>
              <a:rPr lang="de-DE" sz="1800" dirty="0">
                <a:solidFill>
                  <a:schemeClr val="lt1"/>
                </a:solidFill>
                <a:latin typeface="Calibri"/>
                <a:ea typeface="Calibri"/>
                <a:cs typeface="Calibri"/>
                <a:sym typeface="Calibri"/>
              </a:rPr>
              <a:t> </a:t>
            </a:r>
            <a:endParaRPr dirty="0"/>
          </a:p>
          <a:p>
            <a:pPr marL="0" marR="0" lvl="0" indent="0" algn="l" rtl="0">
              <a:spcBef>
                <a:spcPts val="0"/>
              </a:spcBef>
              <a:spcAft>
                <a:spcPts val="0"/>
              </a:spcAft>
              <a:buNone/>
            </a:pPr>
            <a:r>
              <a:rPr lang="de-DE" sz="1800" dirty="0" err="1">
                <a:solidFill>
                  <a:schemeClr val="lt1"/>
                </a:solidFill>
                <a:latin typeface="Calibri"/>
                <a:ea typeface="Calibri"/>
                <a:cs typeface="Calibri"/>
                <a:sym typeface="Calibri"/>
              </a:rPr>
              <a:t>your</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company's</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stakeholders</a:t>
            </a:r>
            <a:endParaRPr sz="1800" dirty="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23"/>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7" name="Google Shape;1527;p23"/>
          <p:cNvSpPr txBox="1">
            <a:spLocks noGrp="1"/>
          </p:cNvSpPr>
          <p:nvPr>
            <p:ph type="body" idx="1"/>
          </p:nvPr>
        </p:nvSpPr>
        <p:spPr>
          <a:xfrm>
            <a:off x="369291" y="1592123"/>
            <a:ext cx="11253958" cy="4430429"/>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r>
              <a:rPr lang="de-DE" dirty="0">
                <a:latin typeface="Calibri"/>
                <a:ea typeface="Calibri"/>
                <a:cs typeface="Calibri"/>
                <a:sym typeface="Calibri"/>
              </a:rPr>
              <a:t>Take a </a:t>
            </a:r>
            <a:r>
              <a:rPr lang="de-DE" dirty="0" err="1">
                <a:latin typeface="Calibri"/>
                <a:ea typeface="Calibri"/>
                <a:cs typeface="Calibri"/>
                <a:sym typeface="Calibri"/>
              </a:rPr>
              <a:t>deeper</a:t>
            </a:r>
            <a:r>
              <a:rPr lang="de-DE" dirty="0">
                <a:latin typeface="Calibri"/>
                <a:ea typeface="Calibri"/>
                <a:cs typeface="Calibri"/>
                <a:sym typeface="Calibri"/>
              </a:rPr>
              <a:t> </a:t>
            </a:r>
            <a:r>
              <a:rPr lang="de-DE" dirty="0" err="1">
                <a:latin typeface="Calibri"/>
                <a:ea typeface="Calibri"/>
                <a:cs typeface="Calibri"/>
                <a:sym typeface="Calibri"/>
              </a:rPr>
              <a:t>look</a:t>
            </a:r>
            <a:r>
              <a:rPr lang="de-DE" dirty="0">
                <a:latin typeface="Calibri"/>
                <a:ea typeface="Calibri"/>
                <a:cs typeface="Calibri"/>
                <a:sym typeface="Calibri"/>
              </a:rPr>
              <a:t> at </a:t>
            </a:r>
            <a:r>
              <a:rPr lang="de-DE" dirty="0" err="1">
                <a:latin typeface="Calibri"/>
                <a:ea typeface="Calibri"/>
                <a:cs typeface="Calibri"/>
                <a:sym typeface="Calibri"/>
              </a:rPr>
              <a:t>your</a:t>
            </a:r>
            <a:r>
              <a:rPr lang="de-DE" dirty="0">
                <a:latin typeface="Calibri"/>
                <a:ea typeface="Calibri"/>
                <a:cs typeface="Calibri"/>
                <a:sym typeface="Calibri"/>
              </a:rPr>
              <a:t> </a:t>
            </a:r>
            <a:r>
              <a:rPr lang="de-DE" dirty="0" err="1">
                <a:latin typeface="Calibri"/>
                <a:ea typeface="Calibri"/>
                <a:cs typeface="Calibri"/>
                <a:sym typeface="Calibri"/>
              </a:rPr>
              <a:t>stakeholders</a:t>
            </a:r>
            <a:r>
              <a:rPr lang="de-DE" dirty="0">
                <a:latin typeface="Calibri"/>
                <a:ea typeface="Calibri"/>
                <a:cs typeface="Calibri"/>
                <a:sym typeface="Calibri"/>
              </a:rPr>
              <a:t>. The </a:t>
            </a:r>
            <a:r>
              <a:rPr lang="de-DE" dirty="0" err="1">
                <a:latin typeface="Calibri"/>
                <a:ea typeface="Calibri"/>
                <a:cs typeface="Calibri"/>
                <a:sym typeface="Calibri"/>
              </a:rPr>
              <a:t>analysis</a:t>
            </a:r>
            <a:r>
              <a:rPr lang="de-DE" dirty="0">
                <a:latin typeface="Calibri"/>
                <a:ea typeface="Calibri"/>
                <a:cs typeface="Calibri"/>
                <a:sym typeface="Calibri"/>
              </a:rPr>
              <a:t> and </a:t>
            </a:r>
            <a:r>
              <a:rPr lang="de-DE" dirty="0" err="1">
                <a:latin typeface="Calibri"/>
                <a:ea typeface="Calibri"/>
                <a:cs typeface="Calibri"/>
                <a:sym typeface="Calibri"/>
              </a:rPr>
              <a:t>evaluation</a:t>
            </a:r>
            <a:r>
              <a:rPr lang="de-DE" dirty="0">
                <a:latin typeface="Calibri"/>
                <a:ea typeface="Calibri"/>
                <a:cs typeface="Calibri"/>
                <a:sym typeface="Calibri"/>
              </a:rPr>
              <a:t> </a:t>
            </a:r>
            <a:r>
              <a:rPr lang="de-DE" dirty="0" err="1">
                <a:latin typeface="Calibri"/>
                <a:ea typeface="Calibri"/>
                <a:cs typeface="Calibri"/>
                <a:sym typeface="Calibri"/>
              </a:rPr>
              <a:t>serves</a:t>
            </a:r>
            <a:r>
              <a:rPr lang="de-DE" dirty="0">
                <a:latin typeface="Calibri"/>
                <a:ea typeface="Calibri"/>
                <a:cs typeface="Calibri"/>
                <a:sym typeface="Calibri"/>
              </a:rPr>
              <a:t> </a:t>
            </a:r>
            <a:r>
              <a:rPr lang="de-DE" dirty="0" err="1">
                <a:latin typeface="Calibri"/>
                <a:ea typeface="Calibri"/>
                <a:cs typeface="Calibri"/>
                <a:sym typeface="Calibri"/>
              </a:rPr>
              <a:t>both</a:t>
            </a:r>
            <a:r>
              <a:rPr lang="de-DE" dirty="0">
                <a:latin typeface="Calibri"/>
                <a:ea typeface="Calibri"/>
                <a:cs typeface="Calibri"/>
                <a:sym typeface="Calibri"/>
              </a:rPr>
              <a:t> to </a:t>
            </a:r>
            <a:r>
              <a:rPr lang="de-DE" dirty="0" err="1">
                <a:latin typeface="Calibri"/>
                <a:ea typeface="Calibri"/>
                <a:cs typeface="Calibri"/>
                <a:sym typeface="Calibri"/>
              </a:rPr>
              <a:t>prioritise</a:t>
            </a:r>
            <a:r>
              <a:rPr lang="de-DE" dirty="0">
                <a:latin typeface="Calibri"/>
                <a:ea typeface="Calibri"/>
                <a:cs typeface="Calibri"/>
                <a:sym typeface="Calibri"/>
              </a:rPr>
              <a:t> the </a:t>
            </a:r>
            <a:r>
              <a:rPr lang="de-DE" dirty="0" err="1">
                <a:latin typeface="Calibri"/>
                <a:ea typeface="Calibri"/>
                <a:cs typeface="Calibri"/>
                <a:sym typeface="Calibri"/>
              </a:rPr>
              <a:t>stakeholders</a:t>
            </a:r>
            <a:r>
              <a:rPr lang="de-DE" dirty="0">
                <a:latin typeface="Calibri"/>
                <a:ea typeface="Calibri"/>
                <a:cs typeface="Calibri"/>
                <a:sym typeface="Calibri"/>
              </a:rPr>
              <a:t> </a:t>
            </a:r>
            <a:r>
              <a:rPr lang="de-DE" dirty="0" err="1">
                <a:latin typeface="Calibri"/>
                <a:ea typeface="Calibri"/>
                <a:cs typeface="Calibri"/>
                <a:sym typeface="Calibri"/>
              </a:rPr>
              <a:t>according</a:t>
            </a:r>
            <a:r>
              <a:rPr lang="de-DE" dirty="0">
                <a:latin typeface="Calibri"/>
                <a:ea typeface="Calibri"/>
                <a:cs typeface="Calibri"/>
                <a:sym typeface="Calibri"/>
              </a:rPr>
              <a:t> to </a:t>
            </a:r>
            <a:r>
              <a:rPr lang="de-DE" dirty="0" err="1">
                <a:latin typeface="Calibri"/>
                <a:ea typeface="Calibri"/>
                <a:cs typeface="Calibri"/>
                <a:sym typeface="Calibri"/>
              </a:rPr>
              <a:t>importance</a:t>
            </a:r>
            <a:r>
              <a:rPr lang="de-DE" dirty="0">
                <a:latin typeface="Calibri"/>
                <a:ea typeface="Calibri"/>
                <a:cs typeface="Calibri"/>
                <a:sym typeface="Calibri"/>
              </a:rPr>
              <a:t> and to </a:t>
            </a:r>
            <a:r>
              <a:rPr lang="de-DE" dirty="0" err="1">
                <a:latin typeface="Calibri"/>
                <a:ea typeface="Calibri"/>
                <a:cs typeface="Calibri"/>
                <a:sym typeface="Calibri"/>
              </a:rPr>
              <a:t>identify</a:t>
            </a:r>
            <a:r>
              <a:rPr lang="de-DE" dirty="0">
                <a:latin typeface="Calibri"/>
                <a:ea typeface="Calibri"/>
                <a:cs typeface="Calibri"/>
                <a:sym typeface="Calibri"/>
              </a:rPr>
              <a:t> </a:t>
            </a:r>
            <a:r>
              <a:rPr lang="de-DE" dirty="0" err="1">
                <a:latin typeface="Calibri"/>
                <a:ea typeface="Calibri"/>
                <a:cs typeface="Calibri"/>
                <a:sym typeface="Calibri"/>
              </a:rPr>
              <a:t>those</a:t>
            </a:r>
            <a:r>
              <a:rPr lang="de-DE" dirty="0">
                <a:latin typeface="Calibri"/>
                <a:ea typeface="Calibri"/>
                <a:cs typeface="Calibri"/>
                <a:sym typeface="Calibri"/>
              </a:rPr>
              <a:t> </a:t>
            </a:r>
            <a:r>
              <a:rPr lang="de-DE" dirty="0" err="1">
                <a:latin typeface="Calibri"/>
                <a:ea typeface="Calibri"/>
                <a:cs typeface="Calibri"/>
                <a:sym typeface="Calibri"/>
              </a:rPr>
              <a:t>who</a:t>
            </a:r>
            <a:r>
              <a:rPr lang="de-DE" dirty="0">
                <a:latin typeface="Calibri"/>
                <a:ea typeface="Calibri"/>
                <a:cs typeface="Calibri"/>
                <a:sym typeface="Calibri"/>
              </a:rPr>
              <a:t> </a:t>
            </a:r>
            <a:r>
              <a:rPr lang="de-DE" dirty="0" err="1">
                <a:latin typeface="Calibri"/>
                <a:ea typeface="Calibri"/>
                <a:cs typeface="Calibri"/>
                <a:sym typeface="Calibri"/>
              </a:rPr>
              <a:t>could</a:t>
            </a:r>
            <a:r>
              <a:rPr lang="de-DE" dirty="0">
                <a:latin typeface="Calibri"/>
                <a:ea typeface="Calibri"/>
                <a:cs typeface="Calibri"/>
                <a:sym typeface="Calibri"/>
              </a:rPr>
              <a:t> </a:t>
            </a:r>
            <a:r>
              <a:rPr lang="de-DE" dirty="0" err="1">
                <a:latin typeface="Calibri"/>
                <a:ea typeface="Calibri"/>
                <a:cs typeface="Calibri"/>
                <a:sym typeface="Calibri"/>
              </a:rPr>
              <a:t>potentially</a:t>
            </a:r>
            <a:r>
              <a:rPr lang="de-DE" dirty="0">
                <a:latin typeface="Calibri"/>
                <a:ea typeface="Calibri"/>
                <a:cs typeface="Calibri"/>
                <a:sym typeface="Calibri"/>
              </a:rPr>
              <a:t> </a:t>
            </a:r>
            <a:r>
              <a:rPr lang="de-DE" dirty="0" err="1">
                <a:latin typeface="Calibri"/>
                <a:ea typeface="Calibri"/>
                <a:cs typeface="Calibri"/>
                <a:sym typeface="Calibri"/>
              </a:rPr>
              <a:t>cause</a:t>
            </a:r>
            <a:r>
              <a:rPr lang="de-DE" dirty="0">
                <a:latin typeface="Calibri"/>
                <a:ea typeface="Calibri"/>
                <a:cs typeface="Calibri"/>
                <a:sym typeface="Calibri"/>
              </a:rPr>
              <a:t> the </a:t>
            </a:r>
            <a:r>
              <a:rPr lang="de-DE" dirty="0" err="1">
                <a:latin typeface="Calibri"/>
                <a:ea typeface="Calibri"/>
                <a:cs typeface="Calibri"/>
                <a:sym typeface="Calibri"/>
              </a:rPr>
              <a:t>most</a:t>
            </a:r>
            <a:r>
              <a:rPr lang="de-DE" dirty="0">
                <a:latin typeface="Calibri"/>
                <a:ea typeface="Calibri"/>
                <a:cs typeface="Calibri"/>
                <a:sym typeface="Calibri"/>
              </a:rPr>
              <a:t> </a:t>
            </a:r>
            <a:r>
              <a:rPr lang="de-DE" dirty="0" err="1">
                <a:latin typeface="Calibri"/>
                <a:ea typeface="Calibri"/>
                <a:cs typeface="Calibri"/>
                <a:sym typeface="Calibri"/>
              </a:rPr>
              <a:t>problems</a:t>
            </a:r>
            <a:r>
              <a:rPr lang="de-DE" dirty="0">
                <a:latin typeface="Calibri"/>
                <a:ea typeface="Calibri"/>
                <a:cs typeface="Calibri"/>
                <a:sym typeface="Calibri"/>
              </a:rPr>
              <a:t>.</a:t>
            </a:r>
            <a:endParaRPr dirty="0"/>
          </a:p>
          <a:p>
            <a:pPr marL="228600" lvl="0" indent="-228600" algn="l" rtl="0">
              <a:lnSpc>
                <a:spcPct val="100000"/>
              </a:lnSpc>
              <a:spcBef>
                <a:spcPts val="600"/>
              </a:spcBef>
              <a:spcAft>
                <a:spcPts val="0"/>
              </a:spcAft>
              <a:buClr>
                <a:srgbClr val="595A59"/>
              </a:buClr>
              <a:buSzPts val="2400"/>
              <a:buNone/>
            </a:pPr>
            <a:r>
              <a:rPr lang="de-DE" sz="2400" dirty="0">
                <a:latin typeface="Calibri"/>
                <a:ea typeface="Calibri"/>
                <a:cs typeface="Calibri"/>
                <a:sym typeface="Calibri"/>
              </a:rPr>
              <a:t>	</a:t>
            </a:r>
            <a:r>
              <a:rPr lang="de-DE" sz="2400" b="1" dirty="0">
                <a:solidFill>
                  <a:srgbClr val="F27954"/>
                </a:solidFill>
                <a:latin typeface="Calibri"/>
                <a:ea typeface="Calibri"/>
                <a:cs typeface="Calibri"/>
                <a:sym typeface="Calibri"/>
              </a:rPr>
              <a:t>Use </a:t>
            </a:r>
            <a:r>
              <a:rPr lang="de-DE" sz="2400" b="1" dirty="0" err="1">
                <a:solidFill>
                  <a:srgbClr val="F27954"/>
                </a:solidFill>
                <a:latin typeface="Calibri"/>
                <a:ea typeface="Calibri"/>
                <a:cs typeface="Calibri"/>
                <a:sym typeface="Calibri"/>
              </a:rPr>
              <a:t>following</a:t>
            </a:r>
            <a:r>
              <a:rPr lang="de-DE" sz="2400" b="1" dirty="0">
                <a:solidFill>
                  <a:srgbClr val="F27954"/>
                </a:solidFill>
                <a:latin typeface="Calibri"/>
                <a:ea typeface="Calibri"/>
                <a:cs typeface="Calibri"/>
                <a:sym typeface="Calibri"/>
              </a:rPr>
              <a:t> </a:t>
            </a:r>
            <a:r>
              <a:rPr lang="de-DE" sz="2400" b="1" dirty="0" err="1">
                <a:solidFill>
                  <a:srgbClr val="F27954"/>
                </a:solidFill>
                <a:latin typeface="Calibri"/>
                <a:ea typeface="Calibri"/>
                <a:cs typeface="Calibri"/>
                <a:sym typeface="Calibri"/>
              </a:rPr>
              <a:t>guiding</a:t>
            </a:r>
            <a:r>
              <a:rPr lang="de-DE" sz="2400" b="1" dirty="0">
                <a:solidFill>
                  <a:srgbClr val="F27954"/>
                </a:solidFill>
                <a:latin typeface="Calibri"/>
                <a:ea typeface="Calibri"/>
                <a:cs typeface="Calibri"/>
                <a:sym typeface="Calibri"/>
              </a:rPr>
              <a:t> </a:t>
            </a:r>
            <a:r>
              <a:rPr lang="de-DE" sz="2400" b="1" dirty="0" err="1">
                <a:solidFill>
                  <a:srgbClr val="F27954"/>
                </a:solidFill>
                <a:latin typeface="Calibri"/>
                <a:ea typeface="Calibri"/>
                <a:cs typeface="Calibri"/>
                <a:sym typeface="Calibri"/>
              </a:rPr>
              <a:t>questions</a:t>
            </a:r>
            <a:r>
              <a:rPr lang="de-DE" sz="2400" b="1" dirty="0">
                <a:solidFill>
                  <a:srgbClr val="F27954"/>
                </a:solidFill>
                <a:latin typeface="Calibri"/>
                <a:ea typeface="Calibri"/>
                <a:cs typeface="Calibri"/>
                <a:sym typeface="Calibri"/>
              </a:rPr>
              <a:t>:</a:t>
            </a:r>
            <a:endParaRPr dirty="0"/>
          </a:p>
          <a:p>
            <a:pPr marL="342900" lvl="0" indent="-342900" algn="l" rtl="0">
              <a:lnSpc>
                <a:spcPct val="90000"/>
              </a:lnSpc>
              <a:spcBef>
                <a:spcPts val="1000"/>
              </a:spcBef>
              <a:spcAft>
                <a:spcPts val="0"/>
              </a:spcAft>
              <a:buClr>
                <a:srgbClr val="F16924"/>
              </a:buClr>
              <a:buSzPts val="2400"/>
              <a:buFont typeface="Arial"/>
              <a:buChar char="•"/>
            </a:pPr>
            <a:r>
              <a:rPr lang="de-DE" b="1" dirty="0" err="1">
                <a:latin typeface="Calibri"/>
                <a:ea typeface="Calibri"/>
                <a:cs typeface="Calibri"/>
                <a:sym typeface="Calibri"/>
              </a:rPr>
              <a:t>What</a:t>
            </a:r>
            <a:r>
              <a:rPr lang="de-DE" b="1" dirty="0">
                <a:latin typeface="Calibri"/>
                <a:ea typeface="Calibri"/>
                <a:cs typeface="Calibri"/>
                <a:sym typeface="Calibri"/>
              </a:rPr>
              <a:t> </a:t>
            </a:r>
            <a:r>
              <a:rPr lang="de-DE" b="1" dirty="0" err="1">
                <a:latin typeface="Calibri"/>
                <a:ea typeface="Calibri"/>
                <a:cs typeface="Calibri"/>
                <a:sym typeface="Calibri"/>
              </a:rPr>
              <a:t>exactly</a:t>
            </a:r>
            <a:r>
              <a:rPr lang="de-DE" b="1" dirty="0">
                <a:latin typeface="Calibri"/>
                <a:ea typeface="Calibri"/>
                <a:cs typeface="Calibri"/>
                <a:sym typeface="Calibri"/>
              </a:rPr>
              <a:t> </a:t>
            </a:r>
            <a:r>
              <a:rPr lang="de-DE" b="1" dirty="0" err="1">
                <a:latin typeface="Calibri"/>
                <a:ea typeface="Calibri"/>
                <a:cs typeface="Calibri"/>
                <a:sym typeface="Calibri"/>
              </a:rPr>
              <a:t>are</a:t>
            </a:r>
            <a:r>
              <a:rPr lang="de-DE" b="1" dirty="0">
                <a:latin typeface="Calibri"/>
                <a:ea typeface="Calibri"/>
                <a:cs typeface="Calibri"/>
                <a:sym typeface="Calibri"/>
              </a:rPr>
              <a:t> the </a:t>
            </a:r>
            <a:r>
              <a:rPr lang="de-DE" b="1" dirty="0" err="1">
                <a:latin typeface="Calibri"/>
                <a:ea typeface="Calibri"/>
                <a:cs typeface="Calibri"/>
                <a:sym typeface="Calibri"/>
              </a:rPr>
              <a:t>influences</a:t>
            </a:r>
            <a:r>
              <a:rPr lang="de-DE" b="1" dirty="0">
                <a:latin typeface="Calibri"/>
                <a:ea typeface="Calibri"/>
                <a:cs typeface="Calibri"/>
                <a:sym typeface="Calibri"/>
              </a:rPr>
              <a:t> of the </a:t>
            </a:r>
            <a:r>
              <a:rPr lang="de-DE" b="1" dirty="0" err="1">
                <a:latin typeface="Calibri"/>
                <a:ea typeface="Calibri"/>
                <a:cs typeface="Calibri"/>
                <a:sym typeface="Calibri"/>
              </a:rPr>
              <a:t>respective</a:t>
            </a:r>
            <a:r>
              <a:rPr lang="de-DE" b="1" dirty="0">
                <a:latin typeface="Calibri"/>
                <a:ea typeface="Calibri"/>
                <a:cs typeface="Calibri"/>
                <a:sym typeface="Calibri"/>
              </a:rPr>
              <a:t> </a:t>
            </a:r>
            <a:r>
              <a:rPr lang="de-DE" b="1" dirty="0" err="1">
                <a:latin typeface="Calibri"/>
                <a:ea typeface="Calibri"/>
                <a:cs typeface="Calibri"/>
                <a:sym typeface="Calibri"/>
              </a:rPr>
              <a:t>stakeholders</a:t>
            </a:r>
            <a:r>
              <a:rPr lang="de-DE" b="1" dirty="0">
                <a:latin typeface="Calibri"/>
                <a:ea typeface="Calibri"/>
                <a:cs typeface="Calibri"/>
                <a:sym typeface="Calibri"/>
              </a:rPr>
              <a:t>?</a:t>
            </a:r>
            <a:endParaRPr dirty="0"/>
          </a:p>
          <a:p>
            <a:pPr marL="342900" lvl="0" indent="-342900" algn="l" rtl="0">
              <a:lnSpc>
                <a:spcPct val="90000"/>
              </a:lnSpc>
              <a:spcBef>
                <a:spcPts val="1000"/>
              </a:spcBef>
              <a:spcAft>
                <a:spcPts val="0"/>
              </a:spcAft>
              <a:buClr>
                <a:srgbClr val="F16924"/>
              </a:buClr>
              <a:buSzPts val="2400"/>
              <a:buFont typeface="Arial"/>
              <a:buChar char="•"/>
            </a:pPr>
            <a:r>
              <a:rPr lang="de-DE" b="1" dirty="0" err="1">
                <a:latin typeface="Calibri"/>
                <a:ea typeface="Calibri"/>
                <a:cs typeface="Calibri"/>
                <a:sym typeface="Calibri"/>
              </a:rPr>
              <a:t>How</a:t>
            </a:r>
            <a:r>
              <a:rPr lang="de-DE" b="1" dirty="0">
                <a:latin typeface="Calibri"/>
                <a:ea typeface="Calibri"/>
                <a:cs typeface="Calibri"/>
                <a:sym typeface="Calibri"/>
              </a:rPr>
              <a:t> strong </a:t>
            </a:r>
            <a:r>
              <a:rPr lang="de-DE" b="1" dirty="0" err="1">
                <a:latin typeface="Calibri"/>
                <a:ea typeface="Calibri"/>
                <a:cs typeface="Calibri"/>
                <a:sym typeface="Calibri"/>
              </a:rPr>
              <a:t>are</a:t>
            </a:r>
            <a:r>
              <a:rPr lang="de-DE" b="1" dirty="0">
                <a:latin typeface="Calibri"/>
                <a:ea typeface="Calibri"/>
                <a:cs typeface="Calibri"/>
                <a:sym typeface="Calibri"/>
              </a:rPr>
              <a:t> the </a:t>
            </a:r>
            <a:r>
              <a:rPr lang="de-DE" b="1" dirty="0" err="1">
                <a:latin typeface="Calibri"/>
                <a:ea typeface="Calibri"/>
                <a:cs typeface="Calibri"/>
                <a:sym typeface="Calibri"/>
              </a:rPr>
              <a:t>influences</a:t>
            </a:r>
            <a:r>
              <a:rPr lang="de-DE" b="1" dirty="0">
                <a:latin typeface="Calibri"/>
                <a:ea typeface="Calibri"/>
                <a:cs typeface="Calibri"/>
                <a:sym typeface="Calibri"/>
              </a:rPr>
              <a:t>? </a:t>
            </a:r>
            <a:endParaRPr dirty="0"/>
          </a:p>
          <a:p>
            <a:pPr marL="342900" lvl="0" indent="-342900" algn="l" rtl="0">
              <a:lnSpc>
                <a:spcPct val="90000"/>
              </a:lnSpc>
              <a:spcBef>
                <a:spcPts val="1000"/>
              </a:spcBef>
              <a:spcAft>
                <a:spcPts val="0"/>
              </a:spcAft>
              <a:buClr>
                <a:srgbClr val="F16924"/>
              </a:buClr>
              <a:buSzPts val="2400"/>
              <a:buFont typeface="Arial"/>
              <a:buChar char="•"/>
            </a:pPr>
            <a:r>
              <a:rPr lang="de-DE" b="1" dirty="0">
                <a:latin typeface="Calibri"/>
                <a:ea typeface="Calibri"/>
                <a:cs typeface="Calibri"/>
                <a:sym typeface="Calibri"/>
              </a:rPr>
              <a:t>Can </a:t>
            </a:r>
            <a:r>
              <a:rPr lang="de-DE" b="1" dirty="0" err="1">
                <a:latin typeface="Calibri"/>
                <a:ea typeface="Calibri"/>
                <a:cs typeface="Calibri"/>
                <a:sym typeface="Calibri"/>
              </a:rPr>
              <a:t>they</a:t>
            </a:r>
            <a:r>
              <a:rPr lang="de-DE" b="1" dirty="0">
                <a:latin typeface="Calibri"/>
                <a:ea typeface="Calibri"/>
                <a:cs typeface="Calibri"/>
                <a:sym typeface="Calibri"/>
              </a:rPr>
              <a:t> </a:t>
            </a:r>
            <a:r>
              <a:rPr lang="de-DE" b="1" dirty="0" err="1">
                <a:latin typeface="Calibri"/>
                <a:ea typeface="Calibri"/>
                <a:cs typeface="Calibri"/>
                <a:sym typeface="Calibri"/>
              </a:rPr>
              <a:t>benefit</a:t>
            </a:r>
            <a:r>
              <a:rPr lang="de-DE" b="1" dirty="0">
                <a:latin typeface="Calibri"/>
                <a:ea typeface="Calibri"/>
                <a:cs typeface="Calibri"/>
                <a:sym typeface="Calibri"/>
              </a:rPr>
              <a:t> </a:t>
            </a:r>
            <a:r>
              <a:rPr lang="de-DE" b="1" dirty="0" err="1">
                <a:latin typeface="Calibri"/>
                <a:ea typeface="Calibri"/>
                <a:cs typeface="Calibri"/>
                <a:sym typeface="Calibri"/>
              </a:rPr>
              <a:t>or</a:t>
            </a:r>
            <a:r>
              <a:rPr lang="de-DE" b="1" dirty="0">
                <a:latin typeface="Calibri"/>
                <a:ea typeface="Calibri"/>
                <a:cs typeface="Calibri"/>
                <a:sym typeface="Calibri"/>
              </a:rPr>
              <a:t> </a:t>
            </a:r>
            <a:r>
              <a:rPr lang="de-DE" b="1" dirty="0" err="1">
                <a:latin typeface="Calibri"/>
                <a:ea typeface="Calibri"/>
                <a:cs typeface="Calibri"/>
                <a:sym typeface="Calibri"/>
              </a:rPr>
              <a:t>harm</a:t>
            </a:r>
            <a:r>
              <a:rPr lang="de-DE" b="1" dirty="0">
                <a:latin typeface="Calibri"/>
                <a:ea typeface="Calibri"/>
                <a:cs typeface="Calibri"/>
                <a:sym typeface="Calibri"/>
              </a:rPr>
              <a:t> </a:t>
            </a:r>
            <a:r>
              <a:rPr lang="de-DE" b="1" dirty="0" err="1">
                <a:latin typeface="Calibri"/>
                <a:ea typeface="Calibri"/>
                <a:cs typeface="Calibri"/>
                <a:sym typeface="Calibri"/>
              </a:rPr>
              <a:t>my</a:t>
            </a:r>
            <a:r>
              <a:rPr lang="de-DE" b="1" dirty="0">
                <a:latin typeface="Calibri"/>
                <a:ea typeface="Calibri"/>
                <a:cs typeface="Calibri"/>
                <a:sym typeface="Calibri"/>
              </a:rPr>
              <a:t> </a:t>
            </a:r>
            <a:r>
              <a:rPr lang="de-DE" b="1" dirty="0" err="1">
                <a:latin typeface="Calibri"/>
                <a:ea typeface="Calibri"/>
                <a:cs typeface="Calibri"/>
                <a:sym typeface="Calibri"/>
              </a:rPr>
              <a:t>company</a:t>
            </a:r>
            <a:r>
              <a:rPr lang="de-DE" b="1" dirty="0">
                <a:latin typeface="Calibri"/>
                <a:ea typeface="Calibri"/>
                <a:cs typeface="Calibri"/>
                <a:sym typeface="Calibri"/>
              </a:rPr>
              <a:t>?</a:t>
            </a:r>
            <a:endParaRPr dirty="0"/>
          </a:p>
          <a:p>
            <a:pPr marL="342900" lvl="0" indent="-342900" algn="l" rtl="0">
              <a:lnSpc>
                <a:spcPct val="90000"/>
              </a:lnSpc>
              <a:spcBef>
                <a:spcPts val="1000"/>
              </a:spcBef>
              <a:spcAft>
                <a:spcPts val="0"/>
              </a:spcAft>
              <a:buClr>
                <a:srgbClr val="F16924"/>
              </a:buClr>
              <a:buSzPts val="2400"/>
              <a:buFont typeface="Arial"/>
              <a:buChar char="•"/>
            </a:pPr>
            <a:r>
              <a:rPr lang="de-DE" b="1" dirty="0" err="1">
                <a:latin typeface="Calibri"/>
                <a:ea typeface="Calibri"/>
                <a:cs typeface="Calibri"/>
                <a:sym typeface="Calibri"/>
              </a:rPr>
              <a:t>Is</a:t>
            </a:r>
            <a:r>
              <a:rPr lang="de-DE" b="1" dirty="0">
                <a:latin typeface="Calibri"/>
                <a:ea typeface="Calibri"/>
                <a:cs typeface="Calibri"/>
                <a:sym typeface="Calibri"/>
              </a:rPr>
              <a:t> the </a:t>
            </a:r>
            <a:r>
              <a:rPr lang="de-DE" b="1" dirty="0" err="1">
                <a:latin typeface="Calibri"/>
                <a:ea typeface="Calibri"/>
                <a:cs typeface="Calibri"/>
                <a:sym typeface="Calibri"/>
              </a:rPr>
              <a:t>stakeholder</a:t>
            </a:r>
            <a:r>
              <a:rPr lang="de-DE" b="1" dirty="0" err="1"/>
              <a:t>’s</a:t>
            </a:r>
            <a:r>
              <a:rPr lang="de-DE" b="1" dirty="0">
                <a:latin typeface="Calibri"/>
                <a:ea typeface="Calibri"/>
                <a:cs typeface="Calibri"/>
                <a:sym typeface="Calibri"/>
              </a:rPr>
              <a:t> </a:t>
            </a:r>
            <a:r>
              <a:rPr lang="de-DE" b="1" dirty="0" err="1">
                <a:latin typeface="Calibri"/>
                <a:ea typeface="Calibri"/>
                <a:cs typeface="Calibri"/>
                <a:sym typeface="Calibri"/>
              </a:rPr>
              <a:t>attitude</a:t>
            </a:r>
            <a:r>
              <a:rPr lang="de-DE" b="1" dirty="0">
                <a:latin typeface="Calibri"/>
                <a:ea typeface="Calibri"/>
                <a:cs typeface="Calibri"/>
                <a:sym typeface="Calibri"/>
              </a:rPr>
              <a:t> </a:t>
            </a:r>
            <a:r>
              <a:rPr lang="de-DE" b="1" dirty="0" err="1">
                <a:latin typeface="Calibri"/>
                <a:ea typeface="Calibri"/>
                <a:cs typeface="Calibri"/>
                <a:sym typeface="Calibri"/>
              </a:rPr>
              <a:t>towards</a:t>
            </a:r>
            <a:r>
              <a:rPr lang="de-DE" b="1" dirty="0">
                <a:latin typeface="Calibri"/>
                <a:ea typeface="Calibri"/>
                <a:cs typeface="Calibri"/>
                <a:sym typeface="Calibri"/>
              </a:rPr>
              <a:t> </a:t>
            </a:r>
            <a:r>
              <a:rPr lang="de-DE" b="1" dirty="0" err="1">
                <a:latin typeface="Calibri"/>
                <a:ea typeface="Calibri"/>
                <a:cs typeface="Calibri"/>
                <a:sym typeface="Calibri"/>
              </a:rPr>
              <a:t>my</a:t>
            </a:r>
            <a:r>
              <a:rPr lang="de-DE" b="1" dirty="0">
                <a:latin typeface="Calibri"/>
                <a:ea typeface="Calibri"/>
                <a:cs typeface="Calibri"/>
                <a:sym typeface="Calibri"/>
              </a:rPr>
              <a:t> </a:t>
            </a:r>
            <a:r>
              <a:rPr lang="de-DE" b="1" dirty="0" err="1">
                <a:latin typeface="Calibri"/>
                <a:ea typeface="Calibri"/>
                <a:cs typeface="Calibri"/>
                <a:sym typeface="Calibri"/>
              </a:rPr>
              <a:t>company</a:t>
            </a:r>
            <a:r>
              <a:rPr lang="de-DE" b="1" dirty="0">
                <a:latin typeface="Calibri"/>
                <a:ea typeface="Calibri"/>
                <a:cs typeface="Calibri"/>
                <a:sym typeface="Calibri"/>
              </a:rPr>
              <a:t> positive </a:t>
            </a:r>
            <a:r>
              <a:rPr lang="de-DE" b="1" dirty="0" err="1">
                <a:latin typeface="Calibri"/>
                <a:ea typeface="Calibri"/>
                <a:cs typeface="Calibri"/>
                <a:sym typeface="Calibri"/>
              </a:rPr>
              <a:t>or</a:t>
            </a:r>
            <a:r>
              <a:rPr lang="de-DE" b="1" dirty="0">
                <a:latin typeface="Calibri"/>
                <a:ea typeface="Calibri"/>
                <a:cs typeface="Calibri"/>
                <a:sym typeface="Calibri"/>
              </a:rPr>
              <a:t> negative?</a:t>
            </a:r>
            <a:endParaRPr dirty="0"/>
          </a:p>
          <a:p>
            <a:pPr marL="342900" lvl="0" indent="-342900" algn="l" rtl="0">
              <a:lnSpc>
                <a:spcPct val="90000"/>
              </a:lnSpc>
              <a:spcBef>
                <a:spcPts val="1000"/>
              </a:spcBef>
              <a:spcAft>
                <a:spcPts val="0"/>
              </a:spcAft>
              <a:buClr>
                <a:srgbClr val="F16924"/>
              </a:buClr>
              <a:buSzPts val="2400"/>
              <a:buFont typeface="Arial"/>
              <a:buChar char="•"/>
            </a:pPr>
            <a:r>
              <a:rPr lang="de-DE" b="1" dirty="0" err="1">
                <a:latin typeface="Calibri"/>
                <a:ea typeface="Calibri"/>
                <a:cs typeface="Calibri"/>
                <a:sym typeface="Calibri"/>
              </a:rPr>
              <a:t>What</a:t>
            </a:r>
            <a:r>
              <a:rPr lang="de-DE" b="1" dirty="0">
                <a:latin typeface="Calibri"/>
                <a:ea typeface="Calibri"/>
                <a:cs typeface="Calibri"/>
                <a:sym typeface="Calibri"/>
              </a:rPr>
              <a:t> power do the </a:t>
            </a:r>
            <a:r>
              <a:rPr lang="de-DE" b="1" dirty="0" err="1">
                <a:latin typeface="Calibri"/>
                <a:ea typeface="Calibri"/>
                <a:cs typeface="Calibri"/>
                <a:sym typeface="Calibri"/>
              </a:rPr>
              <a:t>stakeholders</a:t>
            </a:r>
            <a:r>
              <a:rPr lang="de-DE" b="1" dirty="0">
                <a:latin typeface="Calibri"/>
                <a:ea typeface="Calibri"/>
                <a:cs typeface="Calibri"/>
                <a:sym typeface="Calibri"/>
              </a:rPr>
              <a:t> </a:t>
            </a:r>
            <a:r>
              <a:rPr lang="de-DE" b="1" dirty="0" err="1">
                <a:latin typeface="Calibri"/>
                <a:ea typeface="Calibri"/>
                <a:cs typeface="Calibri"/>
                <a:sym typeface="Calibri"/>
              </a:rPr>
              <a:t>have</a:t>
            </a:r>
            <a:r>
              <a:rPr lang="de-DE" b="1" dirty="0">
                <a:latin typeface="Calibri"/>
                <a:ea typeface="Calibri"/>
                <a:cs typeface="Calibri"/>
                <a:sym typeface="Calibri"/>
              </a:rPr>
              <a:t> to </a:t>
            </a:r>
            <a:r>
              <a:rPr lang="de-DE" b="1" dirty="0" err="1">
                <a:latin typeface="Calibri"/>
                <a:ea typeface="Calibri"/>
                <a:cs typeface="Calibri"/>
                <a:sym typeface="Calibri"/>
              </a:rPr>
              <a:t>influence</a:t>
            </a:r>
            <a:r>
              <a:rPr lang="de-DE" b="1" dirty="0">
                <a:latin typeface="Calibri"/>
                <a:ea typeface="Calibri"/>
                <a:cs typeface="Calibri"/>
                <a:sym typeface="Calibri"/>
              </a:rPr>
              <a:t> </a:t>
            </a:r>
            <a:r>
              <a:rPr lang="de-DE" b="1" dirty="0" err="1">
                <a:latin typeface="Calibri"/>
                <a:ea typeface="Calibri"/>
                <a:cs typeface="Calibri"/>
                <a:sym typeface="Calibri"/>
              </a:rPr>
              <a:t>my</a:t>
            </a:r>
            <a:r>
              <a:rPr lang="de-DE" b="1" dirty="0">
                <a:latin typeface="Calibri"/>
                <a:ea typeface="Calibri"/>
                <a:cs typeface="Calibri"/>
                <a:sym typeface="Calibri"/>
              </a:rPr>
              <a:t> </a:t>
            </a:r>
            <a:r>
              <a:rPr lang="de-DE" b="1" dirty="0" err="1">
                <a:latin typeface="Calibri"/>
                <a:ea typeface="Calibri"/>
                <a:cs typeface="Calibri"/>
                <a:sym typeface="Calibri"/>
              </a:rPr>
              <a:t>company</a:t>
            </a:r>
            <a:r>
              <a:rPr lang="de-DE" b="1" dirty="0">
                <a:latin typeface="Calibri"/>
                <a:ea typeface="Calibri"/>
                <a:cs typeface="Calibri"/>
                <a:sym typeface="Calibri"/>
              </a:rPr>
              <a:t>?</a:t>
            </a:r>
            <a:endParaRPr sz="2400" b="1" dirty="0">
              <a:latin typeface="Calibri"/>
              <a:ea typeface="Calibri"/>
              <a:cs typeface="Calibri"/>
              <a:sym typeface="Calibri"/>
            </a:endParaRPr>
          </a:p>
        </p:txBody>
      </p:sp>
      <p:sp>
        <p:nvSpPr>
          <p:cNvPr id="1528" name="Google Shape;1528;p23"/>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02 Stakeholder Analysis</a:t>
            </a:r>
            <a:endParaRPr/>
          </a:p>
        </p:txBody>
      </p:sp>
      <p:sp>
        <p:nvSpPr>
          <p:cNvPr id="1529" name="Google Shape;1529;p23"/>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a:solidFill>
                  <a:schemeClr val="lt1"/>
                </a:solidFill>
                <a:latin typeface="Calibri"/>
                <a:ea typeface="Calibri"/>
                <a:cs typeface="Calibri"/>
                <a:sym typeface="Calibri"/>
              </a:rPr>
              <a:t>The </a:t>
            </a:r>
            <a:r>
              <a:rPr lang="de-DE" sz="1600" b="0" i="0" dirty="0" err="1">
                <a:solidFill>
                  <a:schemeClr val="lt1"/>
                </a:solidFill>
                <a:latin typeface="Calibri"/>
                <a:ea typeface="Calibri"/>
                <a:cs typeface="Calibri"/>
                <a:sym typeface="Calibri"/>
              </a:rPr>
              <a:t>analysis</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is</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used</a:t>
            </a:r>
            <a:r>
              <a:rPr lang="de-DE" sz="1600" b="0" i="0" dirty="0">
                <a:solidFill>
                  <a:schemeClr val="lt1"/>
                </a:solidFill>
                <a:latin typeface="Calibri"/>
                <a:ea typeface="Calibri"/>
                <a:cs typeface="Calibri"/>
                <a:sym typeface="Calibri"/>
              </a:rPr>
              <a:t> to </a:t>
            </a:r>
            <a:r>
              <a:rPr lang="de-DE" sz="1600" b="0" i="0" dirty="0" err="1">
                <a:solidFill>
                  <a:schemeClr val="lt1"/>
                </a:solidFill>
                <a:latin typeface="Calibri"/>
                <a:ea typeface="Calibri"/>
                <a:cs typeface="Calibri"/>
                <a:sym typeface="Calibri"/>
              </a:rPr>
              <a:t>prioritise</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stakeholders</a:t>
            </a:r>
            <a:r>
              <a:rPr lang="de-DE" sz="1600" b="0" i="0" dirty="0">
                <a:solidFill>
                  <a:schemeClr val="lt1"/>
                </a:solidFill>
                <a:latin typeface="Calibri"/>
                <a:ea typeface="Calibri"/>
                <a:cs typeface="Calibri"/>
                <a:sym typeface="Calibri"/>
              </a:rPr>
              <a:t> and </a:t>
            </a:r>
            <a:r>
              <a:rPr lang="de-DE" sz="1600" b="0" i="0" dirty="0" err="1">
                <a:solidFill>
                  <a:schemeClr val="lt1"/>
                </a:solidFill>
                <a:latin typeface="Calibri"/>
                <a:ea typeface="Calibri"/>
                <a:cs typeface="Calibri"/>
                <a:sym typeface="Calibri"/>
              </a:rPr>
              <a:t>identify</a:t>
            </a:r>
            <a:r>
              <a:rPr lang="de-DE" sz="1600" b="0" i="0" dirty="0">
                <a:solidFill>
                  <a:schemeClr val="lt1"/>
                </a:solidFill>
                <a:latin typeface="Calibri"/>
                <a:ea typeface="Calibri"/>
                <a:cs typeface="Calibri"/>
                <a:sym typeface="Calibri"/>
              </a:rPr>
              <a:t> potential </a:t>
            </a:r>
            <a:r>
              <a:rPr lang="de-DE" sz="1600" b="0" i="0" dirty="0" err="1">
                <a:solidFill>
                  <a:schemeClr val="lt1"/>
                </a:solidFill>
                <a:latin typeface="Calibri"/>
                <a:ea typeface="Calibri"/>
                <a:cs typeface="Calibri"/>
                <a:sym typeface="Calibri"/>
              </a:rPr>
              <a:t>risk</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factors</a:t>
            </a:r>
            <a:r>
              <a:rPr lang="de-DE" sz="1600" b="0" i="0" dirty="0">
                <a:solidFill>
                  <a:schemeClr val="lt1"/>
                </a:solidFill>
                <a:latin typeface="Calibri"/>
                <a:ea typeface="Calibri"/>
                <a:cs typeface="Calibri"/>
                <a:sym typeface="Calibri"/>
              </a:rPr>
              <a:t>.</a:t>
            </a:r>
            <a:endParaRPr sz="1600" b="0" i="0" dirty="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24"/>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5" name="Google Shape;1535;p24"/>
          <p:cNvSpPr txBox="1">
            <a:spLocks noGrp="1"/>
          </p:cNvSpPr>
          <p:nvPr>
            <p:ph type="body" idx="1"/>
          </p:nvPr>
        </p:nvSpPr>
        <p:spPr>
          <a:xfrm>
            <a:off x="369291" y="1592123"/>
            <a:ext cx="11253958" cy="4430429"/>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endParaRPr sz="2400" b="1">
              <a:latin typeface="Calibri"/>
              <a:ea typeface="Calibri"/>
              <a:cs typeface="Calibri"/>
              <a:sym typeface="Calibri"/>
            </a:endParaRPr>
          </a:p>
        </p:txBody>
      </p:sp>
      <p:sp>
        <p:nvSpPr>
          <p:cNvPr id="1536" name="Google Shape;1536;p24"/>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02 Stakeholder Analysis</a:t>
            </a:r>
            <a:endParaRPr/>
          </a:p>
        </p:txBody>
      </p:sp>
      <p:graphicFrame>
        <p:nvGraphicFramePr>
          <p:cNvPr id="1537" name="Google Shape;1537;p24"/>
          <p:cNvGraphicFramePr/>
          <p:nvPr/>
        </p:nvGraphicFramePr>
        <p:xfrm>
          <a:off x="1092985" y="2034006"/>
          <a:ext cx="10006050" cy="4381210"/>
        </p:xfrm>
        <a:graphic>
          <a:graphicData uri="http://schemas.openxmlformats.org/drawingml/2006/table">
            <a:tbl>
              <a:tblPr firstRow="1" bandRow="1">
                <a:noFill/>
                <a:tableStyleId>{A248249D-0062-4A43-8C2F-7051DE47C05B}</a:tableStyleId>
              </a:tblPr>
              <a:tblGrid>
                <a:gridCol w="3335350">
                  <a:extLst>
                    <a:ext uri="{9D8B030D-6E8A-4147-A177-3AD203B41FA5}">
                      <a16:colId xmlns:a16="http://schemas.microsoft.com/office/drawing/2014/main" val="20000"/>
                    </a:ext>
                  </a:extLst>
                </a:gridCol>
                <a:gridCol w="3335350">
                  <a:extLst>
                    <a:ext uri="{9D8B030D-6E8A-4147-A177-3AD203B41FA5}">
                      <a16:colId xmlns:a16="http://schemas.microsoft.com/office/drawing/2014/main" val="20001"/>
                    </a:ext>
                  </a:extLst>
                </a:gridCol>
                <a:gridCol w="3335350">
                  <a:extLst>
                    <a:ext uri="{9D8B030D-6E8A-4147-A177-3AD203B41FA5}">
                      <a16:colId xmlns:a16="http://schemas.microsoft.com/office/drawing/2014/main" val="20002"/>
                    </a:ext>
                  </a:extLst>
                </a:gridCol>
              </a:tblGrid>
              <a:tr h="449250">
                <a:tc>
                  <a:txBody>
                    <a:bodyPr/>
                    <a:lstStyle/>
                    <a:p>
                      <a:pPr marL="0" marR="0" lvl="0" indent="0" algn="l" rtl="0">
                        <a:spcBef>
                          <a:spcPts val="0"/>
                        </a:spcBef>
                        <a:spcAft>
                          <a:spcPts val="0"/>
                        </a:spcAft>
                        <a:buNone/>
                      </a:pPr>
                      <a:r>
                        <a:rPr lang="de-DE" sz="1800" b="1" u="none" strike="noStrike" cap="none">
                          <a:solidFill>
                            <a:schemeClr val="lt1"/>
                          </a:solidFill>
                        </a:rPr>
                        <a:t>CRITERIA</a:t>
                      </a:r>
                      <a:endParaRPr/>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DESCRIPTION</a:t>
                      </a:r>
                      <a:endParaRPr sz="180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POSSIBLE ASSESSMENT</a:t>
                      </a:r>
                      <a:endParaRPr sz="1800"/>
                    </a:p>
                  </a:txBody>
                  <a:tcPr marL="91450" marR="91450" marT="45725" marB="45725">
                    <a:solidFill>
                      <a:srgbClr val="9ED4D3"/>
                    </a:solidFill>
                  </a:tcPr>
                </a:tc>
                <a:extLst>
                  <a:ext uri="{0D108BD9-81ED-4DB2-BD59-A6C34878D82A}">
                    <a16:rowId xmlns:a16="http://schemas.microsoft.com/office/drawing/2014/main" val="10000"/>
                  </a:ext>
                </a:extLst>
              </a:tr>
              <a:tr h="838975">
                <a:tc>
                  <a:txBody>
                    <a:bodyPr/>
                    <a:lstStyle/>
                    <a:p>
                      <a:pPr marL="0" marR="0" lvl="0" indent="0" algn="l" rtl="0">
                        <a:lnSpc>
                          <a:spcPct val="100000"/>
                        </a:lnSpc>
                        <a:spcBef>
                          <a:spcPts val="0"/>
                        </a:spcBef>
                        <a:spcAft>
                          <a:spcPts val="0"/>
                        </a:spcAft>
                        <a:buClr>
                          <a:schemeClr val="dk1"/>
                        </a:buClr>
                        <a:buSzPts val="1800"/>
                        <a:buFont typeface="Calibri"/>
                        <a:buNone/>
                      </a:pPr>
                      <a:endParaRPr sz="1800" b="1">
                        <a:solidFill>
                          <a:srgbClr val="595959"/>
                        </a:solidFill>
                      </a:endParaRPr>
                    </a:p>
                    <a:p>
                      <a:pPr marL="0" marR="0" lvl="0" indent="0" algn="l" rtl="0">
                        <a:lnSpc>
                          <a:spcPct val="100000"/>
                        </a:lnSpc>
                        <a:spcBef>
                          <a:spcPts val="0"/>
                        </a:spcBef>
                        <a:spcAft>
                          <a:spcPts val="0"/>
                        </a:spcAft>
                        <a:buClr>
                          <a:srgbClr val="595959"/>
                        </a:buClr>
                        <a:buSzPts val="1800"/>
                        <a:buFont typeface="Calibri"/>
                        <a:buNone/>
                      </a:pPr>
                      <a:r>
                        <a:rPr lang="de-DE" sz="1800" b="1">
                          <a:solidFill>
                            <a:srgbClr val="595959"/>
                          </a:solidFill>
                        </a:rPr>
                        <a:t>Influence / Power</a:t>
                      </a:r>
                      <a:endParaRPr/>
                    </a:p>
                  </a:txBody>
                  <a:tcPr marL="91450" marR="91450" marT="45725" marB="45725"/>
                </a:tc>
                <a:tc>
                  <a:txBody>
                    <a:bodyPr/>
                    <a:lstStyle/>
                    <a:p>
                      <a:pPr marL="0" marR="0" lvl="0" indent="0" algn="l" rtl="0">
                        <a:lnSpc>
                          <a:spcPct val="100000"/>
                        </a:lnSpc>
                        <a:spcBef>
                          <a:spcPts val="0"/>
                        </a:spcBef>
                        <a:spcAft>
                          <a:spcPts val="0"/>
                        </a:spcAft>
                        <a:buClr>
                          <a:srgbClr val="595959"/>
                        </a:buClr>
                        <a:buSzPts val="1800"/>
                        <a:buFont typeface="Calibri"/>
                        <a:buNone/>
                      </a:pPr>
                      <a:r>
                        <a:rPr lang="de-DE" sz="1800" dirty="0" err="1">
                          <a:solidFill>
                            <a:srgbClr val="595959"/>
                          </a:solidFill>
                        </a:rPr>
                        <a:t>How</a:t>
                      </a:r>
                      <a:r>
                        <a:rPr lang="de-DE" sz="1800" dirty="0">
                          <a:solidFill>
                            <a:srgbClr val="595959"/>
                          </a:solidFill>
                        </a:rPr>
                        <a:t> </a:t>
                      </a:r>
                      <a:r>
                        <a:rPr lang="de-DE" sz="1800" dirty="0" err="1">
                          <a:solidFill>
                            <a:srgbClr val="595959"/>
                          </a:solidFill>
                        </a:rPr>
                        <a:t>great</a:t>
                      </a:r>
                      <a:r>
                        <a:rPr lang="de-DE" sz="1800" dirty="0">
                          <a:solidFill>
                            <a:srgbClr val="595959"/>
                          </a:solidFill>
                        </a:rPr>
                        <a:t> </a:t>
                      </a:r>
                      <a:r>
                        <a:rPr lang="de-DE" sz="1800" dirty="0" err="1">
                          <a:solidFill>
                            <a:srgbClr val="595959"/>
                          </a:solidFill>
                        </a:rPr>
                        <a:t>is</a:t>
                      </a:r>
                      <a:r>
                        <a:rPr lang="de-DE" sz="1800" dirty="0">
                          <a:solidFill>
                            <a:srgbClr val="595959"/>
                          </a:solidFill>
                        </a:rPr>
                        <a:t> </a:t>
                      </a:r>
                      <a:r>
                        <a:rPr lang="de-DE" sz="1800" dirty="0" err="1">
                          <a:solidFill>
                            <a:srgbClr val="595959"/>
                          </a:solidFill>
                        </a:rPr>
                        <a:t>the</a:t>
                      </a:r>
                      <a:r>
                        <a:rPr lang="de-DE" sz="1800" dirty="0">
                          <a:solidFill>
                            <a:srgbClr val="595959"/>
                          </a:solidFill>
                        </a:rPr>
                        <a:t> </a:t>
                      </a:r>
                      <a:r>
                        <a:rPr lang="de-DE" sz="1800" dirty="0" err="1">
                          <a:solidFill>
                            <a:srgbClr val="595959"/>
                          </a:solidFill>
                        </a:rPr>
                        <a:t>stakeholder's</a:t>
                      </a:r>
                      <a:r>
                        <a:rPr lang="de-DE" sz="1800" dirty="0">
                          <a:solidFill>
                            <a:srgbClr val="595959"/>
                          </a:solidFill>
                        </a:rPr>
                        <a:t> </a:t>
                      </a:r>
                      <a:r>
                        <a:rPr lang="de-DE" sz="1800" dirty="0" err="1">
                          <a:solidFill>
                            <a:srgbClr val="595959"/>
                          </a:solidFill>
                        </a:rPr>
                        <a:t>ability</a:t>
                      </a:r>
                      <a:r>
                        <a:rPr lang="de-DE" sz="1800" dirty="0">
                          <a:solidFill>
                            <a:srgbClr val="595959"/>
                          </a:solidFill>
                        </a:rPr>
                        <a:t> to </a:t>
                      </a:r>
                      <a:r>
                        <a:rPr lang="de-DE" sz="1800" dirty="0" err="1">
                          <a:solidFill>
                            <a:srgbClr val="595959"/>
                          </a:solidFill>
                        </a:rPr>
                        <a:t>exert</a:t>
                      </a:r>
                      <a:r>
                        <a:rPr lang="de-DE" sz="1800" dirty="0">
                          <a:solidFill>
                            <a:srgbClr val="595959"/>
                          </a:solidFill>
                        </a:rPr>
                        <a:t> </a:t>
                      </a:r>
                      <a:r>
                        <a:rPr lang="de-DE" sz="1800" dirty="0" err="1">
                          <a:solidFill>
                            <a:srgbClr val="595959"/>
                          </a:solidFill>
                        </a:rPr>
                        <a:t>influence</a:t>
                      </a:r>
                      <a:r>
                        <a:rPr lang="de-DE" sz="1800" dirty="0">
                          <a:solidFill>
                            <a:srgbClr val="595959"/>
                          </a:solidFill>
                        </a:rPr>
                        <a:t> on </a:t>
                      </a:r>
                      <a:r>
                        <a:rPr lang="de-DE" sz="1800" dirty="0" err="1">
                          <a:solidFill>
                            <a:srgbClr val="595959"/>
                          </a:solidFill>
                        </a:rPr>
                        <a:t>the</a:t>
                      </a:r>
                      <a:r>
                        <a:rPr lang="de-DE" sz="1800" dirty="0">
                          <a:solidFill>
                            <a:srgbClr val="595959"/>
                          </a:solidFill>
                        </a:rPr>
                        <a:t> </a:t>
                      </a:r>
                      <a:r>
                        <a:rPr lang="de-DE" sz="1800" dirty="0" err="1">
                          <a:solidFill>
                            <a:srgbClr val="595959"/>
                          </a:solidFill>
                        </a:rPr>
                        <a:t>company</a:t>
                      </a:r>
                      <a:r>
                        <a:rPr lang="de-DE" sz="1800" dirty="0">
                          <a:solidFill>
                            <a:srgbClr val="595959"/>
                          </a:solidFill>
                        </a:rPr>
                        <a:t>?</a:t>
                      </a:r>
                      <a:endParaRPr dirty="0"/>
                    </a:p>
                  </a:txBody>
                  <a:tcPr marL="91450" marR="91450" marT="45725" marB="45725"/>
                </a:tc>
                <a:tc>
                  <a:txBody>
                    <a:bodyPr/>
                    <a:lstStyle/>
                    <a:p>
                      <a:pPr marL="0" marR="0" lvl="0" indent="0" algn="l" rtl="0">
                        <a:spcBef>
                          <a:spcPts val="0"/>
                        </a:spcBef>
                        <a:spcAft>
                          <a:spcPts val="0"/>
                        </a:spcAft>
                        <a:buNone/>
                      </a:pPr>
                      <a:endParaRPr sz="2000" b="1">
                        <a:solidFill>
                          <a:srgbClr val="595959"/>
                        </a:solidFill>
                      </a:endParaRPr>
                    </a:p>
                    <a:p>
                      <a:pPr marL="0" marR="0" lvl="0" indent="0" algn="l" rtl="0">
                        <a:spcBef>
                          <a:spcPts val="0"/>
                        </a:spcBef>
                        <a:spcAft>
                          <a:spcPts val="0"/>
                        </a:spcAft>
                        <a:buNone/>
                      </a:pPr>
                      <a:r>
                        <a:rPr lang="de-DE" sz="2000" b="1">
                          <a:solidFill>
                            <a:srgbClr val="595959"/>
                          </a:solidFill>
                        </a:rPr>
                        <a:t>Low/medium/high</a:t>
                      </a:r>
                      <a:endParaRPr/>
                    </a:p>
                  </a:txBody>
                  <a:tcPr marL="91450" marR="91450" marT="45725" marB="45725"/>
                </a:tc>
                <a:extLst>
                  <a:ext uri="{0D108BD9-81ED-4DB2-BD59-A6C34878D82A}">
                    <a16:rowId xmlns:a16="http://schemas.microsoft.com/office/drawing/2014/main" val="10001"/>
                  </a:ext>
                </a:extLst>
              </a:tr>
              <a:tr h="919825">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r>
                        <a:rPr lang="de-DE" sz="1800" b="1">
                          <a:solidFill>
                            <a:srgbClr val="595959"/>
                          </a:solidFill>
                        </a:rPr>
                        <a:t>Attitude</a:t>
                      </a:r>
                      <a:endParaRPr sz="1800"/>
                    </a:p>
                  </a:txBody>
                  <a:tcPr marL="91450" marR="91450" marT="45725" marB="45725"/>
                </a:tc>
                <a:tc>
                  <a:txBody>
                    <a:bodyPr/>
                    <a:lstStyle/>
                    <a:p>
                      <a:pPr marL="0" marR="0" lvl="0" indent="0" algn="l" rtl="0">
                        <a:spcBef>
                          <a:spcPts val="0"/>
                        </a:spcBef>
                        <a:spcAft>
                          <a:spcPts val="0"/>
                        </a:spcAft>
                        <a:buNone/>
                      </a:pPr>
                      <a:r>
                        <a:rPr lang="de-DE" sz="2000" dirty="0" err="1">
                          <a:solidFill>
                            <a:srgbClr val="595959"/>
                          </a:solidFill>
                        </a:rPr>
                        <a:t>Is</a:t>
                      </a:r>
                      <a:r>
                        <a:rPr lang="de-DE" sz="2000" dirty="0">
                          <a:solidFill>
                            <a:srgbClr val="595959"/>
                          </a:solidFill>
                        </a:rPr>
                        <a:t> the </a:t>
                      </a:r>
                      <a:r>
                        <a:rPr lang="de-DE" sz="2000" dirty="0" err="1">
                          <a:solidFill>
                            <a:srgbClr val="595959"/>
                          </a:solidFill>
                        </a:rPr>
                        <a:t>stakeholder's</a:t>
                      </a:r>
                      <a:r>
                        <a:rPr lang="de-DE" sz="2000" dirty="0">
                          <a:solidFill>
                            <a:srgbClr val="595959"/>
                          </a:solidFill>
                        </a:rPr>
                        <a:t> </a:t>
                      </a:r>
                      <a:r>
                        <a:rPr lang="de-DE" sz="2000" dirty="0" err="1">
                          <a:solidFill>
                            <a:srgbClr val="595959"/>
                          </a:solidFill>
                        </a:rPr>
                        <a:t>attitude</a:t>
                      </a:r>
                      <a:r>
                        <a:rPr lang="de-DE" sz="2000" dirty="0">
                          <a:solidFill>
                            <a:srgbClr val="595959"/>
                          </a:solidFill>
                        </a:rPr>
                        <a:t> </a:t>
                      </a:r>
                      <a:r>
                        <a:rPr lang="de-DE" sz="2000" dirty="0" err="1">
                          <a:solidFill>
                            <a:srgbClr val="595959"/>
                          </a:solidFill>
                        </a:rPr>
                        <a:t>towards</a:t>
                      </a:r>
                      <a:r>
                        <a:rPr lang="de-DE" sz="2000" dirty="0">
                          <a:solidFill>
                            <a:srgbClr val="595959"/>
                          </a:solidFill>
                        </a:rPr>
                        <a:t> the </a:t>
                      </a:r>
                      <a:r>
                        <a:rPr lang="de-DE" sz="2000" dirty="0" err="1">
                          <a:solidFill>
                            <a:srgbClr val="595959"/>
                          </a:solidFill>
                        </a:rPr>
                        <a:t>company</a:t>
                      </a:r>
                      <a:r>
                        <a:rPr lang="de-DE" sz="2000" dirty="0">
                          <a:solidFill>
                            <a:srgbClr val="595959"/>
                          </a:solidFill>
                        </a:rPr>
                        <a:t> and </a:t>
                      </a:r>
                      <a:r>
                        <a:rPr lang="de-DE" sz="2000" dirty="0" err="1">
                          <a:solidFill>
                            <a:srgbClr val="595959"/>
                          </a:solidFill>
                        </a:rPr>
                        <a:t>its</a:t>
                      </a:r>
                      <a:r>
                        <a:rPr lang="de-DE" sz="2000" dirty="0">
                          <a:solidFill>
                            <a:srgbClr val="595959"/>
                          </a:solidFill>
                        </a:rPr>
                        <a:t> </a:t>
                      </a:r>
                      <a:r>
                        <a:rPr lang="de-DE" sz="2000" dirty="0" err="1">
                          <a:solidFill>
                            <a:srgbClr val="595959"/>
                          </a:solidFill>
                        </a:rPr>
                        <a:t>effects</a:t>
                      </a:r>
                      <a:r>
                        <a:rPr lang="de-DE" sz="2000" dirty="0">
                          <a:solidFill>
                            <a:srgbClr val="595959"/>
                          </a:solidFill>
                        </a:rPr>
                        <a:t> positive </a:t>
                      </a:r>
                      <a:r>
                        <a:rPr lang="de-DE" sz="2000" dirty="0" err="1">
                          <a:solidFill>
                            <a:srgbClr val="595959"/>
                          </a:solidFill>
                        </a:rPr>
                        <a:t>or</a:t>
                      </a:r>
                      <a:r>
                        <a:rPr lang="de-DE" sz="2000" dirty="0">
                          <a:solidFill>
                            <a:srgbClr val="595959"/>
                          </a:solidFill>
                        </a:rPr>
                        <a:t> negative?</a:t>
                      </a:r>
                      <a:endParaRPr dirty="0"/>
                    </a:p>
                  </a:txBody>
                  <a:tcPr marL="91450" marR="91450" marT="45725" marB="45725"/>
                </a:tc>
                <a:tc>
                  <a:txBody>
                    <a:bodyPr/>
                    <a:lstStyle/>
                    <a:p>
                      <a:pPr marL="0" marR="0" lvl="0" indent="0" algn="l" rtl="0">
                        <a:spcBef>
                          <a:spcPts val="0"/>
                        </a:spcBef>
                        <a:spcAft>
                          <a:spcPts val="0"/>
                        </a:spcAft>
                        <a:buNone/>
                      </a:pPr>
                      <a:endParaRPr sz="2000" b="1">
                        <a:solidFill>
                          <a:srgbClr val="595959"/>
                        </a:solidFill>
                      </a:endParaRPr>
                    </a:p>
                    <a:p>
                      <a:pPr marL="0" marR="0" lvl="0" indent="0" algn="l" rtl="0">
                        <a:spcBef>
                          <a:spcPts val="0"/>
                        </a:spcBef>
                        <a:spcAft>
                          <a:spcPts val="0"/>
                        </a:spcAft>
                        <a:buNone/>
                      </a:pPr>
                      <a:r>
                        <a:rPr lang="de-DE" sz="2000" b="1">
                          <a:solidFill>
                            <a:srgbClr val="595959"/>
                          </a:solidFill>
                        </a:rPr>
                        <a:t>Negative/neutral/positive</a:t>
                      </a:r>
                      <a:endParaRPr/>
                    </a:p>
                  </a:txBody>
                  <a:tcPr marL="91450" marR="91450" marT="45725" marB="45725"/>
                </a:tc>
                <a:extLst>
                  <a:ext uri="{0D108BD9-81ED-4DB2-BD59-A6C34878D82A}">
                    <a16:rowId xmlns:a16="http://schemas.microsoft.com/office/drawing/2014/main" val="10002"/>
                  </a:ext>
                </a:extLst>
              </a:tr>
              <a:tr h="904975">
                <a:tc>
                  <a:txBody>
                    <a:bodyPr/>
                    <a:lstStyle/>
                    <a:p>
                      <a:pPr marL="0" marR="0" lvl="0" indent="0" algn="l" rtl="0">
                        <a:lnSpc>
                          <a:spcPct val="100000"/>
                        </a:lnSpc>
                        <a:spcBef>
                          <a:spcPts val="0"/>
                        </a:spcBef>
                        <a:spcAft>
                          <a:spcPts val="0"/>
                        </a:spcAft>
                        <a:buClr>
                          <a:schemeClr val="dk1"/>
                        </a:buClr>
                        <a:buSzPts val="1800"/>
                        <a:buFont typeface="Calibri"/>
                        <a:buNone/>
                      </a:pPr>
                      <a:endParaRPr sz="1800" b="1">
                        <a:solidFill>
                          <a:srgbClr val="595959"/>
                        </a:solidFill>
                      </a:endParaRPr>
                    </a:p>
                    <a:p>
                      <a:pPr marL="0" marR="0" lvl="0" indent="0" algn="l" rtl="0">
                        <a:lnSpc>
                          <a:spcPct val="100000"/>
                        </a:lnSpc>
                        <a:spcBef>
                          <a:spcPts val="0"/>
                        </a:spcBef>
                        <a:spcAft>
                          <a:spcPts val="0"/>
                        </a:spcAft>
                        <a:buClr>
                          <a:srgbClr val="595959"/>
                        </a:buClr>
                        <a:buSzPts val="1800"/>
                        <a:buFont typeface="Calibri"/>
                        <a:buNone/>
                      </a:pPr>
                      <a:r>
                        <a:rPr lang="de-DE" sz="1800" b="1">
                          <a:solidFill>
                            <a:srgbClr val="595959"/>
                          </a:solidFill>
                        </a:rPr>
                        <a:t>Concern / Interest</a:t>
                      </a:r>
                      <a:endParaRPr/>
                    </a:p>
                  </a:txBody>
                  <a:tcPr marL="91450" marR="91450" marT="45725" marB="45725"/>
                </a:tc>
                <a:tc>
                  <a:txBody>
                    <a:bodyPr/>
                    <a:lstStyle/>
                    <a:p>
                      <a:pPr marL="0" marR="0" lvl="0" indent="0" algn="l" rtl="0">
                        <a:spcBef>
                          <a:spcPts val="0"/>
                        </a:spcBef>
                        <a:spcAft>
                          <a:spcPts val="0"/>
                        </a:spcAft>
                        <a:buNone/>
                      </a:pPr>
                      <a:r>
                        <a:rPr lang="de-DE" sz="2000" dirty="0">
                          <a:solidFill>
                            <a:srgbClr val="595959"/>
                          </a:solidFill>
                        </a:rPr>
                        <a:t>To </a:t>
                      </a:r>
                      <a:r>
                        <a:rPr lang="de-DE" sz="2000" dirty="0" err="1">
                          <a:solidFill>
                            <a:srgbClr val="595959"/>
                          </a:solidFill>
                        </a:rPr>
                        <a:t>what</a:t>
                      </a:r>
                      <a:r>
                        <a:rPr lang="de-DE" sz="2000" dirty="0">
                          <a:solidFill>
                            <a:srgbClr val="595959"/>
                          </a:solidFill>
                        </a:rPr>
                        <a:t> </a:t>
                      </a:r>
                      <a:r>
                        <a:rPr lang="de-DE" sz="2000" dirty="0" err="1">
                          <a:solidFill>
                            <a:srgbClr val="595959"/>
                          </a:solidFill>
                        </a:rPr>
                        <a:t>extent</a:t>
                      </a:r>
                      <a:r>
                        <a:rPr lang="de-DE" sz="2000" dirty="0">
                          <a:solidFill>
                            <a:srgbClr val="595959"/>
                          </a:solidFill>
                        </a:rPr>
                        <a:t> </a:t>
                      </a:r>
                      <a:r>
                        <a:rPr lang="de-DE" sz="2000" dirty="0" err="1">
                          <a:solidFill>
                            <a:srgbClr val="595959"/>
                          </a:solidFill>
                        </a:rPr>
                        <a:t>is</a:t>
                      </a:r>
                      <a:r>
                        <a:rPr lang="de-DE" sz="2000" dirty="0">
                          <a:solidFill>
                            <a:srgbClr val="595959"/>
                          </a:solidFill>
                        </a:rPr>
                        <a:t> </a:t>
                      </a:r>
                      <a:r>
                        <a:rPr lang="de-DE" sz="2000" dirty="0" err="1">
                          <a:solidFill>
                            <a:srgbClr val="595959"/>
                          </a:solidFill>
                        </a:rPr>
                        <a:t>the</a:t>
                      </a:r>
                      <a:r>
                        <a:rPr lang="de-DE" sz="2000" dirty="0">
                          <a:solidFill>
                            <a:srgbClr val="595959"/>
                          </a:solidFill>
                        </a:rPr>
                        <a:t> </a:t>
                      </a:r>
                      <a:r>
                        <a:rPr lang="de-DE" sz="2000" dirty="0" err="1">
                          <a:solidFill>
                            <a:srgbClr val="595959"/>
                          </a:solidFill>
                        </a:rPr>
                        <a:t>stakeholder</a:t>
                      </a:r>
                      <a:r>
                        <a:rPr lang="de-DE" sz="2000" dirty="0">
                          <a:solidFill>
                            <a:srgbClr val="595959"/>
                          </a:solidFill>
                        </a:rPr>
                        <a:t> </a:t>
                      </a:r>
                      <a:r>
                        <a:rPr lang="de-DE" sz="2000" dirty="0" err="1">
                          <a:solidFill>
                            <a:srgbClr val="595959"/>
                          </a:solidFill>
                        </a:rPr>
                        <a:t>affected</a:t>
                      </a:r>
                      <a:r>
                        <a:rPr lang="de-DE" sz="2000" dirty="0">
                          <a:solidFill>
                            <a:srgbClr val="595959"/>
                          </a:solidFill>
                        </a:rPr>
                        <a:t> </a:t>
                      </a:r>
                      <a:r>
                        <a:rPr lang="de-DE" sz="2000" dirty="0" err="1">
                          <a:solidFill>
                            <a:srgbClr val="595959"/>
                          </a:solidFill>
                        </a:rPr>
                        <a:t>by</a:t>
                      </a:r>
                      <a:r>
                        <a:rPr lang="de-DE" sz="2000" dirty="0">
                          <a:solidFill>
                            <a:srgbClr val="595959"/>
                          </a:solidFill>
                        </a:rPr>
                        <a:t> </a:t>
                      </a:r>
                      <a:r>
                        <a:rPr lang="de-DE" sz="2000" dirty="0" err="1">
                          <a:solidFill>
                            <a:srgbClr val="595959"/>
                          </a:solidFill>
                        </a:rPr>
                        <a:t>the</a:t>
                      </a:r>
                      <a:r>
                        <a:rPr lang="de-DE" sz="2000" dirty="0">
                          <a:solidFill>
                            <a:srgbClr val="595959"/>
                          </a:solidFill>
                        </a:rPr>
                        <a:t> </a:t>
                      </a:r>
                      <a:r>
                        <a:rPr lang="de-DE" sz="2000" dirty="0" err="1">
                          <a:solidFill>
                            <a:srgbClr val="595959"/>
                          </a:solidFill>
                        </a:rPr>
                        <a:t>impacts</a:t>
                      </a:r>
                      <a:r>
                        <a:rPr lang="de-DE" sz="2000" dirty="0">
                          <a:solidFill>
                            <a:srgbClr val="595959"/>
                          </a:solidFill>
                        </a:rPr>
                        <a:t> of </a:t>
                      </a:r>
                      <a:r>
                        <a:rPr lang="de-DE" sz="2000" dirty="0" err="1">
                          <a:solidFill>
                            <a:srgbClr val="595959"/>
                          </a:solidFill>
                        </a:rPr>
                        <a:t>the</a:t>
                      </a:r>
                      <a:r>
                        <a:rPr lang="de-DE" sz="2000" dirty="0">
                          <a:solidFill>
                            <a:srgbClr val="595959"/>
                          </a:solidFill>
                        </a:rPr>
                        <a:t> </a:t>
                      </a:r>
                      <a:r>
                        <a:rPr lang="de-DE" sz="2000" dirty="0" err="1">
                          <a:solidFill>
                            <a:srgbClr val="595959"/>
                          </a:solidFill>
                        </a:rPr>
                        <a:t>company</a:t>
                      </a:r>
                      <a:r>
                        <a:rPr lang="de-DE" sz="2000" dirty="0">
                          <a:solidFill>
                            <a:srgbClr val="595959"/>
                          </a:solidFill>
                        </a:rPr>
                        <a:t>?</a:t>
                      </a:r>
                      <a:endParaRPr dirty="0"/>
                    </a:p>
                  </a:txBody>
                  <a:tcPr marL="91450" marR="91450" marT="45725" marB="45725"/>
                </a:tc>
                <a:tc>
                  <a:txBody>
                    <a:bodyPr/>
                    <a:lstStyle/>
                    <a:p>
                      <a:pPr marL="0" marR="0" lvl="0" indent="0" algn="l" rtl="0">
                        <a:spcBef>
                          <a:spcPts val="0"/>
                        </a:spcBef>
                        <a:spcAft>
                          <a:spcPts val="0"/>
                        </a:spcAft>
                        <a:buNone/>
                      </a:pPr>
                      <a:endParaRPr sz="2000" b="1">
                        <a:solidFill>
                          <a:srgbClr val="595959"/>
                        </a:solidFill>
                      </a:endParaRPr>
                    </a:p>
                    <a:p>
                      <a:pPr marL="0" marR="0" lvl="0" indent="0" algn="l" rtl="0">
                        <a:spcBef>
                          <a:spcPts val="0"/>
                        </a:spcBef>
                        <a:spcAft>
                          <a:spcPts val="0"/>
                        </a:spcAft>
                        <a:buNone/>
                      </a:pPr>
                      <a:r>
                        <a:rPr lang="de-DE" sz="2000" b="1">
                          <a:solidFill>
                            <a:srgbClr val="595959"/>
                          </a:solidFill>
                        </a:rPr>
                        <a:t>Low/medium/high</a:t>
                      </a:r>
                      <a:endParaRPr/>
                    </a:p>
                  </a:txBody>
                  <a:tcPr marL="91450" marR="91450" marT="45725" marB="45725"/>
                </a:tc>
                <a:extLst>
                  <a:ext uri="{0D108BD9-81ED-4DB2-BD59-A6C34878D82A}">
                    <a16:rowId xmlns:a16="http://schemas.microsoft.com/office/drawing/2014/main" val="10003"/>
                  </a:ext>
                </a:extLst>
              </a:tr>
              <a:tr h="863250">
                <a:tc>
                  <a:txBody>
                    <a:bodyPr/>
                    <a:lstStyle/>
                    <a:p>
                      <a:pPr marL="0" marR="0" lvl="0" indent="0" algn="l" rtl="0">
                        <a:lnSpc>
                          <a:spcPct val="100000"/>
                        </a:lnSpc>
                        <a:spcBef>
                          <a:spcPts val="0"/>
                        </a:spcBef>
                        <a:spcAft>
                          <a:spcPts val="0"/>
                        </a:spcAft>
                        <a:buClr>
                          <a:schemeClr val="dk1"/>
                        </a:buClr>
                        <a:buSzPts val="1800"/>
                        <a:buFont typeface="Calibri"/>
                        <a:buNone/>
                      </a:pPr>
                      <a:endParaRPr sz="1800" b="1">
                        <a:solidFill>
                          <a:srgbClr val="595959"/>
                        </a:solidFill>
                      </a:endParaRPr>
                    </a:p>
                    <a:p>
                      <a:pPr marL="0" marR="0" lvl="0" indent="0" algn="l" rtl="0">
                        <a:lnSpc>
                          <a:spcPct val="100000"/>
                        </a:lnSpc>
                        <a:spcBef>
                          <a:spcPts val="0"/>
                        </a:spcBef>
                        <a:spcAft>
                          <a:spcPts val="0"/>
                        </a:spcAft>
                        <a:buClr>
                          <a:srgbClr val="595959"/>
                        </a:buClr>
                        <a:buSzPts val="1800"/>
                        <a:buFont typeface="Calibri"/>
                        <a:buNone/>
                      </a:pPr>
                      <a:r>
                        <a:rPr lang="de-DE" sz="1800" b="1">
                          <a:solidFill>
                            <a:srgbClr val="595959"/>
                          </a:solidFill>
                        </a:rPr>
                        <a:t>Potential for Conflict</a:t>
                      </a:r>
                      <a:endParaRPr/>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e-DE" sz="2000">
                          <a:solidFill>
                            <a:srgbClr val="595959"/>
                          </a:solidFill>
                        </a:rPr>
                        <a:t>What is the probability that the stakeholder will cause problems in the company?</a:t>
                      </a:r>
                      <a:endParaRPr/>
                    </a:p>
                  </a:txBody>
                  <a:tcPr marL="91450" marR="91450" marT="45725" marB="45725"/>
                </a:tc>
                <a:tc>
                  <a:txBody>
                    <a:bodyPr/>
                    <a:lstStyle/>
                    <a:p>
                      <a:pPr marL="0" marR="0" lvl="0" indent="0" algn="l" rtl="0">
                        <a:spcBef>
                          <a:spcPts val="0"/>
                        </a:spcBef>
                        <a:spcAft>
                          <a:spcPts val="0"/>
                        </a:spcAft>
                        <a:buNone/>
                      </a:pPr>
                      <a:endParaRPr sz="2000" b="1" dirty="0">
                        <a:solidFill>
                          <a:srgbClr val="595959"/>
                        </a:solidFill>
                      </a:endParaRPr>
                    </a:p>
                    <a:p>
                      <a:pPr marL="0" marR="0" lvl="0" indent="0" algn="l" rtl="0">
                        <a:spcBef>
                          <a:spcPts val="0"/>
                        </a:spcBef>
                        <a:spcAft>
                          <a:spcPts val="0"/>
                        </a:spcAft>
                        <a:buNone/>
                      </a:pPr>
                      <a:r>
                        <a:rPr lang="de-DE" sz="2000" b="1" dirty="0">
                          <a:solidFill>
                            <a:srgbClr val="595959"/>
                          </a:solidFill>
                        </a:rPr>
                        <a:t>Low/medium/high</a:t>
                      </a:r>
                      <a:endParaRPr dirty="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2" name="Google Shape;1542;p25"/>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3" name="Google Shape;1543;p25"/>
          <p:cNvSpPr txBox="1">
            <a:spLocks noGrp="1"/>
          </p:cNvSpPr>
          <p:nvPr>
            <p:ph type="body" idx="1"/>
          </p:nvPr>
        </p:nvSpPr>
        <p:spPr>
          <a:xfrm>
            <a:off x="369291" y="1592123"/>
            <a:ext cx="11253958" cy="4430429"/>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endParaRPr sz="2400" b="1" dirty="0">
              <a:latin typeface="Calibri"/>
              <a:ea typeface="Calibri"/>
              <a:cs typeface="Calibri"/>
              <a:sym typeface="Calibri"/>
            </a:endParaRPr>
          </a:p>
          <a:p>
            <a:pPr marL="12700" lvl="0" indent="-12700" algn="l" rtl="0">
              <a:lnSpc>
                <a:spcPct val="90000"/>
              </a:lnSpc>
              <a:spcBef>
                <a:spcPts val="1000"/>
              </a:spcBef>
              <a:spcAft>
                <a:spcPts val="0"/>
              </a:spcAft>
              <a:buClr>
                <a:srgbClr val="595A59"/>
              </a:buClr>
              <a:buSzPts val="2400"/>
              <a:buNone/>
            </a:pPr>
            <a:r>
              <a:rPr lang="de-DE" sz="2400" b="1" dirty="0" err="1">
                <a:latin typeface="Calibri"/>
                <a:ea typeface="Calibri"/>
                <a:cs typeface="Calibri"/>
                <a:sym typeface="Calibri"/>
              </a:rPr>
              <a:t>It</a:t>
            </a:r>
            <a:r>
              <a:rPr lang="de-DE" sz="2400" b="1" dirty="0">
                <a:latin typeface="Calibri"/>
                <a:ea typeface="Calibri"/>
                <a:cs typeface="Calibri"/>
                <a:sym typeface="Calibri"/>
              </a:rPr>
              <a:t> </a:t>
            </a:r>
            <a:r>
              <a:rPr lang="de-DE" sz="2400" b="1" dirty="0" err="1">
                <a:latin typeface="Calibri"/>
                <a:ea typeface="Calibri"/>
                <a:cs typeface="Calibri"/>
                <a:sym typeface="Calibri"/>
              </a:rPr>
              <a:t>is</a:t>
            </a:r>
            <a:r>
              <a:rPr lang="de-DE" sz="2400" b="1" dirty="0">
                <a:latin typeface="Calibri"/>
                <a:ea typeface="Calibri"/>
                <a:cs typeface="Calibri"/>
                <a:sym typeface="Calibri"/>
              </a:rPr>
              <a:t> </a:t>
            </a:r>
            <a:r>
              <a:rPr lang="de-DE" sz="2400" b="1" dirty="0" err="1">
                <a:latin typeface="Calibri"/>
                <a:ea typeface="Calibri"/>
                <a:cs typeface="Calibri"/>
                <a:sym typeface="Calibri"/>
              </a:rPr>
              <a:t>very</a:t>
            </a:r>
            <a:r>
              <a:rPr lang="de-DE" sz="2400" b="1" dirty="0">
                <a:latin typeface="Calibri"/>
                <a:ea typeface="Calibri"/>
                <a:cs typeface="Calibri"/>
                <a:sym typeface="Calibri"/>
              </a:rPr>
              <a:t> </a:t>
            </a:r>
            <a:r>
              <a:rPr lang="de-DE" sz="2400" b="1" dirty="0" err="1">
                <a:latin typeface="Calibri"/>
                <a:ea typeface="Calibri"/>
                <a:cs typeface="Calibri"/>
                <a:sym typeface="Calibri"/>
              </a:rPr>
              <a:t>helpful</a:t>
            </a:r>
            <a:r>
              <a:rPr lang="de-DE" sz="2400" b="1" dirty="0">
                <a:latin typeface="Calibri"/>
                <a:ea typeface="Calibri"/>
                <a:cs typeface="Calibri"/>
                <a:sym typeface="Calibri"/>
              </a:rPr>
              <a:t> to </a:t>
            </a:r>
            <a:r>
              <a:rPr lang="de-DE" sz="2400" b="1" dirty="0" err="1">
                <a:latin typeface="Calibri"/>
                <a:ea typeface="Calibri"/>
                <a:cs typeface="Calibri"/>
                <a:sym typeface="Calibri"/>
              </a:rPr>
              <a:t>present</a:t>
            </a:r>
            <a:r>
              <a:rPr lang="de-DE" sz="2400" b="1" dirty="0">
                <a:latin typeface="Calibri"/>
                <a:ea typeface="Calibri"/>
                <a:cs typeface="Calibri"/>
                <a:sym typeface="Calibri"/>
              </a:rPr>
              <a:t> </a:t>
            </a:r>
            <a:r>
              <a:rPr lang="de-DE" sz="2400" b="1" dirty="0" err="1">
                <a:latin typeface="Calibri"/>
                <a:ea typeface="Calibri"/>
                <a:cs typeface="Calibri"/>
                <a:sym typeface="Calibri"/>
              </a:rPr>
              <a:t>the</a:t>
            </a:r>
            <a:r>
              <a:rPr lang="de-DE" sz="2400" b="1" dirty="0">
                <a:latin typeface="Calibri"/>
                <a:ea typeface="Calibri"/>
                <a:cs typeface="Calibri"/>
                <a:sym typeface="Calibri"/>
              </a:rPr>
              <a:t> </a:t>
            </a:r>
            <a:r>
              <a:rPr lang="de-DE" sz="2400" b="1" dirty="0" err="1">
                <a:latin typeface="Calibri"/>
                <a:ea typeface="Calibri"/>
                <a:cs typeface="Calibri"/>
                <a:sym typeface="Calibri"/>
              </a:rPr>
              <a:t>analysis</a:t>
            </a:r>
            <a:r>
              <a:rPr lang="de-DE" sz="2400" b="1" dirty="0">
                <a:latin typeface="Calibri"/>
                <a:ea typeface="Calibri"/>
                <a:cs typeface="Calibri"/>
                <a:sym typeface="Calibri"/>
              </a:rPr>
              <a:t> </a:t>
            </a:r>
            <a:r>
              <a:rPr lang="de-DE" sz="2400" b="1" dirty="0" err="1">
                <a:latin typeface="Calibri"/>
                <a:ea typeface="Calibri"/>
                <a:cs typeface="Calibri"/>
                <a:sym typeface="Calibri"/>
              </a:rPr>
              <a:t>results</a:t>
            </a:r>
            <a:r>
              <a:rPr lang="de-DE" sz="2400" b="1" dirty="0">
                <a:latin typeface="Calibri"/>
                <a:ea typeface="Calibri"/>
                <a:cs typeface="Calibri"/>
                <a:sym typeface="Calibri"/>
              </a:rPr>
              <a:t> in </a:t>
            </a:r>
            <a:r>
              <a:rPr lang="de-DE" sz="2400" b="1" dirty="0" err="1">
                <a:latin typeface="Calibri"/>
                <a:ea typeface="Calibri"/>
                <a:cs typeface="Calibri"/>
                <a:sym typeface="Calibri"/>
              </a:rPr>
              <a:t>clearly</a:t>
            </a:r>
            <a:r>
              <a:rPr lang="de-DE" sz="2400" b="1" dirty="0">
                <a:latin typeface="Calibri"/>
                <a:ea typeface="Calibri"/>
                <a:cs typeface="Calibri"/>
                <a:sym typeface="Calibri"/>
              </a:rPr>
              <a:t> </a:t>
            </a:r>
            <a:r>
              <a:rPr lang="de-DE" sz="2400" b="1" dirty="0" err="1">
                <a:latin typeface="Calibri"/>
                <a:ea typeface="Calibri"/>
                <a:cs typeface="Calibri"/>
                <a:sym typeface="Calibri"/>
              </a:rPr>
              <a:t>arranged</a:t>
            </a:r>
            <a:r>
              <a:rPr lang="de-DE" sz="2400" b="1" dirty="0">
                <a:latin typeface="Calibri"/>
                <a:ea typeface="Calibri"/>
                <a:cs typeface="Calibri"/>
                <a:sym typeface="Calibri"/>
              </a:rPr>
              <a:t> </a:t>
            </a:r>
            <a:r>
              <a:rPr lang="de-DE" sz="2400" b="1" dirty="0" err="1">
                <a:latin typeface="Calibri"/>
                <a:ea typeface="Calibri"/>
                <a:cs typeface="Calibri"/>
                <a:sym typeface="Calibri"/>
              </a:rPr>
              <a:t>tables</a:t>
            </a:r>
            <a:r>
              <a:rPr lang="de-DE" sz="2400" b="1" dirty="0">
                <a:latin typeface="Calibri"/>
                <a:ea typeface="Calibri"/>
                <a:cs typeface="Calibri"/>
                <a:sym typeface="Calibri"/>
              </a:rPr>
              <a:t> </a:t>
            </a:r>
            <a:r>
              <a:rPr lang="de-DE" sz="2400" b="1" dirty="0" err="1">
                <a:latin typeface="Calibri"/>
                <a:ea typeface="Calibri"/>
                <a:cs typeface="Calibri"/>
                <a:sym typeface="Calibri"/>
              </a:rPr>
              <a:t>or</a:t>
            </a:r>
            <a:r>
              <a:rPr lang="de-DE" sz="2400" b="1" dirty="0">
                <a:latin typeface="Calibri"/>
                <a:ea typeface="Calibri"/>
                <a:cs typeface="Calibri"/>
                <a:sym typeface="Calibri"/>
              </a:rPr>
              <a:t> </a:t>
            </a:r>
            <a:r>
              <a:rPr lang="de-DE" sz="2400" b="1" dirty="0" err="1">
                <a:latin typeface="Calibri"/>
                <a:ea typeface="Calibri"/>
                <a:cs typeface="Calibri"/>
                <a:sym typeface="Calibri"/>
              </a:rPr>
              <a:t>graphics</a:t>
            </a:r>
            <a:r>
              <a:rPr lang="de-DE" sz="2400" b="1" dirty="0">
                <a:latin typeface="Calibri"/>
                <a:ea typeface="Calibri"/>
                <a:cs typeface="Calibri"/>
                <a:sym typeface="Calibri"/>
              </a:rPr>
              <a:t>. </a:t>
            </a:r>
            <a:endParaRPr dirty="0"/>
          </a:p>
          <a:p>
            <a:pPr marL="12700" lvl="0" indent="-12700" algn="l" rtl="0">
              <a:lnSpc>
                <a:spcPct val="90000"/>
              </a:lnSpc>
              <a:spcBef>
                <a:spcPts val="1000"/>
              </a:spcBef>
              <a:spcAft>
                <a:spcPts val="0"/>
              </a:spcAft>
              <a:buClr>
                <a:srgbClr val="595A59"/>
              </a:buClr>
              <a:buSzPts val="2400"/>
              <a:buNone/>
            </a:pPr>
            <a:endParaRPr sz="2400" b="1" dirty="0">
              <a:latin typeface="Calibri"/>
              <a:ea typeface="Calibri"/>
              <a:cs typeface="Calibri"/>
              <a:sym typeface="Calibri"/>
            </a:endParaRPr>
          </a:p>
        </p:txBody>
      </p:sp>
      <p:sp>
        <p:nvSpPr>
          <p:cNvPr id="1544" name="Google Shape;1544;p25"/>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02 Stakeholder Analysis</a:t>
            </a:r>
            <a:endParaRPr/>
          </a:p>
        </p:txBody>
      </p:sp>
      <p:graphicFrame>
        <p:nvGraphicFramePr>
          <p:cNvPr id="1545" name="Google Shape;1545;p25"/>
          <p:cNvGraphicFramePr/>
          <p:nvPr/>
        </p:nvGraphicFramePr>
        <p:xfrm>
          <a:off x="1507654" y="3288648"/>
          <a:ext cx="10006025" cy="2346625"/>
        </p:xfrm>
        <a:graphic>
          <a:graphicData uri="http://schemas.openxmlformats.org/drawingml/2006/table">
            <a:tbl>
              <a:tblPr firstRow="1" bandRow="1">
                <a:noFill/>
                <a:tableStyleId>{A248249D-0062-4A43-8C2F-7051DE47C05B}</a:tableStyleId>
              </a:tblPr>
              <a:tblGrid>
                <a:gridCol w="74645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614675">
                  <a:extLst>
                    <a:ext uri="{9D8B030D-6E8A-4147-A177-3AD203B41FA5}">
                      <a16:colId xmlns:a16="http://schemas.microsoft.com/office/drawing/2014/main" val="20002"/>
                    </a:ext>
                  </a:extLst>
                </a:gridCol>
                <a:gridCol w="1143450">
                  <a:extLst>
                    <a:ext uri="{9D8B030D-6E8A-4147-A177-3AD203B41FA5}">
                      <a16:colId xmlns:a16="http://schemas.microsoft.com/office/drawing/2014/main" val="20003"/>
                    </a:ext>
                  </a:extLst>
                </a:gridCol>
                <a:gridCol w="1339850">
                  <a:extLst>
                    <a:ext uri="{9D8B030D-6E8A-4147-A177-3AD203B41FA5}">
                      <a16:colId xmlns:a16="http://schemas.microsoft.com/office/drawing/2014/main" val="20004"/>
                    </a:ext>
                  </a:extLst>
                </a:gridCol>
                <a:gridCol w="1163950">
                  <a:extLst>
                    <a:ext uri="{9D8B030D-6E8A-4147-A177-3AD203B41FA5}">
                      <a16:colId xmlns:a16="http://schemas.microsoft.com/office/drawing/2014/main" val="20005"/>
                    </a:ext>
                  </a:extLst>
                </a:gridCol>
                <a:gridCol w="2130750">
                  <a:extLst>
                    <a:ext uri="{9D8B030D-6E8A-4147-A177-3AD203B41FA5}">
                      <a16:colId xmlns:a16="http://schemas.microsoft.com/office/drawing/2014/main" val="20006"/>
                    </a:ext>
                  </a:extLst>
                </a:gridCol>
              </a:tblGrid>
              <a:tr h="1230200">
                <a:tc>
                  <a:txBody>
                    <a:bodyPr/>
                    <a:lstStyle/>
                    <a:p>
                      <a:pPr marL="0" marR="0" lvl="0" indent="0" algn="l" rtl="0">
                        <a:spcBef>
                          <a:spcPts val="0"/>
                        </a:spcBef>
                        <a:spcAft>
                          <a:spcPts val="0"/>
                        </a:spcAft>
                        <a:buNone/>
                      </a:pPr>
                      <a:r>
                        <a:rPr lang="de-DE" sz="1800" b="1">
                          <a:solidFill>
                            <a:schemeClr val="lt1"/>
                          </a:solidFill>
                        </a:rPr>
                        <a:t>NR.</a:t>
                      </a:r>
                      <a:endParaRPr/>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STAKEHOLDER</a:t>
                      </a:r>
                      <a:endParaRPr/>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INTERESTS</a:t>
                      </a:r>
                      <a:endParaRPr sz="180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ATTITUDE</a:t>
                      </a:r>
                      <a:endParaRPr sz="180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INFLUENCE</a:t>
                      </a:r>
                      <a:endParaRPr sz="180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AFFECTED</a:t>
                      </a:r>
                      <a:endParaRPr sz="180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POSSIBLE ASSESSMENT</a:t>
                      </a:r>
                      <a:endParaRPr sz="1800"/>
                    </a:p>
                  </a:txBody>
                  <a:tcPr marL="91450" marR="91450" marT="45725" marB="45725">
                    <a:solidFill>
                      <a:srgbClr val="9ED4D3"/>
                    </a:solidFill>
                  </a:tcPr>
                </a:tc>
                <a:extLst>
                  <a:ext uri="{0D108BD9-81ED-4DB2-BD59-A6C34878D82A}">
                    <a16:rowId xmlns:a16="http://schemas.microsoft.com/office/drawing/2014/main" val="10000"/>
                  </a:ext>
                </a:extLst>
              </a:tr>
              <a:tr h="531625">
                <a:tc>
                  <a:txBody>
                    <a:bodyPr/>
                    <a:lstStyle/>
                    <a:p>
                      <a:pPr marL="0" marR="0" lvl="0" indent="0" algn="l" rtl="0">
                        <a:lnSpc>
                          <a:spcPct val="100000"/>
                        </a:lnSpc>
                        <a:spcBef>
                          <a:spcPts val="0"/>
                        </a:spcBef>
                        <a:spcAft>
                          <a:spcPts val="0"/>
                        </a:spcAft>
                        <a:buClr>
                          <a:schemeClr val="dk1"/>
                        </a:buClr>
                        <a:buSzPts val="1800"/>
                        <a:buFont typeface="Calibri"/>
                        <a:buNone/>
                      </a:pPr>
                      <a:endParaRPr sz="1800" b="1">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b="1">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b="1">
                        <a:solidFill>
                          <a:srgbClr val="595959"/>
                        </a:solidFill>
                      </a:endParaRPr>
                    </a:p>
                  </a:txBody>
                  <a:tcPr marL="91450" marR="91450" marT="45725" marB="45725"/>
                </a:tc>
                <a:extLst>
                  <a:ext uri="{0D108BD9-81ED-4DB2-BD59-A6C34878D82A}">
                    <a16:rowId xmlns:a16="http://schemas.microsoft.com/office/drawing/2014/main" val="10001"/>
                  </a:ext>
                </a:extLst>
              </a:tr>
              <a:tr h="5848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b="1">
                        <a:solidFill>
                          <a:srgbClr val="595959"/>
                        </a:solidFill>
                      </a:endParaRPr>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26"/>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1" name="Google Shape;1551;p26"/>
          <p:cNvSpPr txBox="1">
            <a:spLocks noGrp="1"/>
          </p:cNvSpPr>
          <p:nvPr>
            <p:ph type="body" idx="1"/>
          </p:nvPr>
        </p:nvSpPr>
        <p:spPr>
          <a:xfrm>
            <a:off x="369291" y="1592123"/>
            <a:ext cx="11253958" cy="4430429"/>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endParaRPr sz="2400" b="1" dirty="0">
              <a:latin typeface="Calibri"/>
              <a:ea typeface="Calibri"/>
              <a:cs typeface="Calibri"/>
              <a:sym typeface="Calibri"/>
            </a:endParaRPr>
          </a:p>
          <a:p>
            <a:pPr marL="12700" lvl="0" indent="-12700" algn="l" rtl="0">
              <a:lnSpc>
                <a:spcPct val="90000"/>
              </a:lnSpc>
              <a:spcBef>
                <a:spcPts val="1000"/>
              </a:spcBef>
              <a:spcAft>
                <a:spcPts val="0"/>
              </a:spcAft>
              <a:buClr>
                <a:srgbClr val="595A59"/>
              </a:buClr>
              <a:buSzPts val="2400"/>
              <a:buNone/>
            </a:pPr>
            <a:r>
              <a:rPr lang="de-DE" sz="2400" b="1" dirty="0" err="1">
                <a:latin typeface="Calibri"/>
                <a:ea typeface="Calibri"/>
                <a:cs typeface="Calibri"/>
                <a:sym typeface="Calibri"/>
              </a:rPr>
              <a:t>It</a:t>
            </a:r>
            <a:r>
              <a:rPr lang="de-DE" sz="2400" b="1" dirty="0">
                <a:latin typeface="Calibri"/>
                <a:ea typeface="Calibri"/>
                <a:cs typeface="Calibri"/>
                <a:sym typeface="Calibri"/>
              </a:rPr>
              <a:t> </a:t>
            </a:r>
            <a:r>
              <a:rPr lang="de-DE" sz="2400" b="1" dirty="0" err="1">
                <a:latin typeface="Calibri"/>
                <a:ea typeface="Calibri"/>
                <a:cs typeface="Calibri"/>
                <a:sym typeface="Calibri"/>
              </a:rPr>
              <a:t>is</a:t>
            </a:r>
            <a:r>
              <a:rPr lang="de-DE" sz="2400" b="1" dirty="0">
                <a:latin typeface="Calibri"/>
                <a:ea typeface="Calibri"/>
                <a:cs typeface="Calibri"/>
                <a:sym typeface="Calibri"/>
              </a:rPr>
              <a:t> </a:t>
            </a:r>
            <a:r>
              <a:rPr lang="de-DE" sz="2400" b="1" dirty="0" err="1">
                <a:latin typeface="Calibri"/>
                <a:ea typeface="Calibri"/>
                <a:cs typeface="Calibri"/>
                <a:sym typeface="Calibri"/>
              </a:rPr>
              <a:t>very</a:t>
            </a:r>
            <a:r>
              <a:rPr lang="de-DE" sz="2400" b="1" dirty="0">
                <a:latin typeface="Calibri"/>
                <a:ea typeface="Calibri"/>
                <a:cs typeface="Calibri"/>
                <a:sym typeface="Calibri"/>
              </a:rPr>
              <a:t> </a:t>
            </a:r>
            <a:r>
              <a:rPr lang="de-DE" sz="2400" b="1" dirty="0" err="1">
                <a:latin typeface="Calibri"/>
                <a:ea typeface="Calibri"/>
                <a:cs typeface="Calibri"/>
                <a:sym typeface="Calibri"/>
              </a:rPr>
              <a:t>helpful</a:t>
            </a:r>
            <a:r>
              <a:rPr lang="de-DE" sz="2400" b="1" dirty="0">
                <a:latin typeface="Calibri"/>
                <a:ea typeface="Calibri"/>
                <a:cs typeface="Calibri"/>
                <a:sym typeface="Calibri"/>
              </a:rPr>
              <a:t> to </a:t>
            </a:r>
            <a:r>
              <a:rPr lang="de-DE" sz="2400" b="1" dirty="0" err="1">
                <a:latin typeface="Calibri"/>
                <a:ea typeface="Calibri"/>
                <a:cs typeface="Calibri"/>
                <a:sym typeface="Calibri"/>
              </a:rPr>
              <a:t>present</a:t>
            </a:r>
            <a:r>
              <a:rPr lang="de-DE" sz="2400" b="1" dirty="0">
                <a:latin typeface="Calibri"/>
                <a:ea typeface="Calibri"/>
                <a:cs typeface="Calibri"/>
                <a:sym typeface="Calibri"/>
              </a:rPr>
              <a:t> </a:t>
            </a:r>
            <a:r>
              <a:rPr lang="de-DE" sz="2400" b="1" dirty="0" err="1">
                <a:latin typeface="Calibri"/>
                <a:ea typeface="Calibri"/>
                <a:cs typeface="Calibri"/>
                <a:sym typeface="Calibri"/>
              </a:rPr>
              <a:t>the</a:t>
            </a:r>
            <a:r>
              <a:rPr lang="de-DE" sz="2400" b="1" dirty="0">
                <a:latin typeface="Calibri"/>
                <a:ea typeface="Calibri"/>
                <a:cs typeface="Calibri"/>
                <a:sym typeface="Calibri"/>
              </a:rPr>
              <a:t> </a:t>
            </a:r>
            <a:r>
              <a:rPr lang="de-DE" sz="2400" b="1" dirty="0" err="1">
                <a:latin typeface="Calibri"/>
                <a:ea typeface="Calibri"/>
                <a:cs typeface="Calibri"/>
                <a:sym typeface="Calibri"/>
              </a:rPr>
              <a:t>analysis</a:t>
            </a:r>
            <a:r>
              <a:rPr lang="de-DE" sz="2400" b="1" dirty="0">
                <a:latin typeface="Calibri"/>
                <a:ea typeface="Calibri"/>
                <a:cs typeface="Calibri"/>
                <a:sym typeface="Calibri"/>
              </a:rPr>
              <a:t> </a:t>
            </a:r>
            <a:r>
              <a:rPr lang="de-DE" sz="2400" b="1" dirty="0" err="1">
                <a:latin typeface="Calibri"/>
                <a:ea typeface="Calibri"/>
                <a:cs typeface="Calibri"/>
                <a:sym typeface="Calibri"/>
              </a:rPr>
              <a:t>results</a:t>
            </a:r>
            <a:r>
              <a:rPr lang="de-DE" sz="2400" b="1" dirty="0">
                <a:latin typeface="Calibri"/>
                <a:ea typeface="Calibri"/>
                <a:cs typeface="Calibri"/>
                <a:sym typeface="Calibri"/>
              </a:rPr>
              <a:t> in </a:t>
            </a:r>
            <a:r>
              <a:rPr lang="de-DE" sz="2400" b="1" dirty="0" err="1">
                <a:latin typeface="Calibri"/>
                <a:ea typeface="Calibri"/>
                <a:cs typeface="Calibri"/>
                <a:sym typeface="Calibri"/>
              </a:rPr>
              <a:t>clearly</a:t>
            </a:r>
            <a:r>
              <a:rPr lang="de-DE" sz="2400" b="1" dirty="0">
                <a:latin typeface="Calibri"/>
                <a:ea typeface="Calibri"/>
                <a:cs typeface="Calibri"/>
                <a:sym typeface="Calibri"/>
              </a:rPr>
              <a:t> </a:t>
            </a:r>
            <a:r>
              <a:rPr lang="de-DE" sz="2400" b="1" dirty="0" err="1">
                <a:latin typeface="Calibri"/>
                <a:ea typeface="Calibri"/>
                <a:cs typeface="Calibri"/>
                <a:sym typeface="Calibri"/>
              </a:rPr>
              <a:t>arranged</a:t>
            </a:r>
            <a:r>
              <a:rPr lang="de-DE" sz="2400" b="1" dirty="0">
                <a:latin typeface="Calibri"/>
                <a:ea typeface="Calibri"/>
                <a:cs typeface="Calibri"/>
                <a:sym typeface="Calibri"/>
              </a:rPr>
              <a:t> </a:t>
            </a:r>
            <a:r>
              <a:rPr lang="de-DE" sz="2400" b="1" dirty="0" err="1">
                <a:latin typeface="Calibri"/>
                <a:ea typeface="Calibri"/>
                <a:cs typeface="Calibri"/>
                <a:sym typeface="Calibri"/>
              </a:rPr>
              <a:t>tables</a:t>
            </a:r>
            <a:r>
              <a:rPr lang="de-DE" sz="2400" b="1" dirty="0">
                <a:latin typeface="Calibri"/>
                <a:ea typeface="Calibri"/>
                <a:cs typeface="Calibri"/>
                <a:sym typeface="Calibri"/>
              </a:rPr>
              <a:t> </a:t>
            </a:r>
            <a:r>
              <a:rPr lang="de-DE" sz="2400" b="1" dirty="0" err="1">
                <a:latin typeface="Calibri"/>
                <a:ea typeface="Calibri"/>
                <a:cs typeface="Calibri"/>
                <a:sym typeface="Calibri"/>
              </a:rPr>
              <a:t>or</a:t>
            </a:r>
            <a:r>
              <a:rPr lang="de-DE" sz="2400" b="1" dirty="0">
                <a:latin typeface="Calibri"/>
                <a:ea typeface="Calibri"/>
                <a:cs typeface="Calibri"/>
                <a:sym typeface="Calibri"/>
              </a:rPr>
              <a:t> </a:t>
            </a:r>
            <a:r>
              <a:rPr lang="de-DE" sz="2400" b="1" dirty="0" err="1">
                <a:latin typeface="Calibri"/>
                <a:ea typeface="Calibri"/>
                <a:cs typeface="Calibri"/>
                <a:sym typeface="Calibri"/>
              </a:rPr>
              <a:t>graphics</a:t>
            </a:r>
            <a:r>
              <a:rPr lang="de-DE" sz="2400" b="1" dirty="0">
                <a:latin typeface="Calibri"/>
                <a:ea typeface="Calibri"/>
                <a:cs typeface="Calibri"/>
                <a:sym typeface="Calibri"/>
              </a:rPr>
              <a:t>. </a:t>
            </a:r>
            <a:endParaRPr dirty="0"/>
          </a:p>
          <a:p>
            <a:pPr marL="12700" lvl="0" indent="-12700" algn="l" rtl="0">
              <a:lnSpc>
                <a:spcPct val="90000"/>
              </a:lnSpc>
              <a:spcBef>
                <a:spcPts val="1000"/>
              </a:spcBef>
              <a:spcAft>
                <a:spcPts val="0"/>
              </a:spcAft>
              <a:buClr>
                <a:srgbClr val="595A59"/>
              </a:buClr>
              <a:buSzPts val="2400"/>
              <a:buNone/>
            </a:pPr>
            <a:endParaRPr sz="2400" b="1" dirty="0">
              <a:latin typeface="Calibri"/>
              <a:ea typeface="Calibri"/>
              <a:cs typeface="Calibri"/>
              <a:sym typeface="Calibri"/>
            </a:endParaRPr>
          </a:p>
        </p:txBody>
      </p:sp>
      <p:sp>
        <p:nvSpPr>
          <p:cNvPr id="1552" name="Google Shape;1552;p26"/>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02 Stakeholder Analysis</a:t>
            </a:r>
            <a:endParaRPr/>
          </a:p>
        </p:txBody>
      </p:sp>
      <p:grpSp>
        <p:nvGrpSpPr>
          <p:cNvPr id="1553" name="Google Shape;1553;p26"/>
          <p:cNvGrpSpPr/>
          <p:nvPr/>
        </p:nvGrpSpPr>
        <p:grpSpPr>
          <a:xfrm>
            <a:off x="3858475" y="2321802"/>
            <a:ext cx="7780620" cy="4244411"/>
            <a:chOff x="1039852" y="419054"/>
            <a:chExt cx="10294883" cy="5615961"/>
          </a:xfrm>
        </p:grpSpPr>
        <p:sp>
          <p:nvSpPr>
            <p:cNvPr id="1554" name="Google Shape;1554;p26"/>
            <p:cNvSpPr/>
            <p:nvPr/>
          </p:nvSpPr>
          <p:spPr>
            <a:xfrm>
              <a:off x="1497051" y="1614050"/>
              <a:ext cx="3276600" cy="1473994"/>
            </a:xfrm>
            <a:prstGeom prst="rect">
              <a:avLst/>
            </a:prstGeom>
            <a:solidFill>
              <a:srgbClr val="9ED4D3">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55" name="Google Shape;1555;p26"/>
            <p:cNvSpPr/>
            <p:nvPr/>
          </p:nvSpPr>
          <p:spPr>
            <a:xfrm>
              <a:off x="1497051" y="3088044"/>
              <a:ext cx="3276600" cy="1473994"/>
            </a:xfrm>
            <a:prstGeom prst="rect">
              <a:avLst/>
            </a:prstGeom>
            <a:solidFill>
              <a:srgbClr val="9ED4D3">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56" name="Google Shape;1556;p26"/>
            <p:cNvSpPr/>
            <p:nvPr/>
          </p:nvSpPr>
          <p:spPr>
            <a:xfrm>
              <a:off x="1039852" y="1621194"/>
              <a:ext cx="456010" cy="1466851"/>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557" name="Google Shape;1557;p26"/>
            <p:cNvSpPr/>
            <p:nvPr/>
          </p:nvSpPr>
          <p:spPr>
            <a:xfrm>
              <a:off x="1039852" y="3088044"/>
              <a:ext cx="456010" cy="1473994"/>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558" name="Google Shape;1558;p26"/>
            <p:cNvSpPr/>
            <p:nvPr/>
          </p:nvSpPr>
          <p:spPr>
            <a:xfrm>
              <a:off x="4770081" y="1157874"/>
              <a:ext cx="3277790" cy="456176"/>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559" name="Google Shape;1559;p26"/>
            <p:cNvSpPr/>
            <p:nvPr/>
          </p:nvSpPr>
          <p:spPr>
            <a:xfrm>
              <a:off x="4772462" y="3088044"/>
              <a:ext cx="3277790" cy="1473994"/>
            </a:xfrm>
            <a:prstGeom prst="rect">
              <a:avLst/>
            </a:prstGeom>
            <a:solidFill>
              <a:srgbClr val="F27954">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60" name="Google Shape;1560;p26"/>
            <p:cNvSpPr/>
            <p:nvPr/>
          </p:nvSpPr>
          <p:spPr>
            <a:xfrm>
              <a:off x="4772462" y="1617622"/>
              <a:ext cx="3277790" cy="1470423"/>
            </a:xfrm>
            <a:prstGeom prst="rect">
              <a:avLst/>
            </a:prstGeom>
            <a:solidFill>
              <a:srgbClr val="F27954">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61" name="Google Shape;1561;p26"/>
            <p:cNvSpPr/>
            <p:nvPr/>
          </p:nvSpPr>
          <p:spPr>
            <a:xfrm>
              <a:off x="1496456" y="1157874"/>
              <a:ext cx="3277790" cy="456176"/>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562" name="Google Shape;1562;p26"/>
            <p:cNvSpPr txBox="1"/>
            <p:nvPr/>
          </p:nvSpPr>
          <p:spPr>
            <a:xfrm>
              <a:off x="2751809" y="1168046"/>
              <a:ext cx="938700" cy="447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LOW</a:t>
              </a:r>
              <a:endParaRPr/>
            </a:p>
          </p:txBody>
        </p:sp>
        <p:sp>
          <p:nvSpPr>
            <p:cNvPr id="1563" name="Google Shape;1563;p26"/>
            <p:cNvSpPr txBox="1"/>
            <p:nvPr/>
          </p:nvSpPr>
          <p:spPr>
            <a:xfrm>
              <a:off x="5852765" y="1168046"/>
              <a:ext cx="1312500" cy="447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MEDIUM</a:t>
              </a:r>
              <a:endParaRPr/>
            </a:p>
          </p:txBody>
        </p:sp>
        <p:sp>
          <p:nvSpPr>
            <p:cNvPr id="1564" name="Google Shape;1564;p26"/>
            <p:cNvSpPr txBox="1"/>
            <p:nvPr/>
          </p:nvSpPr>
          <p:spPr>
            <a:xfrm rot="-5400000">
              <a:off x="754879" y="2019556"/>
              <a:ext cx="1036500" cy="447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HIGH</a:t>
              </a:r>
              <a:endParaRPr/>
            </a:p>
          </p:txBody>
        </p:sp>
        <p:sp>
          <p:nvSpPr>
            <p:cNvPr id="1565" name="Google Shape;1565;p26"/>
            <p:cNvSpPr txBox="1"/>
            <p:nvPr/>
          </p:nvSpPr>
          <p:spPr>
            <a:xfrm rot="-5400000">
              <a:off x="539630" y="3596428"/>
              <a:ext cx="1467000" cy="447900"/>
            </a:xfrm>
            <a:prstGeom prst="rect">
              <a:avLst/>
            </a:prstGeom>
            <a:solidFill>
              <a:srgbClr val="F27954"/>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MEDIUM</a:t>
              </a:r>
              <a:endParaRPr/>
            </a:p>
          </p:txBody>
        </p:sp>
        <p:sp>
          <p:nvSpPr>
            <p:cNvPr id="1566" name="Google Shape;1566;p26"/>
            <p:cNvSpPr/>
            <p:nvPr/>
          </p:nvSpPr>
          <p:spPr>
            <a:xfrm>
              <a:off x="8054564" y="1157874"/>
              <a:ext cx="3277790" cy="456176"/>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567" name="Google Shape;1567;p26"/>
            <p:cNvSpPr/>
            <p:nvPr/>
          </p:nvSpPr>
          <p:spPr>
            <a:xfrm>
              <a:off x="8056945" y="3088044"/>
              <a:ext cx="3277790" cy="1473994"/>
            </a:xfrm>
            <a:prstGeom prst="rect">
              <a:avLst/>
            </a:prstGeom>
            <a:solidFill>
              <a:srgbClr val="79527B">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68" name="Google Shape;1568;p26"/>
            <p:cNvSpPr/>
            <p:nvPr/>
          </p:nvSpPr>
          <p:spPr>
            <a:xfrm>
              <a:off x="8056945" y="1617622"/>
              <a:ext cx="3277790" cy="1470423"/>
            </a:xfrm>
            <a:prstGeom prst="rect">
              <a:avLst/>
            </a:prstGeom>
            <a:solidFill>
              <a:srgbClr val="79527B">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69" name="Google Shape;1569;p26"/>
            <p:cNvSpPr txBox="1"/>
            <p:nvPr/>
          </p:nvSpPr>
          <p:spPr>
            <a:xfrm>
              <a:off x="9288432" y="1168046"/>
              <a:ext cx="1037400" cy="447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HIGH</a:t>
              </a:r>
              <a:endParaRPr/>
            </a:p>
          </p:txBody>
        </p:sp>
        <p:sp>
          <p:nvSpPr>
            <p:cNvPr id="1570" name="Google Shape;1570;p26"/>
            <p:cNvSpPr/>
            <p:nvPr/>
          </p:nvSpPr>
          <p:spPr>
            <a:xfrm>
              <a:off x="1495862" y="4561021"/>
              <a:ext cx="3276600" cy="1473994"/>
            </a:xfrm>
            <a:prstGeom prst="rect">
              <a:avLst/>
            </a:prstGeom>
            <a:solidFill>
              <a:srgbClr val="9ED4D3">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71" name="Google Shape;1571;p26"/>
            <p:cNvSpPr/>
            <p:nvPr/>
          </p:nvSpPr>
          <p:spPr>
            <a:xfrm>
              <a:off x="1049177" y="4561021"/>
              <a:ext cx="445496" cy="1473994"/>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572" name="Google Shape;1572;p26"/>
            <p:cNvSpPr/>
            <p:nvPr/>
          </p:nvSpPr>
          <p:spPr>
            <a:xfrm>
              <a:off x="4771273" y="4561021"/>
              <a:ext cx="3277790" cy="1473994"/>
            </a:xfrm>
            <a:prstGeom prst="rect">
              <a:avLst/>
            </a:prstGeom>
            <a:solidFill>
              <a:srgbClr val="F27954">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73" name="Google Shape;1573;p26"/>
            <p:cNvSpPr txBox="1"/>
            <p:nvPr/>
          </p:nvSpPr>
          <p:spPr>
            <a:xfrm rot="-5400000">
              <a:off x="807088" y="4990655"/>
              <a:ext cx="929700" cy="447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LOW</a:t>
              </a:r>
              <a:endParaRPr/>
            </a:p>
          </p:txBody>
        </p:sp>
        <p:sp>
          <p:nvSpPr>
            <p:cNvPr id="1574" name="Google Shape;1574;p26"/>
            <p:cNvSpPr/>
            <p:nvPr/>
          </p:nvSpPr>
          <p:spPr>
            <a:xfrm>
              <a:off x="8055756" y="4561021"/>
              <a:ext cx="3277790" cy="1473994"/>
            </a:xfrm>
            <a:prstGeom prst="rect">
              <a:avLst/>
            </a:prstGeom>
            <a:solidFill>
              <a:srgbClr val="79527B">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575" name="Google Shape;1575;p26"/>
            <p:cNvSpPr txBox="1"/>
            <p:nvPr/>
          </p:nvSpPr>
          <p:spPr>
            <a:xfrm>
              <a:off x="5096911" y="419054"/>
              <a:ext cx="2624129" cy="610849"/>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de-DE" sz="2400" b="1">
                  <a:solidFill>
                    <a:srgbClr val="595A59"/>
                  </a:solidFill>
                  <a:latin typeface="Calibri"/>
                  <a:ea typeface="Calibri"/>
                  <a:cs typeface="Calibri"/>
                  <a:sym typeface="Calibri"/>
                </a:rPr>
                <a:t>Influence</a:t>
              </a:r>
              <a:endParaRPr/>
            </a:p>
          </p:txBody>
        </p:sp>
        <p:sp>
          <p:nvSpPr>
            <p:cNvPr id="1576" name="Google Shape;1576;p26"/>
            <p:cNvSpPr/>
            <p:nvPr/>
          </p:nvSpPr>
          <p:spPr>
            <a:xfrm>
              <a:off x="2458071" y="1880526"/>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S1</a:t>
              </a:r>
              <a:endParaRPr/>
            </a:p>
          </p:txBody>
        </p:sp>
        <p:sp>
          <p:nvSpPr>
            <p:cNvPr id="1577" name="Google Shape;1577;p26"/>
            <p:cNvSpPr/>
            <p:nvPr/>
          </p:nvSpPr>
          <p:spPr>
            <a:xfrm>
              <a:off x="2857191" y="3296479"/>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S2</a:t>
              </a:r>
              <a:endParaRPr/>
            </a:p>
          </p:txBody>
        </p:sp>
        <p:sp>
          <p:nvSpPr>
            <p:cNvPr id="1578" name="Google Shape;1578;p26"/>
            <p:cNvSpPr/>
            <p:nvPr/>
          </p:nvSpPr>
          <p:spPr>
            <a:xfrm>
              <a:off x="4555406" y="2222500"/>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S3</a:t>
              </a:r>
              <a:endParaRPr/>
            </a:p>
          </p:txBody>
        </p:sp>
        <p:sp>
          <p:nvSpPr>
            <p:cNvPr id="1579" name="Google Shape;1579;p26"/>
            <p:cNvSpPr/>
            <p:nvPr/>
          </p:nvSpPr>
          <p:spPr>
            <a:xfrm>
              <a:off x="9997379" y="1654268"/>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S7</a:t>
              </a:r>
              <a:endParaRPr/>
            </a:p>
          </p:txBody>
        </p:sp>
        <p:sp>
          <p:nvSpPr>
            <p:cNvPr id="1580" name="Google Shape;1580;p26"/>
            <p:cNvSpPr/>
            <p:nvPr/>
          </p:nvSpPr>
          <p:spPr>
            <a:xfrm>
              <a:off x="8516115" y="1691044"/>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S6</a:t>
              </a:r>
              <a:endParaRPr/>
            </a:p>
          </p:txBody>
        </p:sp>
        <p:sp>
          <p:nvSpPr>
            <p:cNvPr id="1581" name="Google Shape;1581;p26"/>
            <p:cNvSpPr/>
            <p:nvPr/>
          </p:nvSpPr>
          <p:spPr>
            <a:xfrm>
              <a:off x="8207282" y="4695276"/>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S5</a:t>
              </a:r>
              <a:endParaRPr/>
            </a:p>
          </p:txBody>
        </p:sp>
        <p:sp>
          <p:nvSpPr>
            <p:cNvPr id="1582" name="Google Shape;1582;p26"/>
            <p:cNvSpPr/>
            <p:nvPr/>
          </p:nvSpPr>
          <p:spPr>
            <a:xfrm>
              <a:off x="5845199" y="4637128"/>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S4</a:t>
              </a:r>
              <a:endParaRPr/>
            </a:p>
          </p:txBody>
        </p:sp>
      </p:grpSp>
      <p:sp>
        <p:nvSpPr>
          <p:cNvPr id="1583" name="Google Shape;1583;p26"/>
          <p:cNvSpPr txBox="1"/>
          <p:nvPr/>
        </p:nvSpPr>
        <p:spPr>
          <a:xfrm rot="-5400000">
            <a:off x="2216884" y="4583590"/>
            <a:ext cx="2259236" cy="461665"/>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de-DE" sz="2400" b="1">
                <a:solidFill>
                  <a:srgbClr val="595A59"/>
                </a:solidFill>
                <a:latin typeface="Calibri"/>
                <a:ea typeface="Calibri"/>
                <a:cs typeface="Calibri"/>
                <a:sym typeface="Calibri"/>
              </a:rPr>
              <a:t>Involvement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27"/>
          <p:cNvSpPr/>
          <p:nvPr/>
        </p:nvSpPr>
        <p:spPr>
          <a:xfrm>
            <a:off x="176352" y="3400363"/>
            <a:ext cx="11253958" cy="1679943"/>
          </a:xfrm>
          <a:prstGeom prst="rect">
            <a:avLst/>
          </a:prstGeom>
          <a:solidFill>
            <a:srgbClr val="916395">
              <a:alpha val="1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9" name="Google Shape;1589;p27"/>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0" name="Google Shape;1590;p27"/>
          <p:cNvSpPr txBox="1">
            <a:spLocks noGrp="1"/>
          </p:cNvSpPr>
          <p:nvPr>
            <p:ph type="body" idx="1"/>
          </p:nvPr>
        </p:nvSpPr>
        <p:spPr>
          <a:xfrm>
            <a:off x="159566" y="1642464"/>
            <a:ext cx="11253958" cy="4430429"/>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endParaRPr sz="2400" b="1" dirty="0">
              <a:latin typeface="Calibri"/>
              <a:ea typeface="Calibri"/>
              <a:cs typeface="Calibri"/>
              <a:sym typeface="Calibri"/>
            </a:endParaRPr>
          </a:p>
          <a:p>
            <a:pPr marL="12700" lvl="0" indent="-12700" algn="l" rtl="0">
              <a:lnSpc>
                <a:spcPct val="90000"/>
              </a:lnSpc>
              <a:spcBef>
                <a:spcPts val="1000"/>
              </a:spcBef>
              <a:spcAft>
                <a:spcPts val="0"/>
              </a:spcAft>
              <a:buClr>
                <a:srgbClr val="595A59"/>
              </a:buClr>
              <a:buSzPts val="2400"/>
              <a:buNone/>
            </a:pPr>
            <a:r>
              <a:rPr lang="de-DE" dirty="0">
                <a:latin typeface="Calibri"/>
                <a:ea typeface="Calibri"/>
                <a:cs typeface="Calibri"/>
                <a:sym typeface="Calibri"/>
              </a:rPr>
              <a:t>In </a:t>
            </a:r>
            <a:r>
              <a:rPr lang="de-DE" dirty="0" err="1">
                <a:latin typeface="Calibri"/>
                <a:ea typeface="Calibri"/>
                <a:cs typeface="Calibri"/>
                <a:sym typeface="Calibri"/>
              </a:rPr>
              <a:t>this</a:t>
            </a:r>
            <a:r>
              <a:rPr lang="de-DE" dirty="0">
                <a:latin typeface="Calibri"/>
                <a:ea typeface="Calibri"/>
                <a:cs typeface="Calibri"/>
                <a:sym typeface="Calibri"/>
              </a:rPr>
              <a:t> </a:t>
            </a:r>
            <a:r>
              <a:rPr lang="de-DE" dirty="0" err="1"/>
              <a:t>third</a:t>
            </a:r>
            <a:r>
              <a:rPr lang="de-DE" dirty="0">
                <a:latin typeface="Calibri"/>
                <a:ea typeface="Calibri"/>
                <a:cs typeface="Calibri"/>
                <a:sym typeface="Calibri"/>
              </a:rPr>
              <a:t> </a:t>
            </a:r>
            <a:r>
              <a:rPr lang="de-DE" dirty="0" err="1">
                <a:latin typeface="Calibri"/>
                <a:ea typeface="Calibri"/>
                <a:cs typeface="Calibri"/>
                <a:sym typeface="Calibri"/>
              </a:rPr>
              <a:t>step</a:t>
            </a:r>
            <a:r>
              <a:rPr lang="de-DE" dirty="0">
                <a:latin typeface="Calibri"/>
                <a:ea typeface="Calibri"/>
                <a:cs typeface="Calibri"/>
                <a:sym typeface="Calibri"/>
              </a:rPr>
              <a:t>, </a:t>
            </a:r>
            <a:r>
              <a:rPr lang="de-DE" dirty="0" err="1">
                <a:latin typeface="Calibri"/>
                <a:ea typeface="Calibri"/>
                <a:cs typeface="Calibri"/>
                <a:sym typeface="Calibri"/>
              </a:rPr>
              <a:t>it</a:t>
            </a:r>
            <a:r>
              <a:rPr lang="de-DE" dirty="0">
                <a:latin typeface="Calibri"/>
                <a:ea typeface="Calibri"/>
                <a:cs typeface="Calibri"/>
                <a:sym typeface="Calibri"/>
              </a:rPr>
              <a:t> </a:t>
            </a:r>
            <a:r>
              <a:rPr lang="de-DE" dirty="0" err="1">
                <a:latin typeface="Calibri"/>
                <a:ea typeface="Calibri"/>
                <a:cs typeface="Calibri"/>
                <a:sym typeface="Calibri"/>
              </a:rPr>
              <a:t>is</a:t>
            </a:r>
            <a:r>
              <a:rPr lang="de-DE" dirty="0">
                <a:latin typeface="Calibri"/>
                <a:ea typeface="Calibri"/>
                <a:cs typeface="Calibri"/>
                <a:sym typeface="Calibri"/>
              </a:rPr>
              <a:t> </a:t>
            </a:r>
            <a:r>
              <a:rPr lang="de-DE" dirty="0" err="1">
                <a:latin typeface="Calibri"/>
                <a:ea typeface="Calibri"/>
                <a:cs typeface="Calibri"/>
                <a:sym typeface="Calibri"/>
              </a:rPr>
              <a:t>important</a:t>
            </a:r>
            <a:r>
              <a:rPr lang="de-DE" dirty="0">
                <a:latin typeface="Calibri"/>
                <a:ea typeface="Calibri"/>
                <a:cs typeface="Calibri"/>
                <a:sym typeface="Calibri"/>
              </a:rPr>
              <a:t> to </a:t>
            </a:r>
            <a:r>
              <a:rPr lang="de-DE" dirty="0" err="1">
                <a:latin typeface="Calibri"/>
                <a:ea typeface="Calibri"/>
                <a:cs typeface="Calibri"/>
                <a:sym typeface="Calibri"/>
              </a:rPr>
              <a:t>define</a:t>
            </a:r>
            <a:r>
              <a:rPr lang="de-DE" dirty="0">
                <a:latin typeface="Calibri"/>
                <a:ea typeface="Calibri"/>
                <a:cs typeface="Calibri"/>
                <a:sym typeface="Calibri"/>
              </a:rPr>
              <a:t> </a:t>
            </a:r>
            <a:r>
              <a:rPr lang="de-DE" dirty="0" err="1">
                <a:latin typeface="Calibri"/>
                <a:ea typeface="Calibri"/>
                <a:cs typeface="Calibri"/>
                <a:sym typeface="Calibri"/>
              </a:rPr>
              <a:t>suitable</a:t>
            </a:r>
            <a:r>
              <a:rPr lang="de-DE" dirty="0">
                <a:latin typeface="Calibri"/>
                <a:ea typeface="Calibri"/>
                <a:cs typeface="Calibri"/>
                <a:sym typeface="Calibri"/>
              </a:rPr>
              <a:t> </a:t>
            </a:r>
            <a:r>
              <a:rPr lang="de-DE" dirty="0" err="1">
                <a:latin typeface="Calibri"/>
                <a:ea typeface="Calibri"/>
                <a:cs typeface="Calibri"/>
                <a:sym typeface="Calibri"/>
              </a:rPr>
              <a:t>measures</a:t>
            </a:r>
            <a:r>
              <a:rPr lang="de-DE" dirty="0">
                <a:latin typeface="Calibri"/>
                <a:ea typeface="Calibri"/>
                <a:cs typeface="Calibri"/>
                <a:sym typeface="Calibri"/>
              </a:rPr>
              <a:t> to </a:t>
            </a:r>
            <a:r>
              <a:rPr lang="de-DE" dirty="0" err="1">
                <a:latin typeface="Calibri"/>
                <a:ea typeface="Calibri"/>
                <a:cs typeface="Calibri"/>
                <a:sym typeface="Calibri"/>
              </a:rPr>
              <a:t>strengthen</a:t>
            </a:r>
            <a:r>
              <a:rPr lang="de-DE" dirty="0">
                <a:latin typeface="Calibri"/>
                <a:ea typeface="Calibri"/>
                <a:cs typeface="Calibri"/>
                <a:sym typeface="Calibri"/>
              </a:rPr>
              <a:t> </a:t>
            </a:r>
            <a:r>
              <a:rPr lang="de-DE" dirty="0" err="1">
                <a:latin typeface="Calibri"/>
                <a:ea typeface="Calibri"/>
                <a:cs typeface="Calibri"/>
                <a:sym typeface="Calibri"/>
              </a:rPr>
              <a:t>the</a:t>
            </a:r>
            <a:r>
              <a:rPr lang="de-DE" dirty="0">
                <a:latin typeface="Calibri"/>
                <a:ea typeface="Calibri"/>
                <a:cs typeface="Calibri"/>
                <a:sym typeface="Calibri"/>
              </a:rPr>
              <a:t> positive </a:t>
            </a:r>
            <a:r>
              <a:rPr lang="de-DE" dirty="0" err="1">
                <a:latin typeface="Calibri"/>
                <a:ea typeface="Calibri"/>
                <a:cs typeface="Calibri"/>
                <a:sym typeface="Calibri"/>
              </a:rPr>
              <a:t>attitude</a:t>
            </a:r>
            <a:r>
              <a:rPr lang="de-DE" dirty="0">
                <a:latin typeface="Calibri"/>
                <a:ea typeface="Calibri"/>
                <a:cs typeface="Calibri"/>
                <a:sym typeface="Calibri"/>
              </a:rPr>
              <a:t> of </a:t>
            </a:r>
            <a:r>
              <a:rPr lang="de-DE" dirty="0" err="1">
                <a:latin typeface="Calibri"/>
                <a:ea typeface="Calibri"/>
                <a:cs typeface="Calibri"/>
                <a:sym typeface="Calibri"/>
              </a:rPr>
              <a:t>the</a:t>
            </a:r>
            <a:r>
              <a:rPr lang="de-DE" dirty="0">
                <a:latin typeface="Calibri"/>
                <a:ea typeface="Calibri"/>
                <a:cs typeface="Calibri"/>
                <a:sym typeface="Calibri"/>
              </a:rPr>
              <a:t> </a:t>
            </a:r>
            <a:r>
              <a:rPr lang="de-DE" dirty="0" err="1">
                <a:latin typeface="Calibri"/>
                <a:ea typeface="Calibri"/>
                <a:cs typeface="Calibri"/>
                <a:sym typeface="Calibri"/>
              </a:rPr>
              <a:t>stakeholders</a:t>
            </a:r>
            <a:r>
              <a:rPr lang="de-DE" dirty="0">
                <a:latin typeface="Calibri"/>
                <a:ea typeface="Calibri"/>
                <a:cs typeface="Calibri"/>
                <a:sym typeface="Calibri"/>
              </a:rPr>
              <a:t> and to </a:t>
            </a:r>
            <a:r>
              <a:rPr lang="de-DE" dirty="0" err="1">
                <a:latin typeface="Calibri"/>
                <a:ea typeface="Calibri"/>
                <a:cs typeface="Calibri"/>
                <a:sym typeface="Calibri"/>
              </a:rPr>
              <a:t>reduce</a:t>
            </a:r>
            <a:r>
              <a:rPr lang="de-DE" dirty="0">
                <a:latin typeface="Calibri"/>
                <a:ea typeface="Calibri"/>
                <a:cs typeface="Calibri"/>
                <a:sym typeface="Calibri"/>
              </a:rPr>
              <a:t> </a:t>
            </a:r>
            <a:r>
              <a:rPr lang="de-DE" dirty="0" err="1">
                <a:latin typeface="Calibri"/>
                <a:ea typeface="Calibri"/>
                <a:cs typeface="Calibri"/>
                <a:sym typeface="Calibri"/>
              </a:rPr>
              <a:t>the</a:t>
            </a:r>
            <a:r>
              <a:rPr lang="de-DE" dirty="0">
                <a:latin typeface="Calibri"/>
                <a:ea typeface="Calibri"/>
                <a:cs typeface="Calibri"/>
                <a:sym typeface="Calibri"/>
              </a:rPr>
              <a:t> </a:t>
            </a:r>
            <a:r>
              <a:rPr lang="de-DE" dirty="0" err="1">
                <a:latin typeface="Calibri"/>
                <a:ea typeface="Calibri"/>
                <a:cs typeface="Calibri"/>
                <a:sym typeface="Calibri"/>
              </a:rPr>
              <a:t>influence</a:t>
            </a:r>
            <a:r>
              <a:rPr lang="de-DE" dirty="0">
                <a:latin typeface="Calibri"/>
                <a:ea typeface="Calibri"/>
                <a:cs typeface="Calibri"/>
                <a:sym typeface="Calibri"/>
              </a:rPr>
              <a:t> of </a:t>
            </a:r>
            <a:r>
              <a:rPr lang="de-DE" dirty="0" err="1">
                <a:latin typeface="Calibri"/>
                <a:ea typeface="Calibri"/>
                <a:cs typeface="Calibri"/>
                <a:sym typeface="Calibri"/>
              </a:rPr>
              <a:t>negatively</a:t>
            </a:r>
            <a:r>
              <a:rPr lang="de-DE" dirty="0">
                <a:latin typeface="Calibri"/>
                <a:ea typeface="Calibri"/>
                <a:cs typeface="Calibri"/>
                <a:sym typeface="Calibri"/>
              </a:rPr>
              <a:t> </a:t>
            </a:r>
            <a:r>
              <a:rPr lang="de-DE" dirty="0" err="1">
                <a:latin typeface="Calibri"/>
                <a:ea typeface="Calibri"/>
                <a:cs typeface="Calibri"/>
                <a:sym typeface="Calibri"/>
              </a:rPr>
              <a:t>minded</a:t>
            </a:r>
            <a:r>
              <a:rPr lang="de-DE" dirty="0">
                <a:latin typeface="Calibri"/>
                <a:ea typeface="Calibri"/>
                <a:cs typeface="Calibri"/>
                <a:sym typeface="Calibri"/>
              </a:rPr>
              <a:t> and powerful </a:t>
            </a:r>
            <a:r>
              <a:rPr lang="de-DE" dirty="0" err="1">
                <a:latin typeface="Calibri"/>
                <a:ea typeface="Calibri"/>
                <a:cs typeface="Calibri"/>
                <a:sym typeface="Calibri"/>
              </a:rPr>
              <a:t>stakeholders</a:t>
            </a:r>
            <a:r>
              <a:rPr lang="de-DE" dirty="0">
                <a:latin typeface="Calibri"/>
                <a:ea typeface="Calibri"/>
                <a:cs typeface="Calibri"/>
                <a:sym typeface="Calibri"/>
              </a:rPr>
              <a:t>. </a:t>
            </a:r>
            <a:endParaRPr dirty="0"/>
          </a:p>
          <a:p>
            <a:pPr marL="12700" lvl="0" indent="-12700" algn="l" rtl="0">
              <a:lnSpc>
                <a:spcPct val="90000"/>
              </a:lnSpc>
              <a:spcBef>
                <a:spcPts val="1000"/>
              </a:spcBef>
              <a:spcAft>
                <a:spcPts val="0"/>
              </a:spcAft>
              <a:buClr>
                <a:srgbClr val="595A59"/>
              </a:buClr>
              <a:buSzPts val="2400"/>
              <a:buNone/>
            </a:pPr>
            <a:endParaRPr dirty="0">
              <a:latin typeface="Calibri"/>
              <a:ea typeface="Calibri"/>
              <a:cs typeface="Calibri"/>
              <a:sym typeface="Calibri"/>
            </a:endParaRPr>
          </a:p>
          <a:p>
            <a:pPr marL="12700" lvl="0" indent="-12700" algn="l" rtl="0">
              <a:lnSpc>
                <a:spcPct val="90000"/>
              </a:lnSpc>
              <a:spcBef>
                <a:spcPts val="1000"/>
              </a:spcBef>
              <a:spcAft>
                <a:spcPts val="0"/>
              </a:spcAft>
              <a:buClr>
                <a:srgbClr val="F27954"/>
              </a:buClr>
              <a:buSzPts val="2400"/>
              <a:buNone/>
            </a:pPr>
            <a:r>
              <a:rPr lang="de-DE" b="1" dirty="0">
                <a:solidFill>
                  <a:srgbClr val="F27954"/>
                </a:solidFill>
                <a:latin typeface="Calibri"/>
                <a:ea typeface="Calibri"/>
                <a:cs typeface="Calibri"/>
                <a:sym typeface="Calibri"/>
              </a:rPr>
              <a:t>Ask </a:t>
            </a:r>
            <a:r>
              <a:rPr lang="de-DE" b="1" dirty="0" err="1">
                <a:solidFill>
                  <a:srgbClr val="F27954"/>
                </a:solidFill>
                <a:latin typeface="Calibri"/>
                <a:ea typeface="Calibri"/>
                <a:cs typeface="Calibri"/>
                <a:sym typeface="Calibri"/>
              </a:rPr>
              <a:t>yourself</a:t>
            </a:r>
            <a:r>
              <a:rPr lang="de-DE" b="1" dirty="0">
                <a:solidFill>
                  <a:srgbClr val="F27954"/>
                </a:solidFill>
                <a:latin typeface="Calibri"/>
                <a:ea typeface="Calibri"/>
                <a:cs typeface="Calibri"/>
                <a:sym typeface="Calibri"/>
              </a:rPr>
              <a:t>:</a:t>
            </a:r>
            <a:endParaRPr dirty="0"/>
          </a:p>
          <a:p>
            <a:pPr marL="0" lvl="0" indent="0" algn="l" rtl="0">
              <a:lnSpc>
                <a:spcPct val="90000"/>
              </a:lnSpc>
              <a:spcBef>
                <a:spcPts val="1000"/>
              </a:spcBef>
              <a:spcAft>
                <a:spcPts val="0"/>
              </a:spcAft>
              <a:buClr>
                <a:srgbClr val="F16924"/>
              </a:buClr>
              <a:buSzPts val="2400"/>
              <a:buNone/>
            </a:pPr>
            <a:r>
              <a:rPr lang="de-DE" dirty="0">
                <a:latin typeface="Calibri"/>
                <a:ea typeface="Calibri"/>
                <a:cs typeface="Calibri"/>
                <a:sym typeface="Calibri"/>
              </a:rPr>
              <a:t>Who </a:t>
            </a:r>
            <a:r>
              <a:rPr lang="de-DE" dirty="0" err="1">
                <a:latin typeface="Calibri"/>
                <a:ea typeface="Calibri"/>
                <a:cs typeface="Calibri"/>
                <a:sym typeface="Calibri"/>
              </a:rPr>
              <a:t>needs</a:t>
            </a:r>
            <a:r>
              <a:rPr lang="de-DE" dirty="0">
                <a:latin typeface="Calibri"/>
                <a:ea typeface="Calibri"/>
                <a:cs typeface="Calibri"/>
                <a:sym typeface="Calibri"/>
              </a:rPr>
              <a:t> to </a:t>
            </a:r>
            <a:r>
              <a:rPr lang="de-DE" dirty="0" err="1">
                <a:latin typeface="Calibri"/>
                <a:ea typeface="Calibri"/>
                <a:cs typeface="Calibri"/>
                <a:sym typeface="Calibri"/>
              </a:rPr>
              <a:t>be</a:t>
            </a:r>
            <a:r>
              <a:rPr lang="de-DE" dirty="0">
                <a:latin typeface="Calibri"/>
                <a:ea typeface="Calibri"/>
                <a:cs typeface="Calibri"/>
                <a:sym typeface="Calibri"/>
              </a:rPr>
              <a:t> </a:t>
            </a:r>
            <a:r>
              <a:rPr lang="de-DE" dirty="0" err="1">
                <a:latin typeface="Calibri"/>
                <a:ea typeface="Calibri"/>
                <a:cs typeface="Calibri"/>
                <a:sym typeface="Calibri"/>
              </a:rPr>
              <a:t>informed</a:t>
            </a:r>
            <a:r>
              <a:rPr lang="de-DE" dirty="0">
                <a:latin typeface="Calibri"/>
                <a:ea typeface="Calibri"/>
                <a:cs typeface="Calibri"/>
                <a:sym typeface="Calibri"/>
              </a:rPr>
              <a:t> </a:t>
            </a:r>
            <a:r>
              <a:rPr lang="de-DE" dirty="0" err="1">
                <a:latin typeface="Calibri"/>
                <a:ea typeface="Calibri"/>
                <a:cs typeface="Calibri"/>
                <a:sym typeface="Calibri"/>
              </a:rPr>
              <a:t>about</a:t>
            </a:r>
            <a:r>
              <a:rPr lang="de-DE" dirty="0">
                <a:latin typeface="Calibri"/>
                <a:ea typeface="Calibri"/>
                <a:cs typeface="Calibri"/>
                <a:sym typeface="Calibri"/>
              </a:rPr>
              <a:t> </a:t>
            </a:r>
            <a:r>
              <a:rPr lang="de-DE" dirty="0" err="1">
                <a:latin typeface="Calibri"/>
                <a:ea typeface="Calibri"/>
                <a:cs typeface="Calibri"/>
                <a:sym typeface="Calibri"/>
              </a:rPr>
              <a:t>what</a:t>
            </a:r>
            <a:r>
              <a:rPr lang="de-DE" dirty="0">
                <a:latin typeface="Calibri"/>
                <a:ea typeface="Calibri"/>
                <a:cs typeface="Calibri"/>
                <a:sym typeface="Calibri"/>
              </a:rPr>
              <a:t>, </a:t>
            </a:r>
            <a:r>
              <a:rPr lang="de-DE" dirty="0" err="1">
                <a:latin typeface="Calibri"/>
                <a:ea typeface="Calibri"/>
                <a:cs typeface="Calibri"/>
                <a:sym typeface="Calibri"/>
              </a:rPr>
              <a:t>how</a:t>
            </a:r>
            <a:r>
              <a:rPr lang="de-DE" dirty="0">
                <a:latin typeface="Calibri"/>
                <a:ea typeface="Calibri"/>
                <a:cs typeface="Calibri"/>
                <a:sym typeface="Calibri"/>
              </a:rPr>
              <a:t> and </a:t>
            </a:r>
            <a:r>
              <a:rPr lang="de-DE" dirty="0" err="1">
                <a:latin typeface="Calibri"/>
                <a:ea typeface="Calibri"/>
                <a:cs typeface="Calibri"/>
                <a:sym typeface="Calibri"/>
              </a:rPr>
              <a:t>when</a:t>
            </a:r>
            <a:r>
              <a:rPr lang="de-DE" dirty="0">
                <a:latin typeface="Calibri"/>
                <a:ea typeface="Calibri"/>
                <a:cs typeface="Calibri"/>
                <a:sym typeface="Calibri"/>
              </a:rPr>
              <a:t> in </a:t>
            </a:r>
            <a:r>
              <a:rPr lang="de-DE" dirty="0" err="1">
                <a:latin typeface="Calibri"/>
                <a:ea typeface="Calibri"/>
                <a:cs typeface="Calibri"/>
                <a:sym typeface="Calibri"/>
              </a:rPr>
              <a:t>order</a:t>
            </a:r>
            <a:r>
              <a:rPr lang="de-DE" dirty="0">
                <a:latin typeface="Calibri"/>
                <a:ea typeface="Calibri"/>
                <a:cs typeface="Calibri"/>
                <a:sym typeface="Calibri"/>
              </a:rPr>
              <a:t> to </a:t>
            </a:r>
            <a:r>
              <a:rPr lang="de-DE" dirty="0" err="1">
                <a:latin typeface="Calibri"/>
                <a:ea typeface="Calibri"/>
                <a:cs typeface="Calibri"/>
                <a:sym typeface="Calibri"/>
              </a:rPr>
              <a:t>control</a:t>
            </a:r>
            <a:r>
              <a:rPr lang="de-DE" dirty="0">
                <a:latin typeface="Calibri"/>
                <a:ea typeface="Calibri"/>
                <a:cs typeface="Calibri"/>
                <a:sym typeface="Calibri"/>
              </a:rPr>
              <a:t> </a:t>
            </a:r>
            <a:r>
              <a:rPr lang="de-DE" dirty="0" err="1">
                <a:latin typeface="Calibri"/>
                <a:ea typeface="Calibri"/>
                <a:cs typeface="Calibri"/>
                <a:sym typeface="Calibri"/>
              </a:rPr>
              <a:t>stakeholder</a:t>
            </a:r>
            <a:r>
              <a:rPr lang="de-DE" dirty="0">
                <a:latin typeface="Calibri"/>
                <a:ea typeface="Calibri"/>
                <a:cs typeface="Calibri"/>
                <a:sym typeface="Calibri"/>
              </a:rPr>
              <a:t> </a:t>
            </a:r>
            <a:r>
              <a:rPr lang="de-DE" dirty="0" err="1">
                <a:latin typeface="Calibri"/>
                <a:ea typeface="Calibri"/>
                <a:cs typeface="Calibri"/>
                <a:sym typeface="Calibri"/>
              </a:rPr>
              <a:t>influences</a:t>
            </a:r>
            <a:r>
              <a:rPr lang="de-DE" dirty="0">
                <a:latin typeface="Calibri"/>
                <a:ea typeface="Calibri"/>
                <a:cs typeface="Calibri"/>
                <a:sym typeface="Calibri"/>
              </a:rPr>
              <a:t> in </a:t>
            </a:r>
            <a:r>
              <a:rPr lang="de-DE" dirty="0" err="1">
                <a:latin typeface="Calibri"/>
                <a:ea typeface="Calibri"/>
                <a:cs typeface="Calibri"/>
                <a:sym typeface="Calibri"/>
              </a:rPr>
              <a:t>the</a:t>
            </a:r>
            <a:r>
              <a:rPr lang="de-DE" dirty="0">
                <a:latin typeface="Calibri"/>
                <a:ea typeface="Calibri"/>
                <a:cs typeface="Calibri"/>
                <a:sym typeface="Calibri"/>
              </a:rPr>
              <a:t> </a:t>
            </a:r>
            <a:r>
              <a:rPr lang="de-DE" dirty="0" err="1">
                <a:latin typeface="Calibri"/>
                <a:ea typeface="Calibri"/>
                <a:cs typeface="Calibri"/>
                <a:sym typeface="Calibri"/>
              </a:rPr>
              <a:t>interest</a:t>
            </a:r>
            <a:r>
              <a:rPr lang="de-DE" dirty="0">
                <a:latin typeface="Calibri"/>
                <a:ea typeface="Calibri"/>
                <a:cs typeface="Calibri"/>
                <a:sym typeface="Calibri"/>
              </a:rPr>
              <a:t> of </a:t>
            </a:r>
            <a:r>
              <a:rPr lang="de-DE" dirty="0" err="1">
                <a:latin typeface="Calibri"/>
                <a:ea typeface="Calibri"/>
                <a:cs typeface="Calibri"/>
                <a:sym typeface="Calibri"/>
              </a:rPr>
              <a:t>the</a:t>
            </a:r>
            <a:r>
              <a:rPr lang="de-DE" dirty="0">
                <a:latin typeface="Calibri"/>
                <a:ea typeface="Calibri"/>
                <a:cs typeface="Calibri"/>
                <a:sym typeface="Calibri"/>
              </a:rPr>
              <a:t> </a:t>
            </a:r>
            <a:r>
              <a:rPr lang="de-DE" dirty="0" err="1">
                <a:latin typeface="Calibri"/>
                <a:ea typeface="Calibri"/>
                <a:cs typeface="Calibri"/>
                <a:sym typeface="Calibri"/>
              </a:rPr>
              <a:t>company</a:t>
            </a:r>
            <a:r>
              <a:rPr lang="de-DE" dirty="0">
                <a:latin typeface="Calibri"/>
                <a:ea typeface="Calibri"/>
                <a:cs typeface="Calibri"/>
                <a:sym typeface="Calibri"/>
              </a:rPr>
              <a:t>?</a:t>
            </a:r>
            <a:endParaRPr dirty="0"/>
          </a:p>
          <a:p>
            <a:pPr marL="12700" lvl="0" indent="-12700" algn="l" rtl="0">
              <a:lnSpc>
                <a:spcPct val="90000"/>
              </a:lnSpc>
              <a:spcBef>
                <a:spcPts val="1000"/>
              </a:spcBef>
              <a:spcAft>
                <a:spcPts val="0"/>
              </a:spcAft>
              <a:buClr>
                <a:srgbClr val="595A59"/>
              </a:buClr>
              <a:buSzPts val="2400"/>
              <a:buNone/>
            </a:pPr>
            <a:endParaRPr dirty="0">
              <a:latin typeface="Calibri"/>
              <a:ea typeface="Calibri"/>
              <a:cs typeface="Calibri"/>
              <a:sym typeface="Calibri"/>
            </a:endParaRPr>
          </a:p>
          <a:p>
            <a:pPr marL="12700" lvl="0" indent="-12700" algn="l" rtl="0">
              <a:lnSpc>
                <a:spcPct val="90000"/>
              </a:lnSpc>
              <a:spcBef>
                <a:spcPts val="1000"/>
              </a:spcBef>
              <a:spcAft>
                <a:spcPts val="0"/>
              </a:spcAft>
              <a:buClr>
                <a:srgbClr val="595A59"/>
              </a:buClr>
              <a:buSzPts val="2400"/>
              <a:buNone/>
            </a:pPr>
            <a:endParaRPr sz="2400" b="1" dirty="0">
              <a:latin typeface="Calibri"/>
              <a:ea typeface="Calibri"/>
              <a:cs typeface="Calibri"/>
              <a:sym typeface="Calibri"/>
            </a:endParaRPr>
          </a:p>
        </p:txBody>
      </p:sp>
      <p:sp>
        <p:nvSpPr>
          <p:cNvPr id="1591" name="Google Shape;1591;p2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03 Measures and Action Plan</a:t>
            </a:r>
            <a:endParaRPr/>
          </a:p>
        </p:txBody>
      </p:sp>
      <p:sp>
        <p:nvSpPr>
          <p:cNvPr id="1592" name="Google Shape;1592;p27"/>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a:solidFill>
                  <a:schemeClr val="lt1"/>
                </a:solidFill>
                <a:latin typeface="Calibri"/>
                <a:ea typeface="Calibri"/>
                <a:cs typeface="Calibri"/>
                <a:sym typeface="Calibri"/>
              </a:rPr>
              <a:t>Capture actions that strengthen the positive impact of your stakeholders.</a:t>
            </a:r>
            <a:endParaRPr sz="1600" b="0" i="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Google Shape;1597;p28"/>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8" name="Google Shape;1598;p28"/>
          <p:cNvSpPr txBox="1">
            <a:spLocks noGrp="1"/>
          </p:cNvSpPr>
          <p:nvPr>
            <p:ph type="body" idx="1"/>
          </p:nvPr>
        </p:nvSpPr>
        <p:spPr>
          <a:xfrm>
            <a:off x="389965" y="1592123"/>
            <a:ext cx="11233283" cy="4430429"/>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r>
              <a:rPr lang="de-DE">
                <a:latin typeface="Calibri"/>
                <a:ea typeface="Calibri"/>
                <a:cs typeface="Calibri"/>
                <a:sym typeface="Calibri"/>
              </a:rPr>
              <a:t>By far the largest share of stakeholder management comprises communication activities. Define these measures in the form of a communication plan (more on communication later in this module). </a:t>
            </a:r>
            <a:endParaRPr/>
          </a:p>
          <a:p>
            <a:pPr marL="12700" lvl="0" indent="-12700" algn="l" rtl="0">
              <a:lnSpc>
                <a:spcPct val="90000"/>
              </a:lnSpc>
              <a:spcBef>
                <a:spcPts val="1000"/>
              </a:spcBef>
              <a:spcAft>
                <a:spcPts val="0"/>
              </a:spcAft>
              <a:buClr>
                <a:srgbClr val="595A59"/>
              </a:buClr>
              <a:buSzPts val="2400"/>
              <a:buNone/>
            </a:pPr>
            <a:endParaRPr sz="2400" b="1">
              <a:latin typeface="Calibri"/>
              <a:ea typeface="Calibri"/>
              <a:cs typeface="Calibri"/>
              <a:sym typeface="Calibri"/>
            </a:endParaRPr>
          </a:p>
        </p:txBody>
      </p:sp>
      <p:sp>
        <p:nvSpPr>
          <p:cNvPr id="1599" name="Google Shape;1599;p28"/>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03 Measures and Action Plan</a:t>
            </a:r>
            <a:endParaRPr/>
          </a:p>
        </p:txBody>
      </p:sp>
      <p:graphicFrame>
        <p:nvGraphicFramePr>
          <p:cNvPr id="1600" name="Google Shape;1600;p28"/>
          <p:cNvGraphicFramePr/>
          <p:nvPr/>
        </p:nvGraphicFramePr>
        <p:xfrm>
          <a:off x="2440852" y="2931664"/>
          <a:ext cx="9182375" cy="3090875"/>
        </p:xfrm>
        <a:graphic>
          <a:graphicData uri="http://schemas.openxmlformats.org/drawingml/2006/table">
            <a:tbl>
              <a:tblPr firstRow="1" bandRow="1">
                <a:noFill/>
                <a:tableStyleId>{A248249D-0062-4A43-8C2F-7051DE47C05B}</a:tableStyleId>
              </a:tblPr>
              <a:tblGrid>
                <a:gridCol w="733800">
                  <a:extLst>
                    <a:ext uri="{9D8B030D-6E8A-4147-A177-3AD203B41FA5}">
                      <a16:colId xmlns:a16="http://schemas.microsoft.com/office/drawing/2014/main" val="20000"/>
                    </a:ext>
                  </a:extLst>
                </a:gridCol>
                <a:gridCol w="2163675">
                  <a:extLst>
                    <a:ext uri="{9D8B030D-6E8A-4147-A177-3AD203B41FA5}">
                      <a16:colId xmlns:a16="http://schemas.microsoft.com/office/drawing/2014/main" val="20001"/>
                    </a:ext>
                  </a:extLst>
                </a:gridCol>
                <a:gridCol w="2069600">
                  <a:extLst>
                    <a:ext uri="{9D8B030D-6E8A-4147-A177-3AD203B41FA5}">
                      <a16:colId xmlns:a16="http://schemas.microsoft.com/office/drawing/2014/main" val="20002"/>
                    </a:ext>
                  </a:extLst>
                </a:gridCol>
                <a:gridCol w="1236675">
                  <a:extLst>
                    <a:ext uri="{9D8B030D-6E8A-4147-A177-3AD203B41FA5}">
                      <a16:colId xmlns:a16="http://schemas.microsoft.com/office/drawing/2014/main" val="20003"/>
                    </a:ext>
                  </a:extLst>
                </a:gridCol>
                <a:gridCol w="945025">
                  <a:extLst>
                    <a:ext uri="{9D8B030D-6E8A-4147-A177-3AD203B41FA5}">
                      <a16:colId xmlns:a16="http://schemas.microsoft.com/office/drawing/2014/main" val="20004"/>
                    </a:ext>
                  </a:extLst>
                </a:gridCol>
                <a:gridCol w="2033600">
                  <a:extLst>
                    <a:ext uri="{9D8B030D-6E8A-4147-A177-3AD203B41FA5}">
                      <a16:colId xmlns:a16="http://schemas.microsoft.com/office/drawing/2014/main" val="20005"/>
                    </a:ext>
                  </a:extLst>
                </a:gridCol>
              </a:tblGrid>
              <a:tr h="965650">
                <a:tc>
                  <a:txBody>
                    <a:bodyPr/>
                    <a:lstStyle/>
                    <a:p>
                      <a:pPr marL="0" marR="0" lvl="0" indent="0" algn="l" rtl="0">
                        <a:spcBef>
                          <a:spcPts val="0"/>
                        </a:spcBef>
                        <a:spcAft>
                          <a:spcPts val="0"/>
                        </a:spcAft>
                        <a:buNone/>
                      </a:pPr>
                      <a:r>
                        <a:rPr lang="de-DE" sz="1800" b="1">
                          <a:solidFill>
                            <a:schemeClr val="lt1"/>
                          </a:solidFill>
                        </a:rPr>
                        <a:t>NR.</a:t>
                      </a:r>
                      <a:endParaRPr/>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STAKEHOLDER</a:t>
                      </a:r>
                      <a:endParaRPr/>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WHO IS RESPONSIBLE?</a:t>
                      </a:r>
                      <a:endParaRPr sz="180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WHEN?</a:t>
                      </a:r>
                      <a:endParaRPr sz="180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FORM</a:t>
                      </a:r>
                      <a:endParaRPr sz="1800"/>
                    </a:p>
                  </a:txBody>
                  <a:tcPr marL="91450" marR="91450" marT="45725" marB="45725">
                    <a:solidFill>
                      <a:srgbClr val="9ED4D3"/>
                    </a:solidFill>
                  </a:tcPr>
                </a:tc>
                <a:tc>
                  <a:txBody>
                    <a:bodyPr/>
                    <a:lstStyle/>
                    <a:p>
                      <a:pPr marL="0" marR="0" lvl="0" indent="0" algn="l" rtl="0">
                        <a:spcBef>
                          <a:spcPts val="0"/>
                        </a:spcBef>
                        <a:spcAft>
                          <a:spcPts val="0"/>
                        </a:spcAft>
                        <a:buNone/>
                      </a:pPr>
                      <a:r>
                        <a:rPr lang="de-DE" sz="1800" b="1">
                          <a:solidFill>
                            <a:schemeClr val="lt1"/>
                          </a:solidFill>
                        </a:rPr>
                        <a:t>CONTENT</a:t>
                      </a:r>
                      <a:endParaRPr sz="1800"/>
                    </a:p>
                  </a:txBody>
                  <a:tcPr marL="91450" marR="91450" marT="45725" marB="45725">
                    <a:solidFill>
                      <a:srgbClr val="9ED4D3"/>
                    </a:solidFill>
                  </a:tcPr>
                </a:tc>
                <a:extLst>
                  <a:ext uri="{0D108BD9-81ED-4DB2-BD59-A6C34878D82A}">
                    <a16:rowId xmlns:a16="http://schemas.microsoft.com/office/drawing/2014/main" val="10000"/>
                  </a:ext>
                </a:extLst>
              </a:tr>
              <a:tr h="664125">
                <a:tc>
                  <a:txBody>
                    <a:bodyPr/>
                    <a:lstStyle/>
                    <a:p>
                      <a:pPr marL="0" marR="0" lvl="0" indent="0" algn="l" rtl="0">
                        <a:lnSpc>
                          <a:spcPct val="100000"/>
                        </a:lnSpc>
                        <a:spcBef>
                          <a:spcPts val="0"/>
                        </a:spcBef>
                        <a:spcAft>
                          <a:spcPts val="0"/>
                        </a:spcAft>
                        <a:buClr>
                          <a:schemeClr val="dk1"/>
                        </a:buClr>
                        <a:buSzPts val="1800"/>
                        <a:buFont typeface="Calibri"/>
                        <a:buNone/>
                      </a:pPr>
                      <a:endParaRPr sz="1800" b="1">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b="1">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endParaRPr sz="18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b="1">
                        <a:solidFill>
                          <a:srgbClr val="595959"/>
                        </a:solidFill>
                      </a:endParaRPr>
                    </a:p>
                  </a:txBody>
                  <a:tcPr marL="91450" marR="91450" marT="45725" marB="45725"/>
                </a:tc>
                <a:extLst>
                  <a:ext uri="{0D108BD9-81ED-4DB2-BD59-A6C34878D82A}">
                    <a16:rowId xmlns:a16="http://schemas.microsoft.com/office/drawing/2014/main" val="10001"/>
                  </a:ext>
                </a:extLst>
              </a:tr>
              <a:tr h="7305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b="1">
                        <a:solidFill>
                          <a:srgbClr val="595959"/>
                        </a:solidFill>
                      </a:endParaRPr>
                    </a:p>
                  </a:txBody>
                  <a:tcPr marL="91450" marR="91450" marT="45725" marB="45725"/>
                </a:tc>
                <a:extLst>
                  <a:ext uri="{0D108BD9-81ED-4DB2-BD59-A6C34878D82A}">
                    <a16:rowId xmlns:a16="http://schemas.microsoft.com/office/drawing/2014/main" val="10002"/>
                  </a:ext>
                </a:extLst>
              </a:tr>
              <a:tr h="7305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a:solidFill>
                          <a:srgbClr val="595959"/>
                        </a:solidFill>
                      </a:endParaRPr>
                    </a:p>
                  </a:txBody>
                  <a:tcPr marL="91450" marR="91450" marT="45725" marB="45725"/>
                </a:tc>
                <a:tc>
                  <a:txBody>
                    <a:bodyPr/>
                    <a:lstStyle/>
                    <a:p>
                      <a:pPr marL="0" marR="0" lvl="0" indent="0" algn="l" rtl="0">
                        <a:spcBef>
                          <a:spcPts val="0"/>
                        </a:spcBef>
                        <a:spcAft>
                          <a:spcPts val="0"/>
                        </a:spcAft>
                        <a:buNone/>
                      </a:pPr>
                      <a:endParaRPr sz="2000" b="1">
                        <a:solidFill>
                          <a:srgbClr val="595959"/>
                        </a:solidFill>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pic>
        <p:nvPicPr>
          <p:cNvPr id="1182" name="Google Shape;1182;p3" descr="Ein Bild, das Person, draußen, Schaukel, darstellend enthält.&#10;&#10;Automatisch generierte Beschreibung"/>
          <p:cNvPicPr preferRelativeResize="0">
            <a:picLocks noGrp="1"/>
          </p:cNvPicPr>
          <p:nvPr>
            <p:ph type="pic" idx="2"/>
          </p:nvPr>
        </p:nvPicPr>
        <p:blipFill rotWithShape="1">
          <a:blip r:embed="rId3">
            <a:alphaModFix/>
          </a:blip>
          <a:srcRect l="23252" r="23253"/>
          <a:stretch/>
        </p:blipFill>
        <p:spPr>
          <a:xfrm>
            <a:off x="6852062" y="228600"/>
            <a:ext cx="5105121" cy="6362700"/>
          </a:xfrm>
          <a:prstGeom prst="rect">
            <a:avLst/>
          </a:prstGeom>
          <a:solidFill>
            <a:schemeClr val="lt1"/>
          </a:solidFill>
          <a:ln>
            <a:noFill/>
          </a:ln>
        </p:spPr>
      </p:pic>
      <p:sp>
        <p:nvSpPr>
          <p:cNvPr id="1183" name="Google Shape;1183;p3"/>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lt1"/>
              </a:buClr>
              <a:buSzPts val="2400"/>
              <a:buNone/>
            </a:pPr>
            <a:r>
              <a:rPr lang="de-DE" dirty="0"/>
              <a:t>… </a:t>
            </a:r>
            <a:r>
              <a:rPr lang="de-DE" dirty="0" err="1"/>
              <a:t>be</a:t>
            </a:r>
            <a:r>
              <a:rPr lang="de-DE" dirty="0"/>
              <a:t> </a:t>
            </a:r>
            <a:r>
              <a:rPr lang="de-DE" dirty="0" err="1"/>
              <a:t>able</a:t>
            </a:r>
            <a:r>
              <a:rPr lang="de-DE" dirty="0"/>
              <a:t> to </a:t>
            </a:r>
            <a:r>
              <a:rPr lang="de-DE" dirty="0" err="1"/>
              <a:t>sketch</a:t>
            </a:r>
            <a:r>
              <a:rPr lang="de-DE" dirty="0"/>
              <a:t> and </a:t>
            </a:r>
            <a:r>
              <a:rPr lang="de-DE" dirty="0" err="1"/>
              <a:t>optimise</a:t>
            </a:r>
            <a:r>
              <a:rPr lang="de-DE" dirty="0"/>
              <a:t> operational </a:t>
            </a:r>
            <a:r>
              <a:rPr lang="de-DE" dirty="0" err="1"/>
              <a:t>processes</a:t>
            </a:r>
            <a:endParaRPr dirty="0"/>
          </a:p>
          <a:p>
            <a:pPr marL="228600" lvl="0" indent="-228600" algn="l" rtl="0">
              <a:lnSpc>
                <a:spcPct val="90000"/>
              </a:lnSpc>
              <a:spcBef>
                <a:spcPts val="1000"/>
              </a:spcBef>
              <a:spcAft>
                <a:spcPts val="0"/>
              </a:spcAft>
              <a:buClr>
                <a:schemeClr val="lt1"/>
              </a:buClr>
              <a:buSzPts val="2400"/>
              <a:buNone/>
            </a:pPr>
            <a:r>
              <a:rPr lang="de-DE" dirty="0"/>
              <a:t>… </a:t>
            </a:r>
            <a:r>
              <a:rPr lang="de-DE" dirty="0" err="1"/>
              <a:t>know</a:t>
            </a:r>
            <a:r>
              <a:rPr lang="de-DE" dirty="0"/>
              <a:t> </a:t>
            </a:r>
            <a:r>
              <a:rPr lang="de-DE" dirty="0" err="1"/>
              <a:t>how</a:t>
            </a:r>
            <a:r>
              <a:rPr lang="de-DE" dirty="0"/>
              <a:t> to </a:t>
            </a:r>
            <a:r>
              <a:rPr lang="de-DE" dirty="0" err="1"/>
              <a:t>identify</a:t>
            </a:r>
            <a:r>
              <a:rPr lang="de-DE" dirty="0"/>
              <a:t> and </a:t>
            </a:r>
            <a:r>
              <a:rPr lang="de-DE" dirty="0" err="1"/>
              <a:t>assess</a:t>
            </a:r>
            <a:r>
              <a:rPr lang="de-DE" dirty="0"/>
              <a:t> </a:t>
            </a:r>
            <a:r>
              <a:rPr lang="de-DE" dirty="0" err="1"/>
              <a:t>your</a:t>
            </a:r>
            <a:r>
              <a:rPr lang="de-DE" dirty="0"/>
              <a:t> </a:t>
            </a:r>
            <a:r>
              <a:rPr lang="de-DE" dirty="0" err="1"/>
              <a:t>stakeholders</a:t>
            </a:r>
            <a:endParaRPr dirty="0"/>
          </a:p>
          <a:p>
            <a:pPr marL="228600" lvl="0" indent="-228600" algn="l" rtl="0">
              <a:lnSpc>
                <a:spcPct val="90000"/>
              </a:lnSpc>
              <a:spcBef>
                <a:spcPts val="1000"/>
              </a:spcBef>
              <a:spcAft>
                <a:spcPts val="0"/>
              </a:spcAft>
              <a:buClr>
                <a:schemeClr val="lt1"/>
              </a:buClr>
              <a:buSzPts val="2400"/>
              <a:buNone/>
            </a:pPr>
            <a:r>
              <a:rPr lang="de-DE" dirty="0"/>
              <a:t>… </a:t>
            </a:r>
            <a:r>
              <a:rPr lang="de-DE" dirty="0" err="1"/>
              <a:t>know</a:t>
            </a:r>
            <a:r>
              <a:rPr lang="de-DE" dirty="0"/>
              <a:t> </a:t>
            </a:r>
            <a:r>
              <a:rPr lang="de-DE" dirty="0" err="1"/>
              <a:t>the</a:t>
            </a:r>
            <a:r>
              <a:rPr lang="de-DE" dirty="0"/>
              <a:t> </a:t>
            </a:r>
            <a:r>
              <a:rPr lang="de-DE" dirty="0" err="1"/>
              <a:t>importance</a:t>
            </a:r>
            <a:r>
              <a:rPr lang="de-DE" dirty="0"/>
              <a:t> of human </a:t>
            </a:r>
            <a:r>
              <a:rPr lang="de-DE" dirty="0" err="1"/>
              <a:t>resources</a:t>
            </a:r>
            <a:r>
              <a:rPr lang="de-DE" dirty="0"/>
              <a:t> </a:t>
            </a:r>
            <a:r>
              <a:rPr lang="de-DE" dirty="0" err="1"/>
              <a:t>for</a:t>
            </a:r>
            <a:r>
              <a:rPr lang="de-DE" dirty="0"/>
              <a:t> </a:t>
            </a:r>
            <a:r>
              <a:rPr lang="de-DE" dirty="0" err="1"/>
              <a:t>the</a:t>
            </a:r>
            <a:r>
              <a:rPr lang="de-DE" dirty="0"/>
              <a:t> </a:t>
            </a:r>
            <a:r>
              <a:rPr lang="de-DE" dirty="0" err="1"/>
              <a:t>company</a:t>
            </a:r>
            <a:r>
              <a:rPr lang="de-DE" dirty="0"/>
              <a:t> and </a:t>
            </a:r>
            <a:r>
              <a:rPr lang="de-DE" dirty="0" err="1"/>
              <a:t>be</a:t>
            </a:r>
            <a:r>
              <a:rPr lang="de-DE" dirty="0"/>
              <a:t> </a:t>
            </a:r>
            <a:r>
              <a:rPr lang="de-DE" dirty="0" err="1"/>
              <a:t>able</a:t>
            </a:r>
            <a:r>
              <a:rPr lang="de-DE" dirty="0"/>
              <a:t> to </a:t>
            </a:r>
            <a:r>
              <a:rPr lang="de-DE" dirty="0" err="1"/>
              <a:t>guide</a:t>
            </a:r>
            <a:r>
              <a:rPr lang="de-DE" dirty="0"/>
              <a:t> </a:t>
            </a:r>
            <a:r>
              <a:rPr lang="de-DE" dirty="0" err="1"/>
              <a:t>your</a:t>
            </a:r>
            <a:r>
              <a:rPr lang="de-DE" dirty="0"/>
              <a:t> </a:t>
            </a:r>
            <a:r>
              <a:rPr lang="de-DE" dirty="0" err="1"/>
              <a:t>staff</a:t>
            </a:r>
            <a:r>
              <a:rPr lang="de-DE" dirty="0"/>
              <a:t> </a:t>
            </a:r>
            <a:r>
              <a:rPr lang="de-DE" dirty="0" err="1"/>
              <a:t>through</a:t>
            </a:r>
            <a:r>
              <a:rPr lang="de-DE" dirty="0"/>
              <a:t> </a:t>
            </a:r>
            <a:r>
              <a:rPr lang="de-DE" dirty="0" err="1"/>
              <a:t>crises</a:t>
            </a:r>
            <a:endParaRPr dirty="0"/>
          </a:p>
          <a:p>
            <a:pPr marL="228600" lvl="0" indent="-228600" algn="l" rtl="0">
              <a:lnSpc>
                <a:spcPct val="90000"/>
              </a:lnSpc>
              <a:spcBef>
                <a:spcPts val="1000"/>
              </a:spcBef>
              <a:spcAft>
                <a:spcPts val="0"/>
              </a:spcAft>
              <a:buClr>
                <a:schemeClr val="lt1"/>
              </a:buClr>
              <a:buSzPts val="2400"/>
              <a:buNone/>
            </a:pPr>
            <a:r>
              <a:rPr lang="de-DE" dirty="0"/>
              <a:t>…</a:t>
            </a:r>
            <a:r>
              <a:rPr lang="de-DE" dirty="0" err="1"/>
              <a:t>be</a:t>
            </a:r>
            <a:r>
              <a:rPr lang="de-DE" dirty="0"/>
              <a:t> </a:t>
            </a:r>
            <a:r>
              <a:rPr lang="de-DE" dirty="0" err="1"/>
              <a:t>trained</a:t>
            </a:r>
            <a:r>
              <a:rPr lang="de-DE" dirty="0"/>
              <a:t> in </a:t>
            </a:r>
            <a:r>
              <a:rPr lang="de-DE" dirty="0" err="1"/>
              <a:t>crisis</a:t>
            </a:r>
            <a:r>
              <a:rPr lang="de-DE" dirty="0"/>
              <a:t> </a:t>
            </a:r>
            <a:r>
              <a:rPr lang="de-DE" dirty="0" err="1"/>
              <a:t>communication</a:t>
            </a:r>
            <a:endParaRPr dirty="0"/>
          </a:p>
          <a:p>
            <a:pPr marL="228600" lvl="0" indent="-228600" algn="l" rtl="0">
              <a:lnSpc>
                <a:spcPct val="90000"/>
              </a:lnSpc>
              <a:spcBef>
                <a:spcPts val="1000"/>
              </a:spcBef>
              <a:spcAft>
                <a:spcPts val="0"/>
              </a:spcAft>
              <a:buClr>
                <a:schemeClr val="lt1"/>
              </a:buClr>
              <a:buSzPts val="2400"/>
              <a:buNone/>
            </a:pPr>
            <a:r>
              <a:rPr lang="de-DE" dirty="0"/>
              <a:t>…</a:t>
            </a:r>
            <a:r>
              <a:rPr lang="de-DE" dirty="0" err="1"/>
              <a:t>know</a:t>
            </a:r>
            <a:r>
              <a:rPr lang="de-DE" dirty="0"/>
              <a:t> </a:t>
            </a:r>
            <a:r>
              <a:rPr lang="de-DE" dirty="0" err="1"/>
              <a:t>how</a:t>
            </a:r>
            <a:r>
              <a:rPr lang="de-DE" dirty="0"/>
              <a:t> to </a:t>
            </a:r>
            <a:r>
              <a:rPr lang="de-DE" dirty="0" err="1"/>
              <a:t>use</a:t>
            </a:r>
            <a:r>
              <a:rPr lang="de-DE" dirty="0"/>
              <a:t> social </a:t>
            </a:r>
            <a:r>
              <a:rPr lang="de-DE" dirty="0" err="1"/>
              <a:t>media</a:t>
            </a:r>
            <a:r>
              <a:rPr lang="de-DE" dirty="0"/>
              <a:t> to </a:t>
            </a:r>
            <a:r>
              <a:rPr lang="de-DE" dirty="0" err="1"/>
              <a:t>the</a:t>
            </a:r>
            <a:r>
              <a:rPr lang="de-DE" dirty="0"/>
              <a:t> </a:t>
            </a:r>
            <a:r>
              <a:rPr lang="de-DE" dirty="0" err="1"/>
              <a:t>company's</a:t>
            </a:r>
            <a:r>
              <a:rPr lang="de-DE" dirty="0"/>
              <a:t> </a:t>
            </a:r>
            <a:r>
              <a:rPr lang="de-DE" dirty="0" err="1"/>
              <a:t>advantage</a:t>
            </a:r>
            <a:r>
              <a:rPr lang="de-DE" dirty="0"/>
              <a:t>, </a:t>
            </a:r>
            <a:r>
              <a:rPr lang="de-DE" dirty="0" err="1"/>
              <a:t>especially</a:t>
            </a:r>
            <a:r>
              <a:rPr lang="de-DE" dirty="0"/>
              <a:t> in </a:t>
            </a:r>
            <a:r>
              <a:rPr lang="de-DE" dirty="0" err="1"/>
              <a:t>crises</a:t>
            </a:r>
            <a:endParaRPr dirty="0"/>
          </a:p>
        </p:txBody>
      </p:sp>
      <p:sp>
        <p:nvSpPr>
          <p:cNvPr id="1184" name="Google Shape;1184;p3"/>
          <p:cNvSpPr txBox="1">
            <a:spLocks noGrp="1"/>
          </p:cNvSpPr>
          <p:nvPr>
            <p:ph type="body" idx="3"/>
          </p:nvPr>
        </p:nvSpPr>
        <p:spPr>
          <a:xfrm>
            <a:off x="1718561" y="595510"/>
            <a:ext cx="5105121" cy="100977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t>After completing this module, you will…</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29"/>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6" name="Google Shape;1606;p29"/>
          <p:cNvSpPr txBox="1">
            <a:spLocks noGrp="1"/>
          </p:cNvSpPr>
          <p:nvPr>
            <p:ph type="body" idx="1"/>
          </p:nvPr>
        </p:nvSpPr>
        <p:spPr>
          <a:xfrm>
            <a:off x="6333566" y="1825574"/>
            <a:ext cx="5372882" cy="443042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Clr>
                <a:srgbClr val="595A59"/>
              </a:buClr>
              <a:buSzPts val="2400"/>
              <a:buNone/>
            </a:pPr>
            <a:r>
              <a:rPr lang="de-DE" sz="2400" dirty="0">
                <a:latin typeface="Calibri"/>
                <a:ea typeface="Calibri"/>
                <a:cs typeface="Calibri"/>
                <a:sym typeface="Calibri"/>
              </a:rPr>
              <a:t>The </a:t>
            </a:r>
            <a:r>
              <a:rPr lang="de-DE" sz="2400" dirty="0" err="1">
                <a:latin typeface="Calibri"/>
                <a:ea typeface="Calibri"/>
                <a:cs typeface="Calibri"/>
                <a:sym typeface="Calibri"/>
              </a:rPr>
              <a:t>implementation</a:t>
            </a:r>
            <a:r>
              <a:rPr lang="de-DE" sz="2400" dirty="0">
                <a:latin typeface="Calibri"/>
                <a:ea typeface="Calibri"/>
                <a:cs typeface="Calibri"/>
                <a:sym typeface="Calibri"/>
              </a:rPr>
              <a:t> of </a:t>
            </a:r>
            <a:r>
              <a:rPr lang="de-DE" sz="2400" dirty="0" err="1">
                <a:latin typeface="Calibri"/>
                <a:ea typeface="Calibri"/>
                <a:cs typeface="Calibri"/>
                <a:sym typeface="Calibri"/>
              </a:rPr>
              <a:t>the</a:t>
            </a:r>
            <a:r>
              <a:rPr lang="de-DE" sz="2400" dirty="0">
                <a:latin typeface="Calibri"/>
                <a:ea typeface="Calibri"/>
                <a:cs typeface="Calibri"/>
                <a:sym typeface="Calibri"/>
              </a:rPr>
              <a:t> </a:t>
            </a:r>
            <a:r>
              <a:rPr lang="de-DE" sz="2400" dirty="0" err="1">
                <a:latin typeface="Calibri"/>
                <a:ea typeface="Calibri"/>
                <a:cs typeface="Calibri"/>
                <a:sym typeface="Calibri"/>
              </a:rPr>
              <a:t>communication</a:t>
            </a:r>
            <a:r>
              <a:rPr lang="de-DE" sz="2400" dirty="0">
                <a:latin typeface="Calibri"/>
                <a:ea typeface="Calibri"/>
                <a:cs typeface="Calibri"/>
                <a:sym typeface="Calibri"/>
              </a:rPr>
              <a:t> plan </a:t>
            </a:r>
            <a:r>
              <a:rPr lang="de-DE" sz="2400" dirty="0" err="1">
                <a:latin typeface="Calibri"/>
                <a:ea typeface="Calibri"/>
                <a:cs typeface="Calibri"/>
                <a:sym typeface="Calibri"/>
              </a:rPr>
              <a:t>may</a:t>
            </a:r>
            <a:r>
              <a:rPr lang="de-DE" sz="2400" dirty="0">
                <a:latin typeface="Calibri"/>
                <a:ea typeface="Calibri"/>
                <a:cs typeface="Calibri"/>
                <a:sym typeface="Calibri"/>
              </a:rPr>
              <a:t> </a:t>
            </a:r>
            <a:r>
              <a:rPr lang="de-DE" sz="2400" dirty="0" err="1">
                <a:latin typeface="Calibri"/>
                <a:ea typeface="Calibri"/>
                <a:cs typeface="Calibri"/>
                <a:sym typeface="Calibri"/>
              </a:rPr>
              <a:t>sound</a:t>
            </a:r>
            <a:r>
              <a:rPr lang="de-DE" sz="2400" dirty="0">
                <a:latin typeface="Calibri"/>
                <a:ea typeface="Calibri"/>
                <a:cs typeface="Calibri"/>
                <a:sym typeface="Calibri"/>
              </a:rPr>
              <a:t> simple at </a:t>
            </a:r>
            <a:r>
              <a:rPr lang="de-DE" sz="2400" dirty="0" err="1">
                <a:latin typeface="Calibri"/>
                <a:ea typeface="Calibri"/>
                <a:cs typeface="Calibri"/>
                <a:sym typeface="Calibri"/>
              </a:rPr>
              <a:t>first</a:t>
            </a:r>
            <a:r>
              <a:rPr lang="de-DE" sz="2400" dirty="0">
                <a:latin typeface="Calibri"/>
                <a:ea typeface="Calibri"/>
                <a:cs typeface="Calibri"/>
                <a:sym typeface="Calibri"/>
              </a:rPr>
              <a:t>, but in </a:t>
            </a:r>
            <a:r>
              <a:rPr lang="de-DE" sz="2400" dirty="0" err="1">
                <a:latin typeface="Calibri"/>
                <a:ea typeface="Calibri"/>
                <a:cs typeface="Calibri"/>
                <a:sym typeface="Calibri"/>
              </a:rPr>
              <a:t>practice</a:t>
            </a:r>
            <a:r>
              <a:rPr lang="de-DE" sz="2400" dirty="0">
                <a:latin typeface="Calibri"/>
                <a:ea typeface="Calibri"/>
                <a:cs typeface="Calibri"/>
                <a:sym typeface="Calibri"/>
              </a:rPr>
              <a:t> </a:t>
            </a:r>
            <a:r>
              <a:rPr lang="de-DE" sz="2400" dirty="0" err="1">
                <a:latin typeface="Calibri"/>
                <a:ea typeface="Calibri"/>
                <a:cs typeface="Calibri"/>
                <a:sym typeface="Calibri"/>
              </a:rPr>
              <a:t>it</a:t>
            </a:r>
            <a:r>
              <a:rPr lang="de-DE" sz="2400" dirty="0">
                <a:latin typeface="Calibri"/>
                <a:ea typeface="Calibri"/>
                <a:cs typeface="Calibri"/>
                <a:sym typeface="Calibri"/>
              </a:rPr>
              <a:t> </a:t>
            </a:r>
            <a:r>
              <a:rPr lang="de-DE" sz="2400" dirty="0" err="1">
                <a:latin typeface="Calibri"/>
                <a:ea typeface="Calibri"/>
                <a:cs typeface="Calibri"/>
                <a:sym typeface="Calibri"/>
              </a:rPr>
              <a:t>often</a:t>
            </a:r>
            <a:r>
              <a:rPr lang="de-DE" sz="2400" dirty="0">
                <a:latin typeface="Calibri"/>
                <a:ea typeface="Calibri"/>
                <a:cs typeface="Calibri"/>
                <a:sym typeface="Calibri"/>
              </a:rPr>
              <a:t> falls </a:t>
            </a:r>
            <a:r>
              <a:rPr lang="de-DE" sz="2400" dirty="0" err="1">
                <a:latin typeface="Calibri"/>
                <a:ea typeface="Calibri"/>
                <a:cs typeface="Calibri"/>
                <a:sym typeface="Calibri"/>
              </a:rPr>
              <a:t>behind</a:t>
            </a:r>
            <a:r>
              <a:rPr lang="de-DE" sz="2400" dirty="0">
                <a:latin typeface="Calibri"/>
                <a:ea typeface="Calibri"/>
                <a:cs typeface="Calibri"/>
                <a:sym typeface="Calibri"/>
              </a:rPr>
              <a:t> </a:t>
            </a:r>
            <a:r>
              <a:rPr lang="de-DE" sz="2400" dirty="0" err="1">
                <a:latin typeface="Calibri"/>
                <a:ea typeface="Calibri"/>
                <a:cs typeface="Calibri"/>
                <a:sym typeface="Calibri"/>
              </a:rPr>
              <a:t>as</a:t>
            </a:r>
            <a:r>
              <a:rPr lang="de-DE" sz="2400" dirty="0">
                <a:latin typeface="Calibri"/>
                <a:ea typeface="Calibri"/>
                <a:cs typeface="Calibri"/>
                <a:sym typeface="Calibri"/>
              </a:rPr>
              <a:t> </a:t>
            </a:r>
            <a:r>
              <a:rPr lang="de-DE" sz="2400" dirty="0" err="1">
                <a:latin typeface="Calibri"/>
                <a:ea typeface="Calibri"/>
                <a:cs typeface="Calibri"/>
                <a:sym typeface="Calibri"/>
              </a:rPr>
              <a:t>soon</a:t>
            </a:r>
            <a:r>
              <a:rPr lang="de-DE" sz="2400" dirty="0">
                <a:latin typeface="Calibri"/>
                <a:ea typeface="Calibri"/>
                <a:cs typeface="Calibri"/>
                <a:sym typeface="Calibri"/>
              </a:rPr>
              <a:t> </a:t>
            </a:r>
            <a:r>
              <a:rPr lang="de-DE" sz="2400" dirty="0" err="1">
                <a:latin typeface="Calibri"/>
                <a:ea typeface="Calibri"/>
                <a:cs typeface="Calibri"/>
                <a:sym typeface="Calibri"/>
              </a:rPr>
              <a:t>as</a:t>
            </a:r>
            <a:r>
              <a:rPr lang="de-DE" sz="2400" dirty="0">
                <a:latin typeface="Calibri"/>
                <a:ea typeface="Calibri"/>
                <a:cs typeface="Calibri"/>
                <a:sym typeface="Calibri"/>
              </a:rPr>
              <a:t> </a:t>
            </a:r>
            <a:r>
              <a:rPr lang="de-DE" sz="2400" dirty="0" err="1">
                <a:latin typeface="Calibri"/>
                <a:ea typeface="Calibri"/>
                <a:cs typeface="Calibri"/>
                <a:sym typeface="Calibri"/>
              </a:rPr>
              <a:t>problems</a:t>
            </a:r>
            <a:r>
              <a:rPr lang="de-DE" sz="2400" dirty="0">
                <a:latin typeface="Calibri"/>
                <a:ea typeface="Calibri"/>
                <a:cs typeface="Calibri"/>
                <a:sym typeface="Calibri"/>
              </a:rPr>
              <a:t> </a:t>
            </a:r>
            <a:r>
              <a:rPr lang="de-DE" sz="2400" dirty="0" err="1">
                <a:latin typeface="Calibri"/>
                <a:ea typeface="Calibri"/>
                <a:cs typeface="Calibri"/>
                <a:sym typeface="Calibri"/>
              </a:rPr>
              <a:t>with</a:t>
            </a:r>
            <a:r>
              <a:rPr lang="de-DE" sz="2400" dirty="0">
                <a:latin typeface="Calibri"/>
                <a:ea typeface="Calibri"/>
                <a:cs typeface="Calibri"/>
                <a:sym typeface="Calibri"/>
              </a:rPr>
              <a:t> </a:t>
            </a:r>
            <a:r>
              <a:rPr lang="de-DE" sz="2400" dirty="0" err="1">
                <a:latin typeface="Calibri"/>
                <a:ea typeface="Calibri"/>
                <a:cs typeface="Calibri"/>
                <a:sym typeface="Calibri"/>
              </a:rPr>
              <a:t>the</a:t>
            </a:r>
            <a:r>
              <a:rPr lang="de-DE" sz="2400" dirty="0">
                <a:latin typeface="Calibri"/>
                <a:ea typeface="Calibri"/>
                <a:cs typeface="Calibri"/>
                <a:sym typeface="Calibri"/>
              </a:rPr>
              <a:t> </a:t>
            </a:r>
            <a:r>
              <a:rPr lang="de-DE" sz="2400" dirty="0" err="1">
                <a:latin typeface="Calibri"/>
                <a:ea typeface="Calibri"/>
                <a:cs typeface="Calibri"/>
                <a:sym typeface="Calibri"/>
              </a:rPr>
              <a:t>content</a:t>
            </a:r>
            <a:r>
              <a:rPr lang="de-DE" sz="2400" dirty="0">
                <a:latin typeface="Calibri"/>
                <a:ea typeface="Calibri"/>
                <a:cs typeface="Calibri"/>
                <a:sym typeface="Calibri"/>
              </a:rPr>
              <a:t> of </a:t>
            </a:r>
            <a:r>
              <a:rPr lang="de-DE" sz="2400" dirty="0" err="1">
                <a:latin typeface="Calibri"/>
                <a:ea typeface="Calibri"/>
                <a:cs typeface="Calibri"/>
                <a:sym typeface="Calibri"/>
              </a:rPr>
              <a:t>the</a:t>
            </a:r>
            <a:r>
              <a:rPr lang="de-DE" sz="2400" dirty="0">
                <a:latin typeface="Calibri"/>
                <a:ea typeface="Calibri"/>
                <a:cs typeface="Calibri"/>
                <a:sym typeface="Calibri"/>
              </a:rPr>
              <a:t> </a:t>
            </a:r>
            <a:r>
              <a:rPr lang="de-DE" sz="2400" dirty="0" err="1">
                <a:latin typeface="Calibri"/>
                <a:ea typeface="Calibri"/>
                <a:cs typeface="Calibri"/>
                <a:sym typeface="Calibri"/>
              </a:rPr>
              <a:t>project</a:t>
            </a:r>
            <a:r>
              <a:rPr lang="de-DE" sz="2400" dirty="0">
                <a:latin typeface="Calibri"/>
                <a:ea typeface="Calibri"/>
                <a:cs typeface="Calibri"/>
                <a:sym typeface="Calibri"/>
              </a:rPr>
              <a:t> </a:t>
            </a:r>
            <a:r>
              <a:rPr lang="de-DE" sz="2400" dirty="0" err="1">
                <a:latin typeface="Calibri"/>
                <a:ea typeface="Calibri"/>
                <a:cs typeface="Calibri"/>
                <a:sym typeface="Calibri"/>
              </a:rPr>
              <a:t>are</a:t>
            </a:r>
            <a:r>
              <a:rPr lang="de-DE" sz="2400" dirty="0">
                <a:latin typeface="Calibri"/>
                <a:ea typeface="Calibri"/>
                <a:cs typeface="Calibri"/>
                <a:sym typeface="Calibri"/>
              </a:rPr>
              <a:t> </a:t>
            </a:r>
            <a:r>
              <a:rPr lang="de-DE" sz="2400" dirty="0" err="1">
                <a:latin typeface="Calibri"/>
                <a:ea typeface="Calibri"/>
                <a:cs typeface="Calibri"/>
                <a:sym typeface="Calibri"/>
              </a:rPr>
              <a:t>considered</a:t>
            </a:r>
            <a:r>
              <a:rPr lang="de-DE" sz="2400" dirty="0">
                <a:latin typeface="Calibri"/>
                <a:ea typeface="Calibri"/>
                <a:cs typeface="Calibri"/>
                <a:sym typeface="Calibri"/>
              </a:rPr>
              <a:t> </a:t>
            </a:r>
            <a:r>
              <a:rPr lang="de-DE" sz="2400" dirty="0" err="1">
                <a:latin typeface="Calibri"/>
                <a:ea typeface="Calibri"/>
                <a:cs typeface="Calibri"/>
                <a:sym typeface="Calibri"/>
              </a:rPr>
              <a:t>more</a:t>
            </a:r>
            <a:r>
              <a:rPr lang="de-DE" sz="2400" dirty="0">
                <a:latin typeface="Calibri"/>
                <a:ea typeface="Calibri"/>
                <a:cs typeface="Calibri"/>
                <a:sym typeface="Calibri"/>
              </a:rPr>
              <a:t> urgent. In </a:t>
            </a:r>
            <a:r>
              <a:rPr lang="de-DE" sz="2400" dirty="0" err="1">
                <a:latin typeface="Calibri"/>
                <a:ea typeface="Calibri"/>
                <a:cs typeface="Calibri"/>
                <a:sym typeface="Calibri"/>
              </a:rPr>
              <a:t>this</a:t>
            </a:r>
            <a:r>
              <a:rPr lang="de-DE" sz="2400" dirty="0">
                <a:latin typeface="Calibri"/>
                <a:ea typeface="Calibri"/>
                <a:cs typeface="Calibri"/>
                <a:sym typeface="Calibri"/>
              </a:rPr>
              <a:t> </a:t>
            </a:r>
            <a:r>
              <a:rPr lang="de-DE" sz="2400" dirty="0" err="1">
                <a:latin typeface="Calibri"/>
                <a:ea typeface="Calibri"/>
                <a:cs typeface="Calibri"/>
                <a:sym typeface="Calibri"/>
              </a:rPr>
              <a:t>step</a:t>
            </a:r>
            <a:r>
              <a:rPr lang="de-DE" sz="2400" dirty="0">
                <a:latin typeface="Calibri"/>
                <a:ea typeface="Calibri"/>
                <a:cs typeface="Calibri"/>
                <a:sym typeface="Calibri"/>
              </a:rPr>
              <a:t> </a:t>
            </a:r>
            <a:r>
              <a:rPr lang="de-DE" sz="2400" dirty="0" err="1">
                <a:latin typeface="Calibri"/>
                <a:ea typeface="Calibri"/>
                <a:cs typeface="Calibri"/>
                <a:sym typeface="Calibri"/>
              </a:rPr>
              <a:t>it</a:t>
            </a:r>
            <a:r>
              <a:rPr lang="de-DE" sz="2400" dirty="0">
                <a:latin typeface="Calibri"/>
                <a:ea typeface="Calibri"/>
                <a:cs typeface="Calibri"/>
                <a:sym typeface="Calibri"/>
              </a:rPr>
              <a:t> </a:t>
            </a:r>
            <a:r>
              <a:rPr lang="de-DE" sz="2400" dirty="0" err="1">
                <a:latin typeface="Calibri"/>
                <a:ea typeface="Calibri"/>
                <a:cs typeface="Calibri"/>
                <a:sym typeface="Calibri"/>
              </a:rPr>
              <a:t>is</a:t>
            </a:r>
            <a:r>
              <a:rPr lang="de-DE" sz="2400" dirty="0">
                <a:latin typeface="Calibri"/>
                <a:ea typeface="Calibri"/>
                <a:cs typeface="Calibri"/>
                <a:sym typeface="Calibri"/>
              </a:rPr>
              <a:t> </a:t>
            </a:r>
            <a:r>
              <a:rPr lang="de-DE" sz="2400" dirty="0" err="1">
                <a:latin typeface="Calibri"/>
                <a:ea typeface="Calibri"/>
                <a:cs typeface="Calibri"/>
                <a:sym typeface="Calibri"/>
              </a:rPr>
              <a:t>important</a:t>
            </a:r>
            <a:r>
              <a:rPr lang="de-DE" sz="2400" dirty="0">
                <a:latin typeface="Calibri"/>
                <a:ea typeface="Calibri"/>
                <a:cs typeface="Calibri"/>
                <a:sym typeface="Calibri"/>
              </a:rPr>
              <a:t> to </a:t>
            </a:r>
            <a:r>
              <a:rPr lang="de-DE" sz="2400" dirty="0" err="1">
                <a:latin typeface="Calibri"/>
                <a:ea typeface="Calibri"/>
                <a:cs typeface="Calibri"/>
                <a:sym typeface="Calibri"/>
              </a:rPr>
              <a:t>implement</a:t>
            </a:r>
            <a:r>
              <a:rPr lang="de-DE" sz="2400" dirty="0">
                <a:latin typeface="Calibri"/>
                <a:ea typeface="Calibri"/>
                <a:cs typeface="Calibri"/>
                <a:sym typeface="Calibri"/>
              </a:rPr>
              <a:t> </a:t>
            </a:r>
            <a:r>
              <a:rPr lang="de-DE" sz="2400" dirty="0" err="1">
                <a:latin typeface="Calibri"/>
                <a:ea typeface="Calibri"/>
                <a:cs typeface="Calibri"/>
                <a:sym typeface="Calibri"/>
              </a:rPr>
              <a:t>clear</a:t>
            </a:r>
            <a:r>
              <a:rPr lang="de-DE" sz="2400" dirty="0">
                <a:latin typeface="Calibri"/>
                <a:ea typeface="Calibri"/>
                <a:cs typeface="Calibri"/>
                <a:sym typeface="Calibri"/>
              </a:rPr>
              <a:t> </a:t>
            </a:r>
            <a:r>
              <a:rPr lang="de-DE" sz="2400" dirty="0" err="1">
                <a:latin typeface="Calibri"/>
                <a:ea typeface="Calibri"/>
                <a:cs typeface="Calibri"/>
                <a:sym typeface="Calibri"/>
              </a:rPr>
              <a:t>communications</a:t>
            </a:r>
            <a:r>
              <a:rPr lang="de-DE" sz="2400" dirty="0">
                <a:latin typeface="Calibri"/>
                <a:ea typeface="Calibri"/>
                <a:cs typeface="Calibri"/>
                <a:sym typeface="Calibri"/>
              </a:rPr>
              <a:t> </a:t>
            </a:r>
            <a:r>
              <a:rPr lang="de-DE" sz="2400" dirty="0" err="1">
                <a:latin typeface="Calibri"/>
                <a:ea typeface="Calibri"/>
                <a:cs typeface="Calibri"/>
                <a:sym typeface="Calibri"/>
              </a:rPr>
              <a:t>measures</a:t>
            </a:r>
            <a:r>
              <a:rPr lang="de-DE" sz="2400" dirty="0">
                <a:latin typeface="Calibri"/>
                <a:ea typeface="Calibri"/>
                <a:cs typeface="Calibri"/>
                <a:sym typeface="Calibri"/>
              </a:rPr>
              <a:t> </a:t>
            </a:r>
            <a:r>
              <a:rPr lang="de-DE" sz="2400" dirty="0" err="1">
                <a:latin typeface="Calibri"/>
                <a:ea typeface="Calibri"/>
                <a:cs typeface="Calibri"/>
                <a:sym typeface="Calibri"/>
              </a:rPr>
              <a:t>throughout</a:t>
            </a:r>
            <a:r>
              <a:rPr lang="de-DE" sz="2400" dirty="0">
                <a:latin typeface="Calibri"/>
                <a:ea typeface="Calibri"/>
                <a:cs typeface="Calibri"/>
                <a:sym typeface="Calibri"/>
              </a:rPr>
              <a:t> </a:t>
            </a:r>
            <a:r>
              <a:rPr lang="de-DE" sz="2400" dirty="0" err="1">
                <a:latin typeface="Calibri"/>
                <a:ea typeface="Calibri"/>
                <a:cs typeface="Calibri"/>
                <a:sym typeface="Calibri"/>
              </a:rPr>
              <a:t>the</a:t>
            </a:r>
            <a:r>
              <a:rPr lang="de-DE" sz="2400" dirty="0">
                <a:latin typeface="Calibri"/>
                <a:ea typeface="Calibri"/>
                <a:cs typeface="Calibri"/>
                <a:sym typeface="Calibri"/>
              </a:rPr>
              <a:t> </a:t>
            </a:r>
            <a:r>
              <a:rPr lang="de-DE" sz="2400" dirty="0" err="1">
                <a:latin typeface="Calibri"/>
                <a:ea typeface="Calibri"/>
                <a:cs typeface="Calibri"/>
                <a:sym typeface="Calibri"/>
              </a:rPr>
              <a:t>entire</a:t>
            </a:r>
            <a:r>
              <a:rPr lang="de-DE" sz="2400" dirty="0">
                <a:latin typeface="Calibri"/>
                <a:ea typeface="Calibri"/>
                <a:cs typeface="Calibri"/>
                <a:sym typeface="Calibri"/>
              </a:rPr>
              <a:t> </a:t>
            </a:r>
            <a:r>
              <a:rPr lang="de-DE" sz="2400" dirty="0" err="1">
                <a:latin typeface="Calibri"/>
                <a:ea typeface="Calibri"/>
                <a:cs typeface="Calibri"/>
                <a:sym typeface="Calibri"/>
              </a:rPr>
              <a:t>project</a:t>
            </a:r>
            <a:r>
              <a:rPr lang="de-DE" sz="2400" dirty="0">
                <a:latin typeface="Calibri"/>
                <a:ea typeface="Calibri"/>
                <a:cs typeface="Calibri"/>
                <a:sym typeface="Calibri"/>
              </a:rPr>
              <a:t> </a:t>
            </a:r>
            <a:r>
              <a:rPr lang="de-DE" sz="2400" dirty="0" err="1">
                <a:latin typeface="Calibri"/>
                <a:ea typeface="Calibri"/>
                <a:cs typeface="Calibri"/>
                <a:sym typeface="Calibri"/>
              </a:rPr>
              <a:t>duration</a:t>
            </a:r>
            <a:r>
              <a:rPr lang="de-DE" sz="2400" dirty="0">
                <a:latin typeface="Calibri"/>
                <a:ea typeface="Calibri"/>
                <a:cs typeface="Calibri"/>
                <a:sym typeface="Calibri"/>
              </a:rPr>
              <a:t>.</a:t>
            </a:r>
            <a:endParaRPr dirty="0"/>
          </a:p>
          <a:p>
            <a:pPr marL="228600" lvl="0" indent="-228600" algn="l" rtl="0">
              <a:lnSpc>
                <a:spcPct val="100000"/>
              </a:lnSpc>
              <a:spcBef>
                <a:spcPts val="600"/>
              </a:spcBef>
              <a:spcAft>
                <a:spcPts val="0"/>
              </a:spcAft>
              <a:buClr>
                <a:srgbClr val="595A59"/>
              </a:buClr>
              <a:buSzPts val="2400"/>
              <a:buNone/>
            </a:pPr>
            <a:r>
              <a:rPr lang="de-DE" sz="2400" dirty="0">
                <a:latin typeface="Calibri"/>
                <a:ea typeface="Calibri"/>
                <a:cs typeface="Calibri"/>
                <a:sym typeface="Calibri"/>
              </a:rPr>
              <a:t>Overall, </a:t>
            </a:r>
            <a:r>
              <a:rPr lang="de-DE" sz="2400" dirty="0" err="1">
                <a:latin typeface="Calibri"/>
                <a:ea typeface="Calibri"/>
                <a:cs typeface="Calibri"/>
                <a:sym typeface="Calibri"/>
              </a:rPr>
              <a:t>the</a:t>
            </a:r>
            <a:r>
              <a:rPr lang="de-DE" sz="2400" dirty="0">
                <a:latin typeface="Calibri"/>
                <a:ea typeface="Calibri"/>
                <a:cs typeface="Calibri"/>
                <a:sym typeface="Calibri"/>
              </a:rPr>
              <a:t> Stakeholder Management </a:t>
            </a:r>
            <a:r>
              <a:rPr lang="de-DE" sz="2400" dirty="0" err="1">
                <a:latin typeface="Calibri"/>
                <a:ea typeface="Calibri"/>
                <a:cs typeface="Calibri"/>
                <a:sym typeface="Calibri"/>
              </a:rPr>
              <a:t>should</a:t>
            </a:r>
            <a:r>
              <a:rPr lang="de-DE" sz="2400" dirty="0">
                <a:latin typeface="Calibri"/>
                <a:ea typeface="Calibri"/>
                <a:cs typeface="Calibri"/>
                <a:sym typeface="Calibri"/>
              </a:rPr>
              <a:t> follow a </a:t>
            </a:r>
            <a:r>
              <a:rPr lang="de-DE" sz="2400" dirty="0" err="1">
                <a:latin typeface="Calibri"/>
                <a:ea typeface="Calibri"/>
                <a:cs typeface="Calibri"/>
                <a:sym typeface="Calibri"/>
              </a:rPr>
              <a:t>general</a:t>
            </a:r>
            <a:r>
              <a:rPr lang="de-DE" sz="2400" dirty="0">
                <a:latin typeface="Calibri"/>
                <a:ea typeface="Calibri"/>
                <a:cs typeface="Calibri"/>
                <a:sym typeface="Calibri"/>
              </a:rPr>
              <a:t> </a:t>
            </a:r>
            <a:r>
              <a:rPr lang="de-DE" dirty="0" err="1"/>
              <a:t>m</a:t>
            </a:r>
            <a:r>
              <a:rPr lang="de-DE" sz="2400" dirty="0" err="1">
                <a:latin typeface="Calibri"/>
                <a:ea typeface="Calibri"/>
                <a:cs typeface="Calibri"/>
                <a:sym typeface="Calibri"/>
              </a:rPr>
              <a:t>anagement</a:t>
            </a:r>
            <a:r>
              <a:rPr lang="de-DE" sz="2400" dirty="0">
                <a:latin typeface="Calibri"/>
                <a:ea typeface="Calibri"/>
                <a:cs typeface="Calibri"/>
                <a:sym typeface="Calibri"/>
              </a:rPr>
              <a:t> </a:t>
            </a:r>
            <a:r>
              <a:rPr lang="de-DE" dirty="0" err="1"/>
              <a:t>p</a:t>
            </a:r>
            <a:r>
              <a:rPr lang="de-DE" sz="2400" dirty="0" err="1">
                <a:latin typeface="Calibri"/>
                <a:ea typeface="Calibri"/>
                <a:cs typeface="Calibri"/>
                <a:sym typeface="Calibri"/>
              </a:rPr>
              <a:t>rocess</a:t>
            </a:r>
            <a:r>
              <a:rPr lang="de-DE" sz="2400" dirty="0">
                <a:latin typeface="Calibri"/>
                <a:ea typeface="Calibri"/>
                <a:cs typeface="Calibri"/>
                <a:sym typeface="Calibri"/>
              </a:rPr>
              <a:t>!</a:t>
            </a:r>
            <a:endParaRPr dirty="0"/>
          </a:p>
          <a:p>
            <a:pPr marL="12700" lvl="0" indent="-12700" algn="l" rtl="0">
              <a:lnSpc>
                <a:spcPct val="90000"/>
              </a:lnSpc>
              <a:spcBef>
                <a:spcPts val="1000"/>
              </a:spcBef>
              <a:spcAft>
                <a:spcPts val="0"/>
              </a:spcAft>
              <a:buClr>
                <a:srgbClr val="595A59"/>
              </a:buClr>
              <a:buSzPts val="2400"/>
              <a:buNone/>
            </a:pPr>
            <a:endParaRPr sz="2400" b="1" dirty="0">
              <a:latin typeface="Calibri"/>
              <a:ea typeface="Calibri"/>
              <a:cs typeface="Calibri"/>
              <a:sym typeface="Calibri"/>
            </a:endParaRPr>
          </a:p>
        </p:txBody>
      </p:sp>
      <p:sp>
        <p:nvSpPr>
          <p:cNvPr id="1607" name="Google Shape;1607;p29"/>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04 Implementing &amp; Tracking Communication</a:t>
            </a:r>
            <a:endParaRPr/>
          </a:p>
        </p:txBody>
      </p:sp>
      <p:grpSp>
        <p:nvGrpSpPr>
          <p:cNvPr id="1608" name="Google Shape;1608;p29"/>
          <p:cNvGrpSpPr/>
          <p:nvPr/>
        </p:nvGrpSpPr>
        <p:grpSpPr>
          <a:xfrm>
            <a:off x="1274679" y="1777781"/>
            <a:ext cx="4212000" cy="4213110"/>
            <a:chOff x="5082734" y="1675347"/>
            <a:chExt cx="4438640" cy="4439807"/>
          </a:xfrm>
        </p:grpSpPr>
        <p:sp>
          <p:nvSpPr>
            <p:cNvPr id="1609" name="Google Shape;1609;p29"/>
            <p:cNvSpPr/>
            <p:nvPr/>
          </p:nvSpPr>
          <p:spPr>
            <a:xfrm>
              <a:off x="5452524" y="1675347"/>
              <a:ext cx="2397215" cy="1496656"/>
            </a:xfrm>
            <a:custGeom>
              <a:avLst/>
              <a:gdLst/>
              <a:ahLst/>
              <a:cxnLst/>
              <a:rect l="l" t="t" r="r" b="b"/>
              <a:pathLst>
                <a:path w="9060" h="5659" extrusionOk="0">
                  <a:moveTo>
                    <a:pt x="1860" y="3720"/>
                  </a:moveTo>
                  <a:lnTo>
                    <a:pt x="1860" y="3720"/>
                  </a:lnTo>
                  <a:cubicBezTo>
                    <a:pt x="2797" y="4025"/>
                    <a:pt x="3469" y="4774"/>
                    <a:pt x="3719" y="5658"/>
                  </a:cubicBezTo>
                  <a:lnTo>
                    <a:pt x="3719" y="5658"/>
                  </a:lnTo>
                  <a:cubicBezTo>
                    <a:pt x="4502" y="4722"/>
                    <a:pt x="5679" y="4127"/>
                    <a:pt x="6994" y="4128"/>
                  </a:cubicBezTo>
                  <a:lnTo>
                    <a:pt x="6994" y="4128"/>
                  </a:lnTo>
                  <a:cubicBezTo>
                    <a:pt x="8133" y="4130"/>
                    <a:pt x="9057" y="3207"/>
                    <a:pt x="9058" y="2068"/>
                  </a:cubicBezTo>
                  <a:lnTo>
                    <a:pt x="9058" y="2068"/>
                  </a:lnTo>
                  <a:cubicBezTo>
                    <a:pt x="9059" y="929"/>
                    <a:pt x="8137" y="4"/>
                    <a:pt x="6998" y="3"/>
                  </a:cubicBezTo>
                  <a:lnTo>
                    <a:pt x="6998" y="3"/>
                  </a:lnTo>
                  <a:cubicBezTo>
                    <a:pt x="4077" y="0"/>
                    <a:pt x="1504" y="1491"/>
                    <a:pt x="0" y="3755"/>
                  </a:cubicBezTo>
                  <a:lnTo>
                    <a:pt x="0" y="3755"/>
                  </a:lnTo>
                  <a:cubicBezTo>
                    <a:pt x="579" y="3543"/>
                    <a:pt x="1229" y="3514"/>
                    <a:pt x="1860" y="3720"/>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610" name="Google Shape;1610;p29"/>
            <p:cNvSpPr/>
            <p:nvPr/>
          </p:nvSpPr>
          <p:spPr>
            <a:xfrm>
              <a:off x="7722588" y="1757004"/>
              <a:ext cx="1783621" cy="2233902"/>
            </a:xfrm>
            <a:custGeom>
              <a:avLst/>
              <a:gdLst/>
              <a:ahLst/>
              <a:cxnLst/>
              <a:rect l="l" t="t" r="r" b="b"/>
              <a:pathLst>
                <a:path w="6743" h="8446" extrusionOk="0">
                  <a:moveTo>
                    <a:pt x="1269" y="1759"/>
                  </a:moveTo>
                  <a:lnTo>
                    <a:pt x="1269" y="1759"/>
                  </a:lnTo>
                  <a:cubicBezTo>
                    <a:pt x="1267" y="2745"/>
                    <a:pt x="763" y="3615"/>
                    <a:pt x="0" y="4126"/>
                  </a:cubicBezTo>
                  <a:lnTo>
                    <a:pt x="0" y="4126"/>
                  </a:lnTo>
                  <a:cubicBezTo>
                    <a:pt x="1168" y="4596"/>
                    <a:pt x="2079" y="5567"/>
                    <a:pt x="2468" y="6773"/>
                  </a:cubicBezTo>
                  <a:lnTo>
                    <a:pt x="2468" y="6773"/>
                  </a:lnTo>
                  <a:cubicBezTo>
                    <a:pt x="2821" y="7854"/>
                    <a:pt x="3982" y="8445"/>
                    <a:pt x="5064" y="8095"/>
                  </a:cubicBezTo>
                  <a:lnTo>
                    <a:pt x="5064" y="8095"/>
                  </a:lnTo>
                  <a:cubicBezTo>
                    <a:pt x="6148" y="7745"/>
                    <a:pt x="6742" y="6581"/>
                    <a:pt x="6391" y="5498"/>
                  </a:cubicBezTo>
                  <a:lnTo>
                    <a:pt x="6392" y="5498"/>
                  </a:lnTo>
                  <a:lnTo>
                    <a:pt x="6392" y="5498"/>
                  </a:lnTo>
                  <a:cubicBezTo>
                    <a:pt x="5530" y="2834"/>
                    <a:pt x="3372" y="754"/>
                    <a:pt x="659" y="0"/>
                  </a:cubicBezTo>
                  <a:lnTo>
                    <a:pt x="659" y="0"/>
                  </a:lnTo>
                  <a:cubicBezTo>
                    <a:pt x="1040" y="485"/>
                    <a:pt x="1269" y="1095"/>
                    <a:pt x="1269" y="1759"/>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611" name="Google Shape;1611;p29"/>
            <p:cNvSpPr/>
            <p:nvPr/>
          </p:nvSpPr>
          <p:spPr>
            <a:xfrm>
              <a:off x="5082734" y="2764885"/>
              <a:ext cx="1264517" cy="2510369"/>
            </a:xfrm>
            <a:custGeom>
              <a:avLst/>
              <a:gdLst/>
              <a:ahLst/>
              <a:cxnLst/>
              <a:rect l="l" t="t" r="r" b="b"/>
              <a:pathLst>
                <a:path w="4781" h="9489" extrusionOk="0">
                  <a:moveTo>
                    <a:pt x="2361" y="7710"/>
                  </a:moveTo>
                  <a:lnTo>
                    <a:pt x="2361" y="7710"/>
                  </a:lnTo>
                  <a:cubicBezTo>
                    <a:pt x="2942" y="6913"/>
                    <a:pt x="3861" y="6505"/>
                    <a:pt x="4780" y="6540"/>
                  </a:cubicBezTo>
                  <a:lnTo>
                    <a:pt x="4780" y="6540"/>
                  </a:lnTo>
                  <a:cubicBezTo>
                    <a:pt x="4366" y="5883"/>
                    <a:pt x="4126" y="5104"/>
                    <a:pt x="4127" y="4271"/>
                  </a:cubicBezTo>
                  <a:lnTo>
                    <a:pt x="4127" y="4271"/>
                  </a:lnTo>
                  <a:cubicBezTo>
                    <a:pt x="4127" y="3810"/>
                    <a:pt x="4202" y="3367"/>
                    <a:pt x="4337" y="2951"/>
                  </a:cubicBezTo>
                  <a:lnTo>
                    <a:pt x="4337" y="2951"/>
                  </a:lnTo>
                  <a:cubicBezTo>
                    <a:pt x="4688" y="1869"/>
                    <a:pt x="4097" y="706"/>
                    <a:pt x="3015" y="353"/>
                  </a:cubicBezTo>
                  <a:lnTo>
                    <a:pt x="3015" y="353"/>
                  </a:lnTo>
                  <a:cubicBezTo>
                    <a:pt x="1933" y="0"/>
                    <a:pt x="768" y="592"/>
                    <a:pt x="414" y="1675"/>
                  </a:cubicBezTo>
                  <a:lnTo>
                    <a:pt x="414" y="1675"/>
                  </a:lnTo>
                  <a:lnTo>
                    <a:pt x="414" y="1675"/>
                  </a:lnTo>
                  <a:cubicBezTo>
                    <a:pt x="148" y="2491"/>
                    <a:pt x="3" y="3362"/>
                    <a:pt x="2" y="4267"/>
                  </a:cubicBezTo>
                  <a:lnTo>
                    <a:pt x="2" y="4267"/>
                  </a:lnTo>
                  <a:cubicBezTo>
                    <a:pt x="0" y="6240"/>
                    <a:pt x="681" y="8053"/>
                    <a:pt x="1820" y="9488"/>
                  </a:cubicBezTo>
                  <a:lnTo>
                    <a:pt x="1820" y="9488"/>
                  </a:lnTo>
                  <a:cubicBezTo>
                    <a:pt x="1798" y="8872"/>
                    <a:pt x="1971" y="8245"/>
                    <a:pt x="2361" y="7710"/>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612" name="Google Shape;1612;p29"/>
            <p:cNvSpPr/>
            <p:nvPr/>
          </p:nvSpPr>
          <p:spPr>
            <a:xfrm>
              <a:off x="7665427" y="3800761"/>
              <a:ext cx="1855947" cy="2067088"/>
            </a:xfrm>
            <a:custGeom>
              <a:avLst/>
              <a:gdLst/>
              <a:ahLst/>
              <a:cxnLst/>
              <a:rect l="l" t="t" r="r" b="b"/>
              <a:pathLst>
                <a:path w="7016" h="7813" extrusionOk="0">
                  <a:moveTo>
                    <a:pt x="5523" y="1121"/>
                  </a:moveTo>
                  <a:lnTo>
                    <a:pt x="5523" y="1121"/>
                  </a:lnTo>
                  <a:cubicBezTo>
                    <a:pt x="4584" y="1425"/>
                    <a:pt x="3601" y="1213"/>
                    <a:pt x="2879" y="645"/>
                  </a:cubicBezTo>
                  <a:lnTo>
                    <a:pt x="2879" y="645"/>
                  </a:lnTo>
                  <a:cubicBezTo>
                    <a:pt x="2792" y="1945"/>
                    <a:pt x="2122" y="3086"/>
                    <a:pt x="1128" y="3807"/>
                  </a:cubicBezTo>
                  <a:lnTo>
                    <a:pt x="1129" y="3808"/>
                  </a:lnTo>
                  <a:lnTo>
                    <a:pt x="1129" y="3808"/>
                  </a:lnTo>
                  <a:cubicBezTo>
                    <a:pt x="206" y="4476"/>
                    <a:pt x="0" y="5766"/>
                    <a:pt x="669" y="6689"/>
                  </a:cubicBezTo>
                  <a:lnTo>
                    <a:pt x="669" y="6689"/>
                  </a:lnTo>
                  <a:cubicBezTo>
                    <a:pt x="1331" y="7602"/>
                    <a:pt x="2602" y="7812"/>
                    <a:pt x="3522" y="7167"/>
                  </a:cubicBezTo>
                  <a:lnTo>
                    <a:pt x="3522" y="7167"/>
                  </a:lnTo>
                  <a:cubicBezTo>
                    <a:pt x="5634" y="5645"/>
                    <a:pt x="7012" y="3168"/>
                    <a:pt x="7015" y="367"/>
                  </a:cubicBezTo>
                  <a:lnTo>
                    <a:pt x="7015" y="367"/>
                  </a:lnTo>
                  <a:cubicBezTo>
                    <a:pt x="7015" y="244"/>
                    <a:pt x="7011" y="122"/>
                    <a:pt x="7006" y="0"/>
                  </a:cubicBezTo>
                  <a:lnTo>
                    <a:pt x="7006" y="0"/>
                  </a:lnTo>
                  <a:cubicBezTo>
                    <a:pt x="6662" y="510"/>
                    <a:pt x="6154" y="917"/>
                    <a:pt x="5523" y="1121"/>
                  </a:cubicBezTo>
                </a:path>
              </a:pathLst>
            </a:custGeom>
            <a:solidFill>
              <a:srgbClr val="85D2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613" name="Google Shape;1613;p29"/>
            <p:cNvSpPr/>
            <p:nvPr/>
          </p:nvSpPr>
          <p:spPr>
            <a:xfrm>
              <a:off x="5699827" y="4628997"/>
              <a:ext cx="2378551" cy="1486157"/>
            </a:xfrm>
            <a:custGeom>
              <a:avLst/>
              <a:gdLst/>
              <a:ahLst/>
              <a:cxnLst/>
              <a:rect l="l" t="t" r="r" b="b"/>
              <a:pathLst>
                <a:path w="8990" h="5616" extrusionOk="0">
                  <a:moveTo>
                    <a:pt x="7459" y="4020"/>
                  </a:moveTo>
                  <a:lnTo>
                    <a:pt x="7459" y="4020"/>
                  </a:lnTo>
                  <a:cubicBezTo>
                    <a:pt x="6881" y="3221"/>
                    <a:pt x="6778" y="2222"/>
                    <a:pt x="7095" y="1360"/>
                  </a:cubicBezTo>
                  <a:lnTo>
                    <a:pt x="7095" y="1360"/>
                  </a:lnTo>
                  <a:cubicBezTo>
                    <a:pt x="6761" y="1443"/>
                    <a:pt x="6411" y="1488"/>
                    <a:pt x="6052" y="1487"/>
                  </a:cubicBezTo>
                  <a:lnTo>
                    <a:pt x="6052" y="1487"/>
                  </a:lnTo>
                  <a:cubicBezTo>
                    <a:pt x="5115" y="1486"/>
                    <a:pt x="4251" y="1183"/>
                    <a:pt x="3548" y="670"/>
                  </a:cubicBezTo>
                  <a:lnTo>
                    <a:pt x="3547" y="671"/>
                  </a:lnTo>
                  <a:lnTo>
                    <a:pt x="3547" y="671"/>
                  </a:lnTo>
                  <a:cubicBezTo>
                    <a:pt x="2627" y="0"/>
                    <a:pt x="1336" y="203"/>
                    <a:pt x="666" y="1124"/>
                  </a:cubicBezTo>
                  <a:lnTo>
                    <a:pt x="666" y="1124"/>
                  </a:lnTo>
                  <a:cubicBezTo>
                    <a:pt x="0" y="2038"/>
                    <a:pt x="196" y="3318"/>
                    <a:pt x="1101" y="3992"/>
                  </a:cubicBezTo>
                  <a:lnTo>
                    <a:pt x="1101" y="3992"/>
                  </a:lnTo>
                  <a:cubicBezTo>
                    <a:pt x="2488" y="5009"/>
                    <a:pt x="4197" y="5610"/>
                    <a:pt x="6047" y="5613"/>
                  </a:cubicBezTo>
                  <a:lnTo>
                    <a:pt x="6047" y="5613"/>
                  </a:lnTo>
                  <a:cubicBezTo>
                    <a:pt x="7082" y="5615"/>
                    <a:pt x="8073" y="5427"/>
                    <a:pt x="8989" y="5085"/>
                  </a:cubicBezTo>
                  <a:lnTo>
                    <a:pt x="8989" y="5085"/>
                  </a:lnTo>
                  <a:cubicBezTo>
                    <a:pt x="8394" y="4916"/>
                    <a:pt x="7850" y="4557"/>
                    <a:pt x="7459" y="4020"/>
                  </a:cubicBezTo>
                </a:path>
              </a:pathLst>
            </a:custGeom>
            <a:solidFill>
              <a:srgbClr val="9ED4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614" name="Google Shape;1614;p29"/>
            <p:cNvSpPr txBox="1"/>
            <p:nvPr/>
          </p:nvSpPr>
          <p:spPr>
            <a:xfrm>
              <a:off x="6153390" y="3457396"/>
              <a:ext cx="2280000" cy="8757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2400" b="1">
                  <a:solidFill>
                    <a:srgbClr val="595A59"/>
                  </a:solidFill>
                  <a:latin typeface="Calibri"/>
                  <a:ea typeface="Calibri"/>
                  <a:cs typeface="Calibri"/>
                  <a:sym typeface="Calibri"/>
                </a:rPr>
                <a:t>MANAGEMENT</a:t>
              </a:r>
              <a:endParaRPr/>
            </a:p>
            <a:p>
              <a:pPr marL="0" marR="0" lvl="0" indent="0" algn="ctr" rtl="0">
                <a:spcBef>
                  <a:spcPts val="0"/>
                </a:spcBef>
                <a:spcAft>
                  <a:spcPts val="0"/>
                </a:spcAft>
                <a:buNone/>
              </a:pPr>
              <a:r>
                <a:rPr lang="de-DE" sz="2400" b="1">
                  <a:solidFill>
                    <a:srgbClr val="595A59"/>
                  </a:solidFill>
                  <a:latin typeface="Calibri"/>
                  <a:ea typeface="Calibri"/>
                  <a:cs typeface="Calibri"/>
                  <a:sym typeface="Calibri"/>
                </a:rPr>
                <a:t>FRAMEWORK</a:t>
              </a:r>
              <a:endParaRPr/>
            </a:p>
          </p:txBody>
        </p:sp>
        <p:sp>
          <p:nvSpPr>
            <p:cNvPr id="1615" name="Google Shape;1615;p29"/>
            <p:cNvSpPr txBox="1"/>
            <p:nvPr/>
          </p:nvSpPr>
          <p:spPr>
            <a:xfrm rot="-900488">
              <a:off x="6396518" y="2092438"/>
              <a:ext cx="1068135" cy="35687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IDENTIFY</a:t>
              </a:r>
              <a:endParaRPr/>
            </a:p>
          </p:txBody>
        </p:sp>
        <p:sp>
          <p:nvSpPr>
            <p:cNvPr id="1616" name="Google Shape;1616;p29"/>
            <p:cNvSpPr txBox="1"/>
            <p:nvPr/>
          </p:nvSpPr>
          <p:spPr>
            <a:xfrm rot="2700000">
              <a:off x="8142115" y="2818017"/>
              <a:ext cx="1142967" cy="35680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MEASURE</a:t>
              </a:r>
              <a:endParaRPr/>
            </a:p>
          </p:txBody>
        </p:sp>
        <p:sp>
          <p:nvSpPr>
            <p:cNvPr id="1617" name="Google Shape;1617;p29"/>
            <p:cNvSpPr txBox="1"/>
            <p:nvPr/>
          </p:nvSpPr>
          <p:spPr>
            <a:xfrm rot="-3258389">
              <a:off x="8142552" y="4571304"/>
              <a:ext cx="1192391" cy="35683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MANAGE</a:t>
              </a:r>
              <a:endParaRPr/>
            </a:p>
          </p:txBody>
        </p:sp>
        <p:sp>
          <p:nvSpPr>
            <p:cNvPr id="1618" name="Google Shape;1618;p29"/>
            <p:cNvSpPr txBox="1"/>
            <p:nvPr/>
          </p:nvSpPr>
          <p:spPr>
            <a:xfrm rot="1076724">
              <a:off x="6220327" y="5328415"/>
              <a:ext cx="1210279" cy="35690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MONITOR</a:t>
              </a:r>
              <a:endParaRPr/>
            </a:p>
          </p:txBody>
        </p:sp>
        <p:sp>
          <p:nvSpPr>
            <p:cNvPr id="1619" name="Google Shape;1619;p29"/>
            <p:cNvSpPr txBox="1"/>
            <p:nvPr/>
          </p:nvSpPr>
          <p:spPr>
            <a:xfrm rot="-5400000">
              <a:off x="5182334" y="3576343"/>
              <a:ext cx="997200" cy="3567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REPORT</a:t>
              </a:r>
              <a:endParaRPr/>
            </a:p>
          </p:txBody>
        </p:sp>
      </p:grpSp>
      <p:sp>
        <p:nvSpPr>
          <p:cNvPr id="1620" name="Google Shape;1620;p29"/>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a:solidFill>
                  <a:schemeClr val="lt1"/>
                </a:solidFill>
                <a:latin typeface="Calibri"/>
                <a:ea typeface="Calibri"/>
                <a:cs typeface="Calibri"/>
                <a:sym typeface="Calibri"/>
              </a:rPr>
              <a:t>Be strategic in your communication</a:t>
            </a:r>
            <a:endParaRPr sz="1600" b="0" i="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30"/>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6" name="Google Shape;1626;p30"/>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05 Stakeholder Monitoring and Review</a:t>
            </a:r>
            <a:endParaRPr/>
          </a:p>
        </p:txBody>
      </p:sp>
      <p:sp>
        <p:nvSpPr>
          <p:cNvPr id="1627" name="Google Shape;1627;p30"/>
          <p:cNvSpPr txBox="1">
            <a:spLocks noGrp="1"/>
          </p:cNvSpPr>
          <p:nvPr>
            <p:ph type="body" idx="1"/>
          </p:nvPr>
        </p:nvSpPr>
        <p:spPr>
          <a:xfrm>
            <a:off x="390525" y="1757363"/>
            <a:ext cx="11469688" cy="3867150"/>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r>
              <a:rPr lang="de-DE" dirty="0"/>
              <a:t>Stakeholder </a:t>
            </a:r>
            <a:r>
              <a:rPr lang="de-DE" dirty="0" err="1"/>
              <a:t>management</a:t>
            </a:r>
            <a:r>
              <a:rPr lang="de-DE" dirty="0"/>
              <a:t> </a:t>
            </a:r>
            <a:r>
              <a:rPr lang="de-DE" dirty="0" err="1"/>
              <a:t>is</a:t>
            </a:r>
            <a:r>
              <a:rPr lang="de-DE" dirty="0"/>
              <a:t> not a </a:t>
            </a:r>
            <a:r>
              <a:rPr lang="de-DE" dirty="0" err="1"/>
              <a:t>method</a:t>
            </a:r>
            <a:r>
              <a:rPr lang="de-DE" dirty="0"/>
              <a:t> to </a:t>
            </a:r>
            <a:r>
              <a:rPr lang="de-DE" dirty="0" err="1"/>
              <a:t>be</a:t>
            </a:r>
            <a:r>
              <a:rPr lang="de-DE" dirty="0"/>
              <a:t> </a:t>
            </a:r>
            <a:r>
              <a:rPr lang="de-DE" dirty="0" err="1"/>
              <a:t>applied</a:t>
            </a:r>
            <a:r>
              <a:rPr lang="de-DE" dirty="0"/>
              <a:t> </a:t>
            </a:r>
            <a:r>
              <a:rPr lang="de-DE" dirty="0" err="1"/>
              <a:t>once</a:t>
            </a:r>
            <a:r>
              <a:rPr lang="de-DE" dirty="0"/>
              <a:t>, but an </a:t>
            </a:r>
            <a:r>
              <a:rPr lang="de-DE" dirty="0" err="1"/>
              <a:t>ongoing</a:t>
            </a:r>
            <a:r>
              <a:rPr lang="de-DE" dirty="0"/>
              <a:t> </a:t>
            </a:r>
            <a:r>
              <a:rPr lang="de-DE" dirty="0" err="1"/>
              <a:t>process</a:t>
            </a:r>
            <a:r>
              <a:rPr lang="de-DE" dirty="0"/>
              <a:t>. </a:t>
            </a:r>
            <a:endParaRPr dirty="0"/>
          </a:p>
          <a:p>
            <a:pPr marL="12700" lvl="0" indent="-12700" algn="l" rtl="0">
              <a:lnSpc>
                <a:spcPct val="90000"/>
              </a:lnSpc>
              <a:spcBef>
                <a:spcPts val="1000"/>
              </a:spcBef>
              <a:spcAft>
                <a:spcPts val="0"/>
              </a:spcAft>
              <a:buClr>
                <a:srgbClr val="595A59"/>
              </a:buClr>
              <a:buSzPts val="2400"/>
              <a:buNone/>
            </a:pPr>
            <a:endParaRPr dirty="0"/>
          </a:p>
          <a:p>
            <a:pPr marL="12700" lvl="0" indent="-12700" algn="l" rtl="0">
              <a:lnSpc>
                <a:spcPct val="90000"/>
              </a:lnSpc>
              <a:spcBef>
                <a:spcPts val="1000"/>
              </a:spcBef>
              <a:spcAft>
                <a:spcPts val="0"/>
              </a:spcAft>
              <a:buClr>
                <a:srgbClr val="F16924"/>
              </a:buClr>
              <a:buSzPts val="2400"/>
              <a:buNone/>
            </a:pPr>
            <a:r>
              <a:rPr lang="de-DE" b="1" dirty="0" err="1">
                <a:solidFill>
                  <a:srgbClr val="F16924"/>
                </a:solidFill>
              </a:rPr>
              <a:t>Based</a:t>
            </a:r>
            <a:r>
              <a:rPr lang="de-DE" b="1" dirty="0">
                <a:solidFill>
                  <a:srgbClr val="F16924"/>
                </a:solidFill>
              </a:rPr>
              <a:t> on </a:t>
            </a:r>
            <a:r>
              <a:rPr lang="de-DE" b="1" dirty="0" err="1">
                <a:solidFill>
                  <a:srgbClr val="F16924"/>
                </a:solidFill>
              </a:rPr>
              <a:t>the</a:t>
            </a:r>
            <a:r>
              <a:rPr lang="de-DE" b="1" dirty="0">
                <a:solidFill>
                  <a:srgbClr val="F16924"/>
                </a:solidFill>
              </a:rPr>
              <a:t> initial </a:t>
            </a:r>
            <a:r>
              <a:rPr lang="de-DE" b="1" dirty="0" err="1">
                <a:solidFill>
                  <a:srgbClr val="F16924"/>
                </a:solidFill>
              </a:rPr>
              <a:t>stakeholder</a:t>
            </a:r>
            <a:r>
              <a:rPr lang="de-DE" b="1" dirty="0">
                <a:solidFill>
                  <a:srgbClr val="F16924"/>
                </a:solidFill>
              </a:rPr>
              <a:t> </a:t>
            </a:r>
            <a:r>
              <a:rPr lang="de-DE" b="1" dirty="0" err="1">
                <a:solidFill>
                  <a:srgbClr val="F16924"/>
                </a:solidFill>
              </a:rPr>
              <a:t>analysis</a:t>
            </a:r>
            <a:r>
              <a:rPr lang="de-DE" b="1" dirty="0">
                <a:solidFill>
                  <a:srgbClr val="F16924"/>
                </a:solidFill>
              </a:rPr>
              <a:t>, </a:t>
            </a:r>
            <a:r>
              <a:rPr lang="de-DE" b="1" dirty="0" err="1">
                <a:solidFill>
                  <a:srgbClr val="F16924"/>
                </a:solidFill>
              </a:rPr>
              <a:t>these</a:t>
            </a:r>
            <a:r>
              <a:rPr lang="de-DE" b="1" dirty="0">
                <a:solidFill>
                  <a:srgbClr val="F16924"/>
                </a:solidFill>
              </a:rPr>
              <a:t> </a:t>
            </a:r>
            <a:r>
              <a:rPr lang="de-DE" b="1" dirty="0" err="1">
                <a:solidFill>
                  <a:srgbClr val="F16924"/>
                </a:solidFill>
              </a:rPr>
              <a:t>questions</a:t>
            </a:r>
            <a:r>
              <a:rPr lang="de-DE" b="1" dirty="0">
                <a:solidFill>
                  <a:srgbClr val="F16924"/>
                </a:solidFill>
              </a:rPr>
              <a:t> </a:t>
            </a:r>
            <a:r>
              <a:rPr lang="de-DE" b="1" dirty="0" err="1">
                <a:solidFill>
                  <a:srgbClr val="F16924"/>
                </a:solidFill>
              </a:rPr>
              <a:t>should</a:t>
            </a:r>
            <a:r>
              <a:rPr lang="de-DE" b="1" dirty="0">
                <a:solidFill>
                  <a:srgbClr val="F16924"/>
                </a:solidFill>
              </a:rPr>
              <a:t> </a:t>
            </a:r>
            <a:r>
              <a:rPr lang="de-DE" b="1" dirty="0" err="1">
                <a:solidFill>
                  <a:srgbClr val="F16924"/>
                </a:solidFill>
              </a:rPr>
              <a:t>be</a:t>
            </a:r>
            <a:r>
              <a:rPr lang="de-DE" b="1" dirty="0">
                <a:solidFill>
                  <a:srgbClr val="F16924"/>
                </a:solidFill>
              </a:rPr>
              <a:t> </a:t>
            </a:r>
            <a:r>
              <a:rPr lang="de-DE" b="1" dirty="0" err="1">
                <a:solidFill>
                  <a:srgbClr val="F16924"/>
                </a:solidFill>
              </a:rPr>
              <a:t>reviewed</a:t>
            </a:r>
            <a:r>
              <a:rPr lang="de-DE" b="1" dirty="0">
                <a:solidFill>
                  <a:srgbClr val="F16924"/>
                </a:solidFill>
              </a:rPr>
              <a:t> </a:t>
            </a:r>
            <a:r>
              <a:rPr lang="de-DE" b="1" dirty="0" err="1">
                <a:solidFill>
                  <a:srgbClr val="F16924"/>
                </a:solidFill>
              </a:rPr>
              <a:t>regularly</a:t>
            </a:r>
            <a:r>
              <a:rPr lang="de-DE" b="1" dirty="0">
                <a:solidFill>
                  <a:srgbClr val="F16924"/>
                </a:solidFill>
              </a:rPr>
              <a:t>:</a:t>
            </a:r>
            <a:endParaRPr b="1" dirty="0"/>
          </a:p>
          <a:p>
            <a:pPr marL="342900" lvl="0" indent="-342900" algn="l" rtl="0">
              <a:lnSpc>
                <a:spcPct val="90000"/>
              </a:lnSpc>
              <a:spcBef>
                <a:spcPts val="1000"/>
              </a:spcBef>
              <a:spcAft>
                <a:spcPts val="0"/>
              </a:spcAft>
              <a:buClr>
                <a:srgbClr val="F16924"/>
              </a:buClr>
              <a:buSzPts val="2400"/>
              <a:buFont typeface="Arial"/>
              <a:buChar char="•"/>
            </a:pPr>
            <a:r>
              <a:rPr lang="de-DE" dirty="0" err="1"/>
              <a:t>Is</a:t>
            </a:r>
            <a:r>
              <a:rPr lang="de-DE" dirty="0"/>
              <a:t> </a:t>
            </a:r>
            <a:r>
              <a:rPr lang="de-DE" dirty="0" err="1"/>
              <a:t>the</a:t>
            </a:r>
            <a:r>
              <a:rPr lang="de-DE" dirty="0"/>
              <a:t> </a:t>
            </a:r>
            <a:r>
              <a:rPr lang="de-DE" dirty="0" err="1"/>
              <a:t>list</a:t>
            </a:r>
            <a:r>
              <a:rPr lang="de-DE" dirty="0"/>
              <a:t> of </a:t>
            </a:r>
            <a:r>
              <a:rPr lang="de-DE" dirty="0" err="1"/>
              <a:t>stakeholders</a:t>
            </a:r>
            <a:r>
              <a:rPr lang="de-DE" dirty="0"/>
              <a:t> still </a:t>
            </a:r>
            <a:r>
              <a:rPr lang="de-DE" dirty="0" err="1"/>
              <a:t>up</a:t>
            </a:r>
            <a:r>
              <a:rPr lang="de-DE" dirty="0"/>
              <a:t>-to-date, </a:t>
            </a:r>
            <a:r>
              <a:rPr lang="de-DE" dirty="0" err="1"/>
              <a:t>or</a:t>
            </a:r>
            <a:r>
              <a:rPr lang="de-DE" dirty="0"/>
              <a:t> do </a:t>
            </a:r>
            <a:r>
              <a:rPr lang="de-DE" dirty="0" err="1"/>
              <a:t>we</a:t>
            </a:r>
            <a:r>
              <a:rPr lang="de-DE" dirty="0"/>
              <a:t> </a:t>
            </a:r>
            <a:r>
              <a:rPr lang="de-DE" dirty="0" err="1"/>
              <a:t>need</a:t>
            </a:r>
            <a:r>
              <a:rPr lang="de-DE" dirty="0"/>
              <a:t> to </a:t>
            </a:r>
            <a:r>
              <a:rPr lang="de-DE" dirty="0" err="1"/>
              <a:t>consider</a:t>
            </a:r>
            <a:r>
              <a:rPr lang="de-DE" dirty="0"/>
              <a:t> </a:t>
            </a:r>
            <a:r>
              <a:rPr lang="de-DE" dirty="0" err="1"/>
              <a:t>other</a:t>
            </a:r>
            <a:r>
              <a:rPr lang="de-DE" dirty="0"/>
              <a:t> </a:t>
            </a:r>
            <a:r>
              <a:rPr lang="de-DE" dirty="0" err="1"/>
              <a:t>stakeholders</a:t>
            </a:r>
            <a:r>
              <a:rPr lang="de-DE" dirty="0"/>
              <a:t>?</a:t>
            </a:r>
            <a:endParaRPr dirty="0"/>
          </a:p>
          <a:p>
            <a:pPr marL="342900" lvl="0" indent="-342900" algn="l" rtl="0">
              <a:lnSpc>
                <a:spcPct val="90000"/>
              </a:lnSpc>
              <a:spcBef>
                <a:spcPts val="1000"/>
              </a:spcBef>
              <a:spcAft>
                <a:spcPts val="0"/>
              </a:spcAft>
              <a:buClr>
                <a:srgbClr val="F16924"/>
              </a:buClr>
              <a:buSzPts val="2400"/>
              <a:buFont typeface="Arial"/>
              <a:buChar char="•"/>
            </a:pPr>
            <a:r>
              <a:rPr lang="de-DE" dirty="0"/>
              <a:t>Are </a:t>
            </a:r>
            <a:r>
              <a:rPr lang="de-DE" dirty="0" err="1"/>
              <a:t>the</a:t>
            </a:r>
            <a:r>
              <a:rPr lang="de-DE" dirty="0"/>
              <a:t> </a:t>
            </a:r>
            <a:r>
              <a:rPr lang="de-DE" dirty="0" err="1"/>
              <a:t>stakeholder</a:t>
            </a:r>
            <a:r>
              <a:rPr lang="de-DE" dirty="0"/>
              <a:t> </a:t>
            </a:r>
            <a:r>
              <a:rPr lang="de-DE" dirty="0" err="1"/>
              <a:t>ratings</a:t>
            </a:r>
            <a:r>
              <a:rPr lang="de-DE" dirty="0"/>
              <a:t> still </a:t>
            </a:r>
            <a:r>
              <a:rPr lang="de-DE" dirty="0" err="1"/>
              <a:t>correct</a:t>
            </a:r>
            <a:r>
              <a:rPr lang="de-DE" dirty="0"/>
              <a:t>?</a:t>
            </a:r>
            <a:endParaRPr dirty="0"/>
          </a:p>
          <a:p>
            <a:pPr marL="342900" lvl="0" indent="-342900" algn="l" rtl="0">
              <a:lnSpc>
                <a:spcPct val="90000"/>
              </a:lnSpc>
              <a:spcBef>
                <a:spcPts val="1000"/>
              </a:spcBef>
              <a:spcAft>
                <a:spcPts val="0"/>
              </a:spcAft>
              <a:buClr>
                <a:srgbClr val="F16924"/>
              </a:buClr>
              <a:buSzPts val="2400"/>
              <a:buFont typeface="Arial"/>
              <a:buChar char="•"/>
            </a:pPr>
            <a:r>
              <a:rPr lang="de-DE" dirty="0"/>
              <a:t>Do </a:t>
            </a:r>
            <a:r>
              <a:rPr lang="de-DE" dirty="0" err="1"/>
              <a:t>the</a:t>
            </a:r>
            <a:r>
              <a:rPr lang="de-DE" dirty="0"/>
              <a:t> </a:t>
            </a:r>
            <a:r>
              <a:rPr lang="de-DE" dirty="0" err="1"/>
              <a:t>stakeholders</a:t>
            </a:r>
            <a:r>
              <a:rPr lang="de-DE" dirty="0"/>
              <a:t> </a:t>
            </a:r>
            <a:r>
              <a:rPr lang="de-DE" dirty="0" err="1"/>
              <a:t>react</a:t>
            </a:r>
            <a:r>
              <a:rPr lang="de-DE" dirty="0"/>
              <a:t> </a:t>
            </a:r>
            <a:r>
              <a:rPr lang="de-DE" dirty="0" err="1"/>
              <a:t>as</a:t>
            </a:r>
            <a:r>
              <a:rPr lang="de-DE" dirty="0"/>
              <a:t> </a:t>
            </a:r>
            <a:r>
              <a:rPr lang="de-DE" dirty="0" err="1"/>
              <a:t>planned</a:t>
            </a:r>
            <a:r>
              <a:rPr lang="de-DE" dirty="0"/>
              <a:t> </a:t>
            </a:r>
            <a:r>
              <a:rPr lang="de-DE" dirty="0" err="1"/>
              <a:t>or</a:t>
            </a:r>
            <a:r>
              <a:rPr lang="de-DE" dirty="0"/>
              <a:t> </a:t>
            </a:r>
            <a:r>
              <a:rPr lang="de-DE" dirty="0" err="1"/>
              <a:t>should</a:t>
            </a:r>
            <a:r>
              <a:rPr lang="de-DE" dirty="0"/>
              <a:t> </a:t>
            </a:r>
            <a:r>
              <a:rPr lang="de-DE" dirty="0" err="1"/>
              <a:t>measures</a:t>
            </a:r>
            <a:r>
              <a:rPr lang="de-DE" dirty="0"/>
              <a:t> </a:t>
            </a:r>
            <a:r>
              <a:rPr lang="de-DE" dirty="0" err="1"/>
              <a:t>be</a:t>
            </a:r>
            <a:r>
              <a:rPr lang="de-DE" dirty="0"/>
              <a:t> </a:t>
            </a:r>
            <a:r>
              <a:rPr lang="de-DE" dirty="0" err="1"/>
              <a:t>adjusted</a:t>
            </a:r>
            <a:r>
              <a:rPr lang="de-DE" dirty="0"/>
              <a:t>? </a:t>
            </a:r>
            <a:endParaRPr dirty="0"/>
          </a:p>
          <a:p>
            <a:pPr marL="0" lvl="0" indent="0" algn="l" rtl="0">
              <a:lnSpc>
                <a:spcPct val="90000"/>
              </a:lnSpc>
              <a:spcBef>
                <a:spcPts val="1000"/>
              </a:spcBef>
              <a:spcAft>
                <a:spcPts val="0"/>
              </a:spcAft>
              <a:buClr>
                <a:srgbClr val="F16924"/>
              </a:buClr>
              <a:buSzPts val="2400"/>
              <a:buNone/>
            </a:pPr>
            <a:r>
              <a:rPr lang="de-DE" b="1" dirty="0" err="1"/>
              <a:t>If</a:t>
            </a:r>
            <a:r>
              <a:rPr lang="de-DE" b="1" dirty="0"/>
              <a:t> </a:t>
            </a:r>
            <a:r>
              <a:rPr lang="de-DE" b="1" dirty="0" err="1"/>
              <a:t>this</a:t>
            </a:r>
            <a:r>
              <a:rPr lang="de-DE" b="1" dirty="0"/>
              <a:t> </a:t>
            </a:r>
            <a:r>
              <a:rPr lang="de-DE" b="1" dirty="0" err="1"/>
              <a:t>step</a:t>
            </a:r>
            <a:r>
              <a:rPr lang="de-DE" b="1" dirty="0"/>
              <a:t> </a:t>
            </a:r>
            <a:r>
              <a:rPr lang="de-DE" b="1" dirty="0" err="1"/>
              <a:t>is</a:t>
            </a:r>
            <a:r>
              <a:rPr lang="de-DE" b="1" dirty="0"/>
              <a:t> </a:t>
            </a:r>
            <a:r>
              <a:rPr lang="de-DE" b="1" dirty="0" err="1"/>
              <a:t>neglected</a:t>
            </a:r>
            <a:r>
              <a:rPr lang="de-DE" b="1" dirty="0"/>
              <a:t>, </a:t>
            </a:r>
            <a:r>
              <a:rPr lang="de-DE" b="1" dirty="0" err="1"/>
              <a:t>stakeholder</a:t>
            </a:r>
            <a:r>
              <a:rPr lang="de-DE" b="1" dirty="0"/>
              <a:t> </a:t>
            </a:r>
            <a:r>
              <a:rPr lang="de-DE" b="1" dirty="0" err="1"/>
              <a:t>management</a:t>
            </a:r>
            <a:r>
              <a:rPr lang="de-DE" b="1" dirty="0"/>
              <a:t> loses </a:t>
            </a:r>
            <a:r>
              <a:rPr lang="de-DE" b="1" dirty="0" err="1"/>
              <a:t>much</a:t>
            </a:r>
            <a:r>
              <a:rPr lang="de-DE" b="1" dirty="0"/>
              <a:t> of </a:t>
            </a:r>
            <a:r>
              <a:rPr lang="de-DE" b="1" dirty="0" err="1"/>
              <a:t>its</a:t>
            </a:r>
            <a:r>
              <a:rPr lang="de-DE" b="1" dirty="0"/>
              <a:t> </a:t>
            </a:r>
            <a:r>
              <a:rPr lang="de-DE" b="1" dirty="0" err="1"/>
              <a:t>effectiveness</a:t>
            </a:r>
            <a:r>
              <a:rPr lang="de-DE" b="1" dirty="0"/>
              <a:t>.</a:t>
            </a:r>
            <a:endParaRPr b="1" dirty="0"/>
          </a:p>
          <a:p>
            <a:pPr marL="12700" lvl="0" indent="-12700" algn="l" rtl="0">
              <a:lnSpc>
                <a:spcPct val="90000"/>
              </a:lnSpc>
              <a:spcBef>
                <a:spcPts val="1000"/>
              </a:spcBef>
              <a:spcAft>
                <a:spcPts val="0"/>
              </a:spcAft>
              <a:buClr>
                <a:srgbClr val="595A59"/>
              </a:buClr>
              <a:buSzPts val="2400"/>
              <a:buNone/>
            </a:pPr>
            <a:endParaRPr sz="2400" b="1" dirty="0">
              <a:latin typeface="Calibri"/>
              <a:ea typeface="Calibri"/>
              <a:cs typeface="Calibri"/>
              <a:sym typeface="Calibri"/>
            </a:endParaRPr>
          </a:p>
        </p:txBody>
      </p:sp>
      <p:sp>
        <p:nvSpPr>
          <p:cNvPr id="1628" name="Google Shape;1628;p30"/>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a:solidFill>
                  <a:schemeClr val="lt1"/>
                </a:solidFill>
                <a:latin typeface="Calibri"/>
                <a:ea typeface="Calibri"/>
                <a:cs typeface="Calibri"/>
                <a:sym typeface="Calibri"/>
              </a:rPr>
              <a:t>Stakeholder management is a continuous process</a:t>
            </a:r>
            <a:endParaRPr sz="1600" b="0" i="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31"/>
          <p:cNvSpPr/>
          <p:nvPr/>
        </p:nvSpPr>
        <p:spPr>
          <a:xfrm>
            <a:off x="1" y="291787"/>
            <a:ext cx="12191999" cy="119981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4" name="Google Shape;1634;p31"/>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05 Stakeholder Monitoring and Review</a:t>
            </a:r>
            <a:endParaRPr/>
          </a:p>
        </p:txBody>
      </p:sp>
      <p:grpSp>
        <p:nvGrpSpPr>
          <p:cNvPr id="1635" name="Google Shape;1635;p31"/>
          <p:cNvGrpSpPr/>
          <p:nvPr/>
        </p:nvGrpSpPr>
        <p:grpSpPr>
          <a:xfrm>
            <a:off x="1963849" y="1347536"/>
            <a:ext cx="9102331" cy="4763173"/>
            <a:chOff x="3412191" y="2386198"/>
            <a:chExt cx="8448116" cy="4244411"/>
          </a:xfrm>
        </p:grpSpPr>
        <p:grpSp>
          <p:nvGrpSpPr>
            <p:cNvPr id="1636" name="Google Shape;1636;p31"/>
            <p:cNvGrpSpPr/>
            <p:nvPr/>
          </p:nvGrpSpPr>
          <p:grpSpPr>
            <a:xfrm>
              <a:off x="4079686" y="2386198"/>
              <a:ext cx="7780620" cy="4244411"/>
              <a:chOff x="1039852" y="419054"/>
              <a:chExt cx="10294883" cy="5615961"/>
            </a:xfrm>
          </p:grpSpPr>
          <p:sp>
            <p:nvSpPr>
              <p:cNvPr id="1637" name="Google Shape;1637;p31"/>
              <p:cNvSpPr/>
              <p:nvPr/>
            </p:nvSpPr>
            <p:spPr>
              <a:xfrm>
                <a:off x="1497051" y="1614050"/>
                <a:ext cx="3276600" cy="1473994"/>
              </a:xfrm>
              <a:prstGeom prst="rect">
                <a:avLst/>
              </a:prstGeom>
              <a:solidFill>
                <a:srgbClr val="9ED4D3">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38" name="Google Shape;1638;p31"/>
              <p:cNvSpPr/>
              <p:nvPr/>
            </p:nvSpPr>
            <p:spPr>
              <a:xfrm>
                <a:off x="1497051" y="3088044"/>
                <a:ext cx="3276600" cy="1473994"/>
              </a:xfrm>
              <a:prstGeom prst="rect">
                <a:avLst/>
              </a:prstGeom>
              <a:solidFill>
                <a:srgbClr val="9ED4D3">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39" name="Google Shape;1639;p31"/>
              <p:cNvSpPr/>
              <p:nvPr/>
            </p:nvSpPr>
            <p:spPr>
              <a:xfrm>
                <a:off x="1039852" y="1621194"/>
                <a:ext cx="456010" cy="1466851"/>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640" name="Google Shape;1640;p31"/>
              <p:cNvSpPr/>
              <p:nvPr/>
            </p:nvSpPr>
            <p:spPr>
              <a:xfrm>
                <a:off x="1039852" y="3088044"/>
                <a:ext cx="456010" cy="1473994"/>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641" name="Google Shape;1641;p31"/>
              <p:cNvSpPr/>
              <p:nvPr/>
            </p:nvSpPr>
            <p:spPr>
              <a:xfrm>
                <a:off x="4770081" y="1157874"/>
                <a:ext cx="3277790" cy="456176"/>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642" name="Google Shape;1642;p31"/>
              <p:cNvSpPr/>
              <p:nvPr/>
            </p:nvSpPr>
            <p:spPr>
              <a:xfrm>
                <a:off x="4772462" y="3088044"/>
                <a:ext cx="3277790" cy="1473994"/>
              </a:xfrm>
              <a:prstGeom prst="rect">
                <a:avLst/>
              </a:prstGeom>
              <a:solidFill>
                <a:srgbClr val="F27954">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43" name="Google Shape;1643;p31"/>
              <p:cNvSpPr/>
              <p:nvPr/>
            </p:nvSpPr>
            <p:spPr>
              <a:xfrm>
                <a:off x="4772462" y="1617622"/>
                <a:ext cx="3277790" cy="1470423"/>
              </a:xfrm>
              <a:prstGeom prst="rect">
                <a:avLst/>
              </a:prstGeom>
              <a:solidFill>
                <a:srgbClr val="F27954">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44" name="Google Shape;1644;p31"/>
              <p:cNvSpPr/>
              <p:nvPr/>
            </p:nvSpPr>
            <p:spPr>
              <a:xfrm>
                <a:off x="1496456" y="1157874"/>
                <a:ext cx="3277790" cy="456176"/>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645" name="Google Shape;1645;p31"/>
              <p:cNvSpPr txBox="1"/>
              <p:nvPr/>
            </p:nvSpPr>
            <p:spPr>
              <a:xfrm>
                <a:off x="2751823" y="1168049"/>
                <a:ext cx="762901" cy="437363"/>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LOW</a:t>
                </a:r>
                <a:endParaRPr/>
              </a:p>
            </p:txBody>
          </p:sp>
          <p:sp>
            <p:nvSpPr>
              <p:cNvPr id="1646" name="Google Shape;1646;p31"/>
              <p:cNvSpPr txBox="1"/>
              <p:nvPr/>
            </p:nvSpPr>
            <p:spPr>
              <a:xfrm>
                <a:off x="5852763" y="1168037"/>
                <a:ext cx="1352700" cy="3993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MEDIUM</a:t>
                </a:r>
                <a:endParaRPr/>
              </a:p>
            </p:txBody>
          </p:sp>
          <p:sp>
            <p:nvSpPr>
              <p:cNvPr id="1647" name="Google Shape;1647;p31"/>
              <p:cNvSpPr txBox="1"/>
              <p:nvPr/>
            </p:nvSpPr>
            <p:spPr>
              <a:xfrm rot="-5400000">
                <a:off x="860730" y="2135939"/>
                <a:ext cx="814258" cy="437363"/>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HIGH</a:t>
                </a:r>
                <a:endParaRPr/>
              </a:p>
            </p:txBody>
          </p:sp>
          <p:sp>
            <p:nvSpPr>
              <p:cNvPr id="1648" name="Google Shape;1648;p31"/>
              <p:cNvSpPr txBox="1"/>
              <p:nvPr/>
            </p:nvSpPr>
            <p:spPr>
              <a:xfrm rot="-5400000">
                <a:off x="523580" y="3612478"/>
                <a:ext cx="1467000" cy="415800"/>
              </a:xfrm>
              <a:prstGeom prst="rect">
                <a:avLst/>
              </a:prstGeom>
              <a:solidFill>
                <a:srgbClr val="F27954"/>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MEDIUM</a:t>
                </a:r>
                <a:endParaRPr/>
              </a:p>
            </p:txBody>
          </p:sp>
          <p:sp>
            <p:nvSpPr>
              <p:cNvPr id="1649" name="Google Shape;1649;p31"/>
              <p:cNvSpPr/>
              <p:nvPr/>
            </p:nvSpPr>
            <p:spPr>
              <a:xfrm>
                <a:off x="8054564" y="1157874"/>
                <a:ext cx="3277790" cy="456176"/>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650" name="Google Shape;1650;p31"/>
              <p:cNvSpPr/>
              <p:nvPr/>
            </p:nvSpPr>
            <p:spPr>
              <a:xfrm>
                <a:off x="8056945" y="3088044"/>
                <a:ext cx="3277790" cy="1473994"/>
              </a:xfrm>
              <a:prstGeom prst="rect">
                <a:avLst/>
              </a:prstGeom>
              <a:solidFill>
                <a:srgbClr val="79527B">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51" name="Google Shape;1651;p31"/>
              <p:cNvSpPr/>
              <p:nvPr/>
            </p:nvSpPr>
            <p:spPr>
              <a:xfrm>
                <a:off x="8056945" y="1617622"/>
                <a:ext cx="3277790" cy="1470423"/>
              </a:xfrm>
              <a:prstGeom prst="rect">
                <a:avLst/>
              </a:prstGeom>
              <a:solidFill>
                <a:srgbClr val="79527B">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52" name="Google Shape;1652;p31"/>
              <p:cNvSpPr txBox="1"/>
              <p:nvPr/>
            </p:nvSpPr>
            <p:spPr>
              <a:xfrm>
                <a:off x="9288417" y="1168049"/>
                <a:ext cx="814259" cy="437363"/>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HIGH</a:t>
                </a:r>
                <a:endParaRPr/>
              </a:p>
            </p:txBody>
          </p:sp>
          <p:sp>
            <p:nvSpPr>
              <p:cNvPr id="1653" name="Google Shape;1653;p31"/>
              <p:cNvSpPr/>
              <p:nvPr/>
            </p:nvSpPr>
            <p:spPr>
              <a:xfrm>
                <a:off x="1495862" y="4561021"/>
                <a:ext cx="3276600" cy="1473994"/>
              </a:xfrm>
              <a:prstGeom prst="rect">
                <a:avLst/>
              </a:prstGeom>
              <a:solidFill>
                <a:srgbClr val="9ED4D3">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54" name="Google Shape;1654;p31"/>
              <p:cNvSpPr/>
              <p:nvPr/>
            </p:nvSpPr>
            <p:spPr>
              <a:xfrm>
                <a:off x="1049177" y="4561021"/>
                <a:ext cx="445496" cy="1473994"/>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2"/>
                  </a:solidFill>
                  <a:latin typeface="Calibri"/>
                  <a:ea typeface="Calibri"/>
                  <a:cs typeface="Calibri"/>
                  <a:sym typeface="Calibri"/>
                </a:endParaRPr>
              </a:p>
            </p:txBody>
          </p:sp>
          <p:sp>
            <p:nvSpPr>
              <p:cNvPr id="1655" name="Google Shape;1655;p31"/>
              <p:cNvSpPr/>
              <p:nvPr/>
            </p:nvSpPr>
            <p:spPr>
              <a:xfrm>
                <a:off x="4771273" y="4561021"/>
                <a:ext cx="3277790" cy="1473994"/>
              </a:xfrm>
              <a:prstGeom prst="rect">
                <a:avLst/>
              </a:prstGeom>
              <a:solidFill>
                <a:srgbClr val="F27954">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56" name="Google Shape;1656;p31"/>
              <p:cNvSpPr txBox="1"/>
              <p:nvPr/>
            </p:nvSpPr>
            <p:spPr>
              <a:xfrm rot="-5400000">
                <a:off x="885221" y="5079338"/>
                <a:ext cx="762900" cy="437363"/>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LOW</a:t>
                </a:r>
                <a:endParaRPr/>
              </a:p>
            </p:txBody>
          </p:sp>
          <p:sp>
            <p:nvSpPr>
              <p:cNvPr id="1657" name="Google Shape;1657;p31"/>
              <p:cNvSpPr/>
              <p:nvPr/>
            </p:nvSpPr>
            <p:spPr>
              <a:xfrm>
                <a:off x="8055756" y="4561021"/>
                <a:ext cx="3277790" cy="1473994"/>
              </a:xfrm>
              <a:prstGeom prst="rect">
                <a:avLst/>
              </a:prstGeom>
              <a:solidFill>
                <a:srgbClr val="79527B">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1658" name="Google Shape;1658;p31"/>
              <p:cNvSpPr txBox="1"/>
              <p:nvPr/>
            </p:nvSpPr>
            <p:spPr>
              <a:xfrm>
                <a:off x="5096911" y="419054"/>
                <a:ext cx="2624129" cy="610849"/>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de-DE" sz="2400" b="1">
                    <a:solidFill>
                      <a:srgbClr val="595A59"/>
                    </a:solidFill>
                    <a:latin typeface="Calibri"/>
                    <a:ea typeface="Calibri"/>
                    <a:cs typeface="Calibri"/>
                    <a:sym typeface="Calibri"/>
                  </a:rPr>
                  <a:t>Influence</a:t>
                </a:r>
                <a:endParaRPr/>
              </a:p>
            </p:txBody>
          </p:sp>
          <p:sp>
            <p:nvSpPr>
              <p:cNvPr id="1659" name="Google Shape;1659;p31"/>
              <p:cNvSpPr/>
              <p:nvPr/>
            </p:nvSpPr>
            <p:spPr>
              <a:xfrm>
                <a:off x="2458071" y="1880526"/>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S1</a:t>
                </a:r>
                <a:endParaRPr/>
              </a:p>
            </p:txBody>
          </p:sp>
          <p:sp>
            <p:nvSpPr>
              <p:cNvPr id="1660" name="Google Shape;1660;p31"/>
              <p:cNvSpPr/>
              <p:nvPr/>
            </p:nvSpPr>
            <p:spPr>
              <a:xfrm>
                <a:off x="2857191" y="3296479"/>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S2</a:t>
                </a:r>
                <a:endParaRPr/>
              </a:p>
            </p:txBody>
          </p:sp>
          <p:sp>
            <p:nvSpPr>
              <p:cNvPr id="1661" name="Google Shape;1661;p31"/>
              <p:cNvSpPr/>
              <p:nvPr/>
            </p:nvSpPr>
            <p:spPr>
              <a:xfrm>
                <a:off x="4555406" y="2222500"/>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S3</a:t>
                </a:r>
                <a:endParaRPr/>
              </a:p>
            </p:txBody>
          </p:sp>
          <p:sp>
            <p:nvSpPr>
              <p:cNvPr id="1662" name="Google Shape;1662;p31"/>
              <p:cNvSpPr/>
              <p:nvPr/>
            </p:nvSpPr>
            <p:spPr>
              <a:xfrm>
                <a:off x="9997379" y="1654268"/>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S7</a:t>
                </a:r>
                <a:endParaRPr/>
              </a:p>
            </p:txBody>
          </p:sp>
          <p:sp>
            <p:nvSpPr>
              <p:cNvPr id="1663" name="Google Shape;1663;p31"/>
              <p:cNvSpPr/>
              <p:nvPr/>
            </p:nvSpPr>
            <p:spPr>
              <a:xfrm>
                <a:off x="8516115" y="1691044"/>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S6</a:t>
                </a:r>
                <a:endParaRPr/>
              </a:p>
            </p:txBody>
          </p:sp>
          <p:sp>
            <p:nvSpPr>
              <p:cNvPr id="1664" name="Google Shape;1664;p31"/>
              <p:cNvSpPr/>
              <p:nvPr/>
            </p:nvSpPr>
            <p:spPr>
              <a:xfrm>
                <a:off x="8207282" y="4695276"/>
                <a:ext cx="1232352"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S5</a:t>
                </a:r>
                <a:endParaRPr/>
              </a:p>
            </p:txBody>
          </p:sp>
          <p:sp>
            <p:nvSpPr>
              <p:cNvPr id="1665" name="Google Shape;1665;p31"/>
              <p:cNvSpPr/>
              <p:nvPr/>
            </p:nvSpPr>
            <p:spPr>
              <a:xfrm>
                <a:off x="5845199" y="4637128"/>
                <a:ext cx="1232351" cy="1206500"/>
              </a:xfrm>
              <a:prstGeom prst="ellipse">
                <a:avLst/>
              </a:prstGeom>
              <a:solidFill>
                <a:srgbClr val="85D2C7"/>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S4</a:t>
                </a:r>
                <a:endParaRPr/>
              </a:p>
            </p:txBody>
          </p:sp>
        </p:grpSp>
        <p:sp>
          <p:nvSpPr>
            <p:cNvPr id="1666" name="Google Shape;1666;p31"/>
            <p:cNvSpPr txBox="1"/>
            <p:nvPr/>
          </p:nvSpPr>
          <p:spPr>
            <a:xfrm rot="-5400000">
              <a:off x="2513405" y="4583590"/>
              <a:ext cx="2259236" cy="461665"/>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de-DE" sz="2400" b="1">
                  <a:solidFill>
                    <a:srgbClr val="595A59"/>
                  </a:solidFill>
                  <a:latin typeface="Calibri"/>
                  <a:ea typeface="Calibri"/>
                  <a:cs typeface="Calibri"/>
                  <a:sym typeface="Calibri"/>
                </a:rPr>
                <a:t>Involvement</a:t>
              </a:r>
              <a:endParaRPr/>
            </a:p>
          </p:txBody>
        </p:sp>
        <p:sp>
          <p:nvSpPr>
            <p:cNvPr id="1667" name="Google Shape;1667;p31"/>
            <p:cNvSpPr/>
            <p:nvPr/>
          </p:nvSpPr>
          <p:spPr>
            <a:xfrm>
              <a:off x="8860042" y="4481495"/>
              <a:ext cx="931381" cy="911844"/>
            </a:xfrm>
            <a:prstGeom prst="ellipse">
              <a:avLst/>
            </a:prstGeom>
            <a:solidFill>
              <a:srgbClr val="F27954"/>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S4</a:t>
              </a:r>
              <a:endParaRPr/>
            </a:p>
          </p:txBody>
        </p:sp>
        <p:sp>
          <p:nvSpPr>
            <p:cNvPr id="1668" name="Google Shape;1668;p31"/>
            <p:cNvSpPr/>
            <p:nvPr/>
          </p:nvSpPr>
          <p:spPr>
            <a:xfrm>
              <a:off x="10313749" y="4403358"/>
              <a:ext cx="931381" cy="911844"/>
            </a:xfrm>
            <a:prstGeom prst="ellipse">
              <a:avLst/>
            </a:prstGeom>
            <a:solidFill>
              <a:srgbClr val="F27954"/>
            </a:solidFill>
            <a:ln w="12700" cap="flat" cmpd="sng">
              <a:solidFill>
                <a:srgbClr val="E5E5E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chemeClr val="lt1"/>
                  </a:solidFill>
                  <a:latin typeface="Calibri"/>
                  <a:ea typeface="Calibri"/>
                  <a:cs typeface="Calibri"/>
                  <a:sym typeface="Calibri"/>
                </a:rPr>
                <a:t>S6</a:t>
              </a:r>
              <a:endParaRPr/>
            </a:p>
          </p:txBody>
        </p:sp>
        <p:cxnSp>
          <p:nvCxnSpPr>
            <p:cNvPr id="1669" name="Google Shape;1669;p31"/>
            <p:cNvCxnSpPr>
              <a:stCxn id="1665" idx="7"/>
            </p:cNvCxnSpPr>
            <p:nvPr/>
          </p:nvCxnSpPr>
          <p:spPr>
            <a:xfrm rot="10800000" flipH="1">
              <a:off x="8506432" y="5073455"/>
              <a:ext cx="699600" cy="634200"/>
            </a:xfrm>
            <a:prstGeom prst="straightConnector1">
              <a:avLst/>
            </a:prstGeom>
            <a:noFill/>
            <a:ln w="57150" cap="flat" cmpd="sng">
              <a:solidFill>
                <a:srgbClr val="79527B"/>
              </a:solidFill>
              <a:prstDash val="solid"/>
              <a:miter lim="800000"/>
              <a:headEnd type="none" w="sm" len="sm"/>
              <a:tailEnd type="triangle" w="med" len="med"/>
            </a:ln>
          </p:spPr>
        </p:cxnSp>
        <p:cxnSp>
          <p:nvCxnSpPr>
            <p:cNvPr id="1670" name="Google Shape;1670;p31"/>
            <p:cNvCxnSpPr/>
            <p:nvPr/>
          </p:nvCxnSpPr>
          <p:spPr>
            <a:xfrm>
              <a:off x="10429597" y="4206145"/>
              <a:ext cx="349842" cy="389027"/>
            </a:xfrm>
            <a:prstGeom prst="straightConnector1">
              <a:avLst/>
            </a:prstGeom>
            <a:noFill/>
            <a:ln w="57150" cap="flat" cmpd="sng">
              <a:solidFill>
                <a:srgbClr val="79527B"/>
              </a:solidFill>
              <a:prstDash val="solid"/>
              <a:miter lim="800000"/>
              <a:headEnd type="none" w="sm" len="sm"/>
              <a:tailEnd type="triangle" w="med" len="med"/>
            </a:ln>
          </p:spPr>
        </p:cxn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01A97E-9648-59FD-B270-C5634007BBAD}"/>
              </a:ext>
            </a:extLst>
          </p:cNvPr>
          <p:cNvSpPr>
            <a:spLocks noGrp="1"/>
          </p:cNvSpPr>
          <p:nvPr>
            <p:ph type="body" idx="1"/>
          </p:nvPr>
        </p:nvSpPr>
        <p:spPr/>
        <p:txBody>
          <a:bodyPr/>
          <a:lstStyle/>
          <a:p>
            <a:r>
              <a:rPr lang="de-DE" dirty="0" err="1"/>
              <a:t>Please</a:t>
            </a:r>
            <a:r>
              <a:rPr lang="de-DE" dirty="0"/>
              <a:t> </a:t>
            </a:r>
            <a:r>
              <a:rPr lang="de-DE" dirty="0" err="1"/>
              <a:t>consider</a:t>
            </a:r>
            <a:r>
              <a:rPr lang="de-DE" dirty="0"/>
              <a:t> </a:t>
            </a:r>
            <a:r>
              <a:rPr lang="de-DE" dirty="0">
                <a:solidFill>
                  <a:schemeClr val="bg1"/>
                </a:solidFill>
                <a:hlinkClick r:id="rId2">
                  <a:extLst>
                    <a:ext uri="{A12FA001-AC4F-418D-AE19-62706E023703}">
                      <ahyp:hlinkClr xmlns:ahyp="http://schemas.microsoft.com/office/drawing/2018/hyperlinkcolor" val="tx"/>
                    </a:ext>
                  </a:extLst>
                </a:hlinkClick>
              </a:rPr>
              <a:t>case </a:t>
            </a:r>
            <a:r>
              <a:rPr lang="de-DE" dirty="0" err="1">
                <a:solidFill>
                  <a:schemeClr val="bg1"/>
                </a:solidFill>
                <a:hlinkClick r:id="rId2">
                  <a:extLst>
                    <a:ext uri="{A12FA001-AC4F-418D-AE19-62706E023703}">
                      <ahyp:hlinkClr xmlns:ahyp="http://schemas.microsoft.com/office/drawing/2018/hyperlinkcolor" val="tx"/>
                    </a:ext>
                  </a:extLst>
                </a:hlinkClick>
              </a:rPr>
              <a:t>study</a:t>
            </a:r>
            <a:r>
              <a:rPr lang="de-DE" dirty="0">
                <a:solidFill>
                  <a:schemeClr val="bg1"/>
                </a:solidFill>
                <a:hlinkClick r:id="rId2">
                  <a:extLst>
                    <a:ext uri="{A12FA001-AC4F-418D-AE19-62706E023703}">
                      <ahyp:hlinkClr xmlns:ahyp="http://schemas.microsoft.com/office/drawing/2018/hyperlinkcolor" val="tx"/>
                    </a:ext>
                  </a:extLst>
                </a:hlinkClick>
              </a:rPr>
              <a:t> </a:t>
            </a:r>
            <a:r>
              <a:rPr lang="de-DE" dirty="0" err="1">
                <a:solidFill>
                  <a:schemeClr val="bg1"/>
                </a:solidFill>
                <a:hlinkClick r:id="rId2">
                  <a:extLst>
                    <a:ext uri="{A12FA001-AC4F-418D-AE19-62706E023703}">
                      <ahyp:hlinkClr xmlns:ahyp="http://schemas.microsoft.com/office/drawing/2018/hyperlinkcolor" val="tx"/>
                    </a:ext>
                  </a:extLst>
                </a:hlinkClick>
              </a:rPr>
              <a:t>no</a:t>
            </a:r>
            <a:r>
              <a:rPr lang="de-DE" dirty="0">
                <a:solidFill>
                  <a:schemeClr val="bg1"/>
                </a:solidFill>
                <a:hlinkClick r:id="rId2">
                  <a:extLst>
                    <a:ext uri="{A12FA001-AC4F-418D-AE19-62706E023703}">
                      <ahyp:hlinkClr xmlns:ahyp="http://schemas.microsoft.com/office/drawing/2018/hyperlinkcolor" val="tx"/>
                    </a:ext>
                  </a:extLst>
                </a:hlinkClick>
              </a:rPr>
              <a:t>. 8</a:t>
            </a:r>
            <a:r>
              <a:rPr lang="de-DE" dirty="0"/>
              <a:t> </a:t>
            </a:r>
            <a:r>
              <a:rPr lang="de-DE" dirty="0" err="1"/>
              <a:t>to</a:t>
            </a:r>
            <a:r>
              <a:rPr lang="de-DE" dirty="0"/>
              <a:t> </a:t>
            </a:r>
            <a:r>
              <a:rPr lang="de-DE" dirty="0" err="1"/>
              <a:t>discuss</a:t>
            </a:r>
            <a:r>
              <a:rPr lang="de-DE" dirty="0"/>
              <a:t> and </a:t>
            </a:r>
            <a:r>
              <a:rPr lang="de-DE" dirty="0" err="1"/>
              <a:t>learn</a:t>
            </a:r>
            <a:r>
              <a:rPr lang="de-DE" dirty="0"/>
              <a:t> </a:t>
            </a:r>
            <a:r>
              <a:rPr lang="de-DE" dirty="0" err="1"/>
              <a:t>more</a:t>
            </a:r>
            <a:r>
              <a:rPr lang="de-DE" dirty="0"/>
              <a:t> </a:t>
            </a:r>
            <a:r>
              <a:rPr lang="de-DE" dirty="0" err="1"/>
              <a:t>about</a:t>
            </a:r>
            <a:r>
              <a:rPr lang="de-DE" dirty="0"/>
              <a:t> </a:t>
            </a:r>
            <a:r>
              <a:rPr lang="de-DE" dirty="0" err="1"/>
              <a:t>the</a:t>
            </a:r>
            <a:r>
              <a:rPr lang="de-DE" dirty="0"/>
              <a:t> </a:t>
            </a:r>
            <a:r>
              <a:rPr lang="de-DE" dirty="0" err="1"/>
              <a:t>importance</a:t>
            </a:r>
            <a:r>
              <a:rPr lang="de-DE" dirty="0"/>
              <a:t> of </a:t>
            </a:r>
            <a:r>
              <a:rPr lang="de-DE" dirty="0" err="1"/>
              <a:t>stakeholder</a:t>
            </a:r>
            <a:r>
              <a:rPr lang="de-DE" dirty="0"/>
              <a:t> </a:t>
            </a:r>
            <a:r>
              <a:rPr lang="de-DE" dirty="0" err="1"/>
              <a:t>management</a:t>
            </a:r>
            <a:r>
              <a:rPr lang="de-DE" dirty="0"/>
              <a:t> in </a:t>
            </a:r>
            <a:r>
              <a:rPr lang="de-DE" dirty="0" err="1"/>
              <a:t>crises</a:t>
            </a:r>
            <a:r>
              <a:rPr lang="de-DE" dirty="0"/>
              <a:t>.</a:t>
            </a:r>
            <a:endParaRPr lang="en-GB" dirty="0"/>
          </a:p>
        </p:txBody>
      </p:sp>
      <p:sp>
        <p:nvSpPr>
          <p:cNvPr id="5" name="Textplatzhalter 4">
            <a:extLst>
              <a:ext uri="{FF2B5EF4-FFF2-40B4-BE49-F238E27FC236}">
                <a16:creationId xmlns:a16="http://schemas.microsoft.com/office/drawing/2014/main" id="{CB8532AC-291D-7008-D415-446A621D0E98}"/>
              </a:ext>
            </a:extLst>
          </p:cNvPr>
          <p:cNvSpPr>
            <a:spLocks noGrp="1"/>
          </p:cNvSpPr>
          <p:nvPr>
            <p:ph type="body" idx="2"/>
          </p:nvPr>
        </p:nvSpPr>
        <p:spPr/>
        <p:txBody>
          <a:bodyPr/>
          <a:lstStyle/>
          <a:p>
            <a:r>
              <a:rPr lang="de-DE" dirty="0"/>
              <a:t>Case Study</a:t>
            </a:r>
            <a:endParaRPr lang="en-GB" dirty="0"/>
          </a:p>
        </p:txBody>
      </p:sp>
      <p:sp>
        <p:nvSpPr>
          <p:cNvPr id="6" name="Bildplatzhalter 5">
            <a:extLst>
              <a:ext uri="{FF2B5EF4-FFF2-40B4-BE49-F238E27FC236}">
                <a16:creationId xmlns:a16="http://schemas.microsoft.com/office/drawing/2014/main" id="{2C3D5738-B1B8-91F4-3F8C-E18FA3D44C30}"/>
              </a:ext>
            </a:extLst>
          </p:cNvPr>
          <p:cNvSpPr>
            <a:spLocks noGrp="1"/>
          </p:cNvSpPr>
          <p:nvPr>
            <p:ph type="pic" idx="3"/>
          </p:nvPr>
        </p:nvSpPr>
        <p:spPr/>
      </p:sp>
      <p:pic>
        <p:nvPicPr>
          <p:cNvPr id="7" name="Grafik 6" descr="Lupe">
            <a:extLst>
              <a:ext uri="{FF2B5EF4-FFF2-40B4-BE49-F238E27FC236}">
                <a16:creationId xmlns:a16="http://schemas.microsoft.com/office/drawing/2014/main" id="{C4252AE5-629E-9169-85C6-FB83E657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7659" y="1339508"/>
            <a:ext cx="3569384" cy="3569384"/>
          </a:xfrm>
          <a:prstGeom prst="rect">
            <a:avLst/>
          </a:prstGeom>
        </p:spPr>
      </p:pic>
    </p:spTree>
    <p:extLst>
      <p:ext uri="{BB962C8B-B14F-4D97-AF65-F5344CB8AC3E}">
        <p14:creationId xmlns:p14="http://schemas.microsoft.com/office/powerpoint/2010/main" val="3375586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32"/>
          <p:cNvSpPr txBox="1">
            <a:spLocks noGrp="1"/>
          </p:cNvSpPr>
          <p:nvPr>
            <p:ph type="body" idx="1"/>
          </p:nvPr>
        </p:nvSpPr>
        <p:spPr>
          <a:xfrm>
            <a:off x="666707" y="752637"/>
            <a:ext cx="4751959" cy="37770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de-DE" sz="4400"/>
              <a:t>03</a:t>
            </a:r>
            <a:endParaRPr/>
          </a:p>
          <a:p>
            <a:pPr marL="0" lvl="0" indent="0" algn="l" rtl="0">
              <a:lnSpc>
                <a:spcPct val="90000"/>
              </a:lnSpc>
              <a:spcBef>
                <a:spcPts val="300"/>
              </a:spcBef>
              <a:spcAft>
                <a:spcPts val="0"/>
              </a:spcAft>
              <a:buClr>
                <a:schemeClr val="lt1"/>
              </a:buClr>
              <a:buSzPts val="4800"/>
              <a:buNone/>
            </a:pPr>
            <a:r>
              <a:rPr lang="de-DE"/>
              <a:t>Human Resources &amp; Internal Crisis Communication</a:t>
            </a:r>
            <a:endParaRPr/>
          </a:p>
        </p:txBody>
      </p:sp>
      <p:sp>
        <p:nvSpPr>
          <p:cNvPr id="1676" name="Google Shape;1676;p32"/>
          <p:cNvSpPr txBox="1"/>
          <p:nvPr/>
        </p:nvSpPr>
        <p:spPr>
          <a:xfrm>
            <a:off x="666708" y="2605169"/>
            <a:ext cx="4941612" cy="164766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5100"/>
              <a:buFont typeface="Arial"/>
              <a:buNone/>
            </a:pPr>
            <a:endParaRPr sz="5100" b="0" i="0">
              <a:solidFill>
                <a:schemeClr val="lt1"/>
              </a:solidFill>
              <a:latin typeface="Calibri"/>
              <a:ea typeface="Calibri"/>
              <a:cs typeface="Calibri"/>
              <a:sym typeface="Calibri"/>
            </a:endParaRPr>
          </a:p>
          <a:p>
            <a:pPr marL="0" marR="0" lvl="0" indent="0" algn="l" rtl="0">
              <a:lnSpc>
                <a:spcPct val="90000"/>
              </a:lnSpc>
              <a:spcBef>
                <a:spcPts val="300"/>
              </a:spcBef>
              <a:spcAft>
                <a:spcPts val="0"/>
              </a:spcAft>
              <a:buClr>
                <a:schemeClr val="lt1"/>
              </a:buClr>
              <a:buSzPts val="4800"/>
              <a:buFont typeface="Arial"/>
              <a:buNone/>
            </a:pPr>
            <a:endParaRPr sz="4800" b="0" i="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33"/>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3600"/>
              <a:buNone/>
            </a:pPr>
            <a:endParaRPr/>
          </a:p>
        </p:txBody>
      </p:sp>
      <p:sp>
        <p:nvSpPr>
          <p:cNvPr id="1682" name="Google Shape;1682;p33"/>
          <p:cNvSpPr/>
          <p:nvPr/>
        </p:nvSpPr>
        <p:spPr>
          <a:xfrm>
            <a:off x="1" y="291787"/>
            <a:ext cx="12191999" cy="1199810"/>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3" name="Google Shape;1683;p33"/>
          <p:cNvSpPr txBox="1"/>
          <p:nvPr/>
        </p:nvSpPr>
        <p:spPr>
          <a:xfrm>
            <a:off x="360829" y="471734"/>
            <a:ext cx="11470341" cy="582221"/>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lt1"/>
              </a:buClr>
              <a:buSzPts val="3600"/>
              <a:buFont typeface="Arial"/>
              <a:buNone/>
            </a:pPr>
            <a:r>
              <a:rPr lang="de-DE" sz="3600" b="0" i="0" dirty="0">
                <a:solidFill>
                  <a:schemeClr val="lt1"/>
                </a:solidFill>
                <a:latin typeface="Calibri"/>
                <a:ea typeface="Calibri"/>
                <a:cs typeface="Calibri"/>
                <a:sym typeface="Calibri"/>
              </a:rPr>
              <a:t>Risk Management Starts </a:t>
            </a:r>
            <a:r>
              <a:rPr lang="de-DE" sz="3600" b="0" i="0" dirty="0" err="1">
                <a:solidFill>
                  <a:schemeClr val="lt1"/>
                </a:solidFill>
                <a:latin typeface="Calibri"/>
                <a:ea typeface="Calibri"/>
                <a:cs typeface="Calibri"/>
                <a:sym typeface="Calibri"/>
              </a:rPr>
              <a:t>with</a:t>
            </a:r>
            <a:r>
              <a:rPr lang="de-DE" sz="3600" b="0" i="0" dirty="0">
                <a:solidFill>
                  <a:schemeClr val="lt1"/>
                </a:solidFill>
                <a:latin typeface="Calibri"/>
                <a:ea typeface="Calibri"/>
                <a:cs typeface="Calibri"/>
                <a:sym typeface="Calibri"/>
              </a:rPr>
              <a:t> Listening to </a:t>
            </a:r>
            <a:r>
              <a:rPr lang="de-DE" sz="3600" b="0" i="0" dirty="0" err="1">
                <a:solidFill>
                  <a:schemeClr val="lt1"/>
                </a:solidFill>
                <a:latin typeface="Calibri"/>
                <a:ea typeface="Calibri"/>
                <a:cs typeface="Calibri"/>
                <a:sym typeface="Calibri"/>
              </a:rPr>
              <a:t>the</a:t>
            </a:r>
            <a:r>
              <a:rPr lang="de-DE" sz="3600" b="0" i="0" dirty="0">
                <a:solidFill>
                  <a:schemeClr val="lt1"/>
                </a:solidFill>
                <a:latin typeface="Calibri"/>
                <a:ea typeface="Calibri"/>
                <a:cs typeface="Calibri"/>
                <a:sym typeface="Calibri"/>
              </a:rPr>
              <a:t> </a:t>
            </a:r>
            <a:r>
              <a:rPr lang="de-DE" sz="3600" b="0" i="0" dirty="0" err="1">
                <a:solidFill>
                  <a:schemeClr val="lt1"/>
                </a:solidFill>
                <a:latin typeface="Calibri"/>
                <a:ea typeface="Calibri"/>
                <a:cs typeface="Calibri"/>
                <a:sym typeface="Calibri"/>
              </a:rPr>
              <a:t>Staff</a:t>
            </a:r>
            <a:r>
              <a:rPr lang="de-DE" sz="3600" b="0" i="0" dirty="0">
                <a:solidFill>
                  <a:schemeClr val="lt1"/>
                </a:solidFill>
                <a:latin typeface="Calibri"/>
                <a:ea typeface="Calibri"/>
                <a:cs typeface="Calibri"/>
                <a:sym typeface="Calibri"/>
              </a:rPr>
              <a:t> </a:t>
            </a:r>
            <a:endParaRPr dirty="0"/>
          </a:p>
        </p:txBody>
      </p:sp>
      <p:sp>
        <p:nvSpPr>
          <p:cNvPr id="1684" name="Google Shape;1684;p33"/>
          <p:cNvSpPr txBox="1">
            <a:spLocks noGrp="1"/>
          </p:cNvSpPr>
          <p:nvPr>
            <p:ph type="body" idx="1"/>
          </p:nvPr>
        </p:nvSpPr>
        <p:spPr>
          <a:xfrm>
            <a:off x="390525" y="1757363"/>
            <a:ext cx="4435475" cy="3867150"/>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r>
              <a:rPr lang="de-DE" dirty="0" err="1"/>
              <a:t>Interestingly</a:t>
            </a:r>
            <a:r>
              <a:rPr lang="de-DE" dirty="0"/>
              <a:t>, </a:t>
            </a:r>
            <a:r>
              <a:rPr lang="de-DE" dirty="0" err="1"/>
              <a:t>many</a:t>
            </a:r>
            <a:r>
              <a:rPr lang="de-DE" dirty="0"/>
              <a:t> </a:t>
            </a:r>
            <a:r>
              <a:rPr lang="de-DE" dirty="0" err="1"/>
              <a:t>entrepreneurs</a:t>
            </a:r>
            <a:r>
              <a:rPr lang="de-DE" dirty="0"/>
              <a:t> </a:t>
            </a:r>
            <a:r>
              <a:rPr lang="de-DE" dirty="0" err="1"/>
              <a:t>consider</a:t>
            </a:r>
            <a:r>
              <a:rPr lang="de-DE" dirty="0"/>
              <a:t> </a:t>
            </a:r>
            <a:r>
              <a:rPr lang="de-DE" dirty="0" err="1"/>
              <a:t>their</a:t>
            </a:r>
            <a:r>
              <a:rPr lang="de-DE" dirty="0"/>
              <a:t> </a:t>
            </a:r>
            <a:r>
              <a:rPr lang="de-DE" dirty="0" err="1"/>
              <a:t>company</a:t>
            </a:r>
            <a:r>
              <a:rPr lang="de-DE" dirty="0"/>
              <a:t> to </a:t>
            </a:r>
            <a:r>
              <a:rPr lang="de-DE" dirty="0" err="1"/>
              <a:t>be</a:t>
            </a:r>
            <a:r>
              <a:rPr lang="de-DE" dirty="0"/>
              <a:t> </a:t>
            </a:r>
            <a:r>
              <a:rPr lang="de-DE" dirty="0" err="1"/>
              <a:t>well</a:t>
            </a:r>
            <a:r>
              <a:rPr lang="de-DE" dirty="0"/>
              <a:t> </a:t>
            </a:r>
            <a:r>
              <a:rPr lang="de-DE" dirty="0" err="1"/>
              <a:t>prepared</a:t>
            </a:r>
            <a:r>
              <a:rPr lang="de-DE" dirty="0"/>
              <a:t> </a:t>
            </a:r>
            <a:r>
              <a:rPr lang="de-DE" dirty="0" err="1"/>
              <a:t>for</a:t>
            </a:r>
            <a:r>
              <a:rPr lang="de-DE" dirty="0"/>
              <a:t> </a:t>
            </a:r>
            <a:r>
              <a:rPr lang="de-DE" dirty="0" err="1"/>
              <a:t>crises</a:t>
            </a:r>
            <a:r>
              <a:rPr lang="de-DE" dirty="0"/>
              <a:t> - but </a:t>
            </a:r>
            <a:r>
              <a:rPr lang="de-DE" dirty="0" err="1"/>
              <a:t>when</a:t>
            </a:r>
            <a:r>
              <a:rPr lang="de-DE" dirty="0"/>
              <a:t> </a:t>
            </a:r>
            <a:r>
              <a:rPr lang="de-DE" dirty="0" err="1"/>
              <a:t>asked</a:t>
            </a:r>
            <a:r>
              <a:rPr lang="de-DE" dirty="0"/>
              <a:t> </a:t>
            </a:r>
            <a:r>
              <a:rPr lang="de-DE" dirty="0" err="1"/>
              <a:t>if</a:t>
            </a:r>
            <a:r>
              <a:rPr lang="de-DE" dirty="0"/>
              <a:t> </a:t>
            </a:r>
            <a:r>
              <a:rPr lang="de-DE" dirty="0" err="1"/>
              <a:t>they</a:t>
            </a:r>
            <a:r>
              <a:rPr lang="de-DE" dirty="0"/>
              <a:t> </a:t>
            </a:r>
            <a:r>
              <a:rPr lang="de-DE" dirty="0" err="1"/>
              <a:t>systematically</a:t>
            </a:r>
            <a:r>
              <a:rPr lang="de-DE" dirty="0"/>
              <a:t> </a:t>
            </a:r>
            <a:r>
              <a:rPr lang="de-DE" dirty="0" err="1"/>
              <a:t>ask</a:t>
            </a:r>
            <a:r>
              <a:rPr lang="de-DE" dirty="0"/>
              <a:t> </a:t>
            </a:r>
            <a:r>
              <a:rPr lang="de-DE" dirty="0" err="1"/>
              <a:t>about</a:t>
            </a:r>
            <a:r>
              <a:rPr lang="de-DE" dirty="0"/>
              <a:t> </a:t>
            </a:r>
            <a:r>
              <a:rPr lang="de-DE" dirty="0" err="1"/>
              <a:t>risks</a:t>
            </a:r>
            <a:r>
              <a:rPr lang="de-DE" dirty="0"/>
              <a:t> </a:t>
            </a:r>
            <a:r>
              <a:rPr lang="de-DE" dirty="0" err="1"/>
              <a:t>within</a:t>
            </a:r>
            <a:r>
              <a:rPr lang="de-DE" dirty="0"/>
              <a:t> </a:t>
            </a:r>
            <a:r>
              <a:rPr lang="de-DE" dirty="0" err="1"/>
              <a:t>their</a:t>
            </a:r>
            <a:r>
              <a:rPr lang="de-DE" dirty="0"/>
              <a:t> </a:t>
            </a:r>
            <a:r>
              <a:rPr lang="de-DE" dirty="0" err="1"/>
              <a:t>organisation</a:t>
            </a:r>
            <a:r>
              <a:rPr lang="de-DE" dirty="0"/>
              <a:t>, </a:t>
            </a:r>
            <a:r>
              <a:rPr lang="de-DE" dirty="0" err="1"/>
              <a:t>they</a:t>
            </a:r>
            <a:r>
              <a:rPr lang="de-DE" dirty="0"/>
              <a:t> </a:t>
            </a:r>
            <a:r>
              <a:rPr lang="de-DE" dirty="0" err="1"/>
              <a:t>have</a:t>
            </a:r>
            <a:r>
              <a:rPr lang="de-DE" dirty="0"/>
              <a:t> to </a:t>
            </a:r>
            <a:r>
              <a:rPr lang="de-DE" dirty="0" err="1"/>
              <a:t>say</a:t>
            </a:r>
            <a:r>
              <a:rPr lang="de-DE" dirty="0"/>
              <a:t> </a:t>
            </a:r>
            <a:r>
              <a:rPr lang="de-DE" dirty="0" err="1"/>
              <a:t>no</a:t>
            </a:r>
            <a:r>
              <a:rPr lang="de-DE" dirty="0"/>
              <a:t>.</a:t>
            </a:r>
            <a:endParaRPr dirty="0"/>
          </a:p>
          <a:p>
            <a:pPr marL="12700" lvl="0" indent="-12700" algn="l" rtl="0">
              <a:lnSpc>
                <a:spcPct val="90000"/>
              </a:lnSpc>
              <a:spcBef>
                <a:spcPts val="1000"/>
              </a:spcBef>
              <a:spcAft>
                <a:spcPts val="0"/>
              </a:spcAft>
              <a:buClr>
                <a:srgbClr val="595A59"/>
              </a:buClr>
              <a:buSzPts val="2400"/>
              <a:buNone/>
            </a:pPr>
            <a:endParaRPr dirty="0"/>
          </a:p>
          <a:p>
            <a:pPr marL="12700" lvl="0" indent="-12700" algn="l" rtl="0">
              <a:lnSpc>
                <a:spcPct val="90000"/>
              </a:lnSpc>
              <a:spcBef>
                <a:spcPts val="1000"/>
              </a:spcBef>
              <a:spcAft>
                <a:spcPts val="0"/>
              </a:spcAft>
              <a:buClr>
                <a:srgbClr val="595A59"/>
              </a:buClr>
              <a:buSzPts val="2400"/>
              <a:buNone/>
            </a:pPr>
            <a:r>
              <a:rPr lang="de-DE" dirty="0" err="1"/>
              <a:t>Yet</a:t>
            </a:r>
            <a:r>
              <a:rPr lang="de-DE" dirty="0"/>
              <a:t>, </a:t>
            </a:r>
            <a:r>
              <a:rPr lang="de-DE" dirty="0" err="1"/>
              <a:t>this</a:t>
            </a:r>
            <a:r>
              <a:rPr lang="de-DE" dirty="0"/>
              <a:t> </a:t>
            </a:r>
            <a:r>
              <a:rPr lang="de-DE" dirty="0" err="1"/>
              <a:t>is</a:t>
            </a:r>
            <a:r>
              <a:rPr lang="de-DE" dirty="0"/>
              <a:t> </a:t>
            </a:r>
            <a:r>
              <a:rPr lang="de-DE" dirty="0" err="1"/>
              <a:t>the</a:t>
            </a:r>
            <a:r>
              <a:rPr lang="de-DE" dirty="0"/>
              <a:t> </a:t>
            </a:r>
            <a:r>
              <a:rPr lang="de-DE" dirty="0" err="1"/>
              <a:t>most</a:t>
            </a:r>
            <a:r>
              <a:rPr lang="de-DE" dirty="0"/>
              <a:t> </a:t>
            </a:r>
            <a:r>
              <a:rPr lang="de-DE" dirty="0" err="1"/>
              <a:t>obvious</a:t>
            </a:r>
            <a:r>
              <a:rPr lang="de-DE" dirty="0"/>
              <a:t> source to </a:t>
            </a:r>
            <a:r>
              <a:rPr lang="de-DE" dirty="0" err="1"/>
              <a:t>start</a:t>
            </a:r>
            <a:r>
              <a:rPr lang="de-DE" dirty="0"/>
              <a:t> </a:t>
            </a:r>
            <a:r>
              <a:rPr lang="de-DE" dirty="0" err="1"/>
              <a:t>with</a:t>
            </a:r>
            <a:r>
              <a:rPr lang="de-DE" dirty="0"/>
              <a:t> </a:t>
            </a:r>
            <a:r>
              <a:rPr lang="de-DE" dirty="0" err="1"/>
              <a:t>risk</a:t>
            </a:r>
            <a:r>
              <a:rPr lang="de-DE" dirty="0"/>
              <a:t> </a:t>
            </a:r>
            <a:r>
              <a:rPr lang="de-DE" dirty="0" err="1"/>
              <a:t>management</a:t>
            </a:r>
            <a:r>
              <a:rPr lang="de-DE" dirty="0"/>
              <a:t>.</a:t>
            </a:r>
            <a:endParaRPr dirty="0"/>
          </a:p>
          <a:p>
            <a:pPr marL="12700" lvl="0" indent="-12700" algn="l" rtl="0">
              <a:lnSpc>
                <a:spcPct val="90000"/>
              </a:lnSpc>
              <a:spcBef>
                <a:spcPts val="1000"/>
              </a:spcBef>
              <a:spcAft>
                <a:spcPts val="0"/>
              </a:spcAft>
              <a:buClr>
                <a:srgbClr val="595A59"/>
              </a:buClr>
              <a:buSzPts val="2400"/>
              <a:buNone/>
            </a:pPr>
            <a:endParaRPr dirty="0"/>
          </a:p>
        </p:txBody>
      </p:sp>
      <p:sp>
        <p:nvSpPr>
          <p:cNvPr id="1685" name="Google Shape;1685;p33"/>
          <p:cNvSpPr/>
          <p:nvPr/>
        </p:nvSpPr>
        <p:spPr>
          <a:xfrm>
            <a:off x="5371193" y="4550057"/>
            <a:ext cx="2637463" cy="1631964"/>
          </a:xfrm>
          <a:prstGeom prst="rect">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86" name="Google Shape;1686;p33"/>
          <p:cNvGrpSpPr/>
          <p:nvPr/>
        </p:nvGrpSpPr>
        <p:grpSpPr>
          <a:xfrm>
            <a:off x="6045514" y="1932271"/>
            <a:ext cx="1288821" cy="1754913"/>
            <a:chOff x="4776883" y="2065959"/>
            <a:chExt cx="1288821" cy="1754913"/>
          </a:xfrm>
        </p:grpSpPr>
        <p:sp>
          <p:nvSpPr>
            <p:cNvPr id="1687" name="Google Shape;1687;p33"/>
            <p:cNvSpPr/>
            <p:nvPr/>
          </p:nvSpPr>
          <p:spPr>
            <a:xfrm>
              <a:off x="4776883"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88" name="Google Shape;1688;p33"/>
            <p:cNvSpPr/>
            <p:nvPr/>
          </p:nvSpPr>
          <p:spPr>
            <a:xfrm>
              <a:off x="4776883"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89" name="Google Shape;1689;p33"/>
            <p:cNvSpPr/>
            <p:nvPr/>
          </p:nvSpPr>
          <p:spPr>
            <a:xfrm>
              <a:off x="4776883"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0" name="Google Shape;1690;p33"/>
            <p:cNvSpPr/>
            <p:nvPr/>
          </p:nvSpPr>
          <p:spPr>
            <a:xfrm>
              <a:off x="4776883"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1" name="Google Shape;1691;p33"/>
            <p:cNvSpPr/>
            <p:nvPr/>
          </p:nvSpPr>
          <p:spPr>
            <a:xfrm>
              <a:off x="4776883"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2" name="Google Shape;1692;p33"/>
            <p:cNvSpPr/>
            <p:nvPr/>
          </p:nvSpPr>
          <p:spPr>
            <a:xfrm>
              <a:off x="4776883"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3" name="Google Shape;1693;p33"/>
            <p:cNvSpPr/>
            <p:nvPr/>
          </p:nvSpPr>
          <p:spPr>
            <a:xfrm>
              <a:off x="4776883"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4" name="Google Shape;1694;p33"/>
            <p:cNvSpPr/>
            <p:nvPr/>
          </p:nvSpPr>
          <p:spPr>
            <a:xfrm>
              <a:off x="4776883"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5" name="Google Shape;1695;p33"/>
            <p:cNvSpPr/>
            <p:nvPr/>
          </p:nvSpPr>
          <p:spPr>
            <a:xfrm>
              <a:off x="4776883"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6" name="Google Shape;1696;p33"/>
            <p:cNvSpPr/>
            <p:nvPr/>
          </p:nvSpPr>
          <p:spPr>
            <a:xfrm>
              <a:off x="4776883"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7" name="Google Shape;1697;p33"/>
            <p:cNvSpPr/>
            <p:nvPr/>
          </p:nvSpPr>
          <p:spPr>
            <a:xfrm>
              <a:off x="4967561"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8" name="Google Shape;1698;p33"/>
            <p:cNvSpPr/>
            <p:nvPr/>
          </p:nvSpPr>
          <p:spPr>
            <a:xfrm>
              <a:off x="4967561"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699" name="Google Shape;1699;p33"/>
            <p:cNvSpPr/>
            <p:nvPr/>
          </p:nvSpPr>
          <p:spPr>
            <a:xfrm>
              <a:off x="4967561"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0" name="Google Shape;1700;p33"/>
            <p:cNvSpPr/>
            <p:nvPr/>
          </p:nvSpPr>
          <p:spPr>
            <a:xfrm>
              <a:off x="4967561"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1" name="Google Shape;1701;p33"/>
            <p:cNvSpPr/>
            <p:nvPr/>
          </p:nvSpPr>
          <p:spPr>
            <a:xfrm>
              <a:off x="4967561"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2" name="Google Shape;1702;p33"/>
            <p:cNvSpPr/>
            <p:nvPr/>
          </p:nvSpPr>
          <p:spPr>
            <a:xfrm>
              <a:off x="4967561"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3" name="Google Shape;1703;p33"/>
            <p:cNvSpPr/>
            <p:nvPr/>
          </p:nvSpPr>
          <p:spPr>
            <a:xfrm>
              <a:off x="4967561"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4" name="Google Shape;1704;p33"/>
            <p:cNvSpPr/>
            <p:nvPr/>
          </p:nvSpPr>
          <p:spPr>
            <a:xfrm>
              <a:off x="4967561"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5" name="Google Shape;1705;p33"/>
            <p:cNvSpPr/>
            <p:nvPr/>
          </p:nvSpPr>
          <p:spPr>
            <a:xfrm>
              <a:off x="4967561"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6" name="Google Shape;1706;p33"/>
            <p:cNvSpPr/>
            <p:nvPr/>
          </p:nvSpPr>
          <p:spPr>
            <a:xfrm>
              <a:off x="4967561"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7" name="Google Shape;1707;p33"/>
            <p:cNvSpPr/>
            <p:nvPr/>
          </p:nvSpPr>
          <p:spPr>
            <a:xfrm>
              <a:off x="5154705"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8" name="Google Shape;1708;p33"/>
            <p:cNvSpPr/>
            <p:nvPr/>
          </p:nvSpPr>
          <p:spPr>
            <a:xfrm>
              <a:off x="5154705"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09" name="Google Shape;1709;p33"/>
            <p:cNvSpPr/>
            <p:nvPr/>
          </p:nvSpPr>
          <p:spPr>
            <a:xfrm>
              <a:off x="5154705"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0" name="Google Shape;1710;p33"/>
            <p:cNvSpPr/>
            <p:nvPr/>
          </p:nvSpPr>
          <p:spPr>
            <a:xfrm>
              <a:off x="5154705"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1" name="Google Shape;1711;p33"/>
            <p:cNvSpPr/>
            <p:nvPr/>
          </p:nvSpPr>
          <p:spPr>
            <a:xfrm>
              <a:off x="5154705"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2" name="Google Shape;1712;p33"/>
            <p:cNvSpPr/>
            <p:nvPr/>
          </p:nvSpPr>
          <p:spPr>
            <a:xfrm>
              <a:off x="5154705"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3" name="Google Shape;1713;p33"/>
            <p:cNvSpPr/>
            <p:nvPr/>
          </p:nvSpPr>
          <p:spPr>
            <a:xfrm>
              <a:off x="5154705"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4" name="Google Shape;1714;p33"/>
            <p:cNvSpPr/>
            <p:nvPr/>
          </p:nvSpPr>
          <p:spPr>
            <a:xfrm>
              <a:off x="5154705"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5" name="Google Shape;1715;p33"/>
            <p:cNvSpPr/>
            <p:nvPr/>
          </p:nvSpPr>
          <p:spPr>
            <a:xfrm>
              <a:off x="5154705"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6" name="Google Shape;1716;p33"/>
            <p:cNvSpPr/>
            <p:nvPr/>
          </p:nvSpPr>
          <p:spPr>
            <a:xfrm>
              <a:off x="5154705"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7" name="Google Shape;1717;p33"/>
            <p:cNvSpPr/>
            <p:nvPr/>
          </p:nvSpPr>
          <p:spPr>
            <a:xfrm>
              <a:off x="5540761" y="3677277"/>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8" name="Google Shape;1718;p33"/>
            <p:cNvSpPr/>
            <p:nvPr/>
          </p:nvSpPr>
          <p:spPr>
            <a:xfrm>
              <a:off x="5540761" y="3498372"/>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19" name="Google Shape;1719;p33"/>
            <p:cNvSpPr/>
            <p:nvPr/>
          </p:nvSpPr>
          <p:spPr>
            <a:xfrm>
              <a:off x="5540761" y="3319470"/>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0" name="Google Shape;1720;p33"/>
            <p:cNvSpPr/>
            <p:nvPr/>
          </p:nvSpPr>
          <p:spPr>
            <a:xfrm>
              <a:off x="5540761" y="3140565"/>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1" name="Google Shape;1721;p33"/>
            <p:cNvSpPr/>
            <p:nvPr/>
          </p:nvSpPr>
          <p:spPr>
            <a:xfrm>
              <a:off x="5540761" y="2961661"/>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2" name="Google Shape;1722;p33"/>
            <p:cNvSpPr/>
            <p:nvPr/>
          </p:nvSpPr>
          <p:spPr>
            <a:xfrm>
              <a:off x="5540761" y="2781578"/>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3" name="Google Shape;1723;p33"/>
            <p:cNvSpPr/>
            <p:nvPr/>
          </p:nvSpPr>
          <p:spPr>
            <a:xfrm>
              <a:off x="5540761" y="2602673"/>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4" name="Google Shape;1724;p33"/>
            <p:cNvSpPr/>
            <p:nvPr/>
          </p:nvSpPr>
          <p:spPr>
            <a:xfrm>
              <a:off x="5540761" y="242376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5" name="Google Shape;1725;p33"/>
            <p:cNvSpPr/>
            <p:nvPr/>
          </p:nvSpPr>
          <p:spPr>
            <a:xfrm>
              <a:off x="5540761" y="2244864"/>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6" name="Google Shape;1726;p33"/>
            <p:cNvSpPr/>
            <p:nvPr/>
          </p:nvSpPr>
          <p:spPr>
            <a:xfrm>
              <a:off x="5540761" y="206595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7" name="Google Shape;1727;p33"/>
            <p:cNvSpPr/>
            <p:nvPr/>
          </p:nvSpPr>
          <p:spPr>
            <a:xfrm>
              <a:off x="5731436" y="3677277"/>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8" name="Google Shape;1728;p33"/>
            <p:cNvSpPr/>
            <p:nvPr/>
          </p:nvSpPr>
          <p:spPr>
            <a:xfrm>
              <a:off x="5731436" y="3498372"/>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29" name="Google Shape;1729;p33"/>
            <p:cNvSpPr/>
            <p:nvPr/>
          </p:nvSpPr>
          <p:spPr>
            <a:xfrm>
              <a:off x="5731436" y="3319470"/>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0" name="Google Shape;1730;p33"/>
            <p:cNvSpPr/>
            <p:nvPr/>
          </p:nvSpPr>
          <p:spPr>
            <a:xfrm>
              <a:off x="5731436" y="3140565"/>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1" name="Google Shape;1731;p33"/>
            <p:cNvSpPr/>
            <p:nvPr/>
          </p:nvSpPr>
          <p:spPr>
            <a:xfrm>
              <a:off x="5731436" y="2961661"/>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2" name="Google Shape;1732;p33"/>
            <p:cNvSpPr/>
            <p:nvPr/>
          </p:nvSpPr>
          <p:spPr>
            <a:xfrm>
              <a:off x="5731436" y="2781578"/>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3" name="Google Shape;1733;p33"/>
            <p:cNvSpPr/>
            <p:nvPr/>
          </p:nvSpPr>
          <p:spPr>
            <a:xfrm>
              <a:off x="5731436" y="2602673"/>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4" name="Google Shape;1734;p33"/>
            <p:cNvSpPr/>
            <p:nvPr/>
          </p:nvSpPr>
          <p:spPr>
            <a:xfrm>
              <a:off x="5731436" y="242376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5" name="Google Shape;1735;p33"/>
            <p:cNvSpPr/>
            <p:nvPr/>
          </p:nvSpPr>
          <p:spPr>
            <a:xfrm>
              <a:off x="5731436" y="2244864"/>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6" name="Google Shape;1736;p33"/>
            <p:cNvSpPr/>
            <p:nvPr/>
          </p:nvSpPr>
          <p:spPr>
            <a:xfrm>
              <a:off x="5731436" y="206595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7" name="Google Shape;1737;p33"/>
            <p:cNvSpPr/>
            <p:nvPr/>
          </p:nvSpPr>
          <p:spPr>
            <a:xfrm>
              <a:off x="5922109"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8" name="Google Shape;1738;p33"/>
            <p:cNvSpPr/>
            <p:nvPr/>
          </p:nvSpPr>
          <p:spPr>
            <a:xfrm>
              <a:off x="5922109"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39" name="Google Shape;1739;p33"/>
            <p:cNvSpPr/>
            <p:nvPr/>
          </p:nvSpPr>
          <p:spPr>
            <a:xfrm>
              <a:off x="5922109"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0" name="Google Shape;1740;p33"/>
            <p:cNvSpPr/>
            <p:nvPr/>
          </p:nvSpPr>
          <p:spPr>
            <a:xfrm>
              <a:off x="5922109"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1" name="Google Shape;1741;p33"/>
            <p:cNvSpPr/>
            <p:nvPr/>
          </p:nvSpPr>
          <p:spPr>
            <a:xfrm>
              <a:off x="5922109"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9ED4D3"/>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2" name="Google Shape;1742;p33"/>
            <p:cNvSpPr/>
            <p:nvPr/>
          </p:nvSpPr>
          <p:spPr>
            <a:xfrm>
              <a:off x="5922109"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3" name="Google Shape;1743;p33"/>
            <p:cNvSpPr/>
            <p:nvPr/>
          </p:nvSpPr>
          <p:spPr>
            <a:xfrm>
              <a:off x="5922109"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4" name="Google Shape;1744;p33"/>
            <p:cNvSpPr/>
            <p:nvPr/>
          </p:nvSpPr>
          <p:spPr>
            <a:xfrm>
              <a:off x="5922109"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5" name="Google Shape;1745;p33"/>
            <p:cNvSpPr/>
            <p:nvPr/>
          </p:nvSpPr>
          <p:spPr>
            <a:xfrm>
              <a:off x="5922109"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6" name="Google Shape;1746;p33"/>
            <p:cNvSpPr/>
            <p:nvPr/>
          </p:nvSpPr>
          <p:spPr>
            <a:xfrm>
              <a:off x="5922109"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grpSp>
      <p:grpSp>
        <p:nvGrpSpPr>
          <p:cNvPr id="1747" name="Google Shape;1747;p33"/>
          <p:cNvGrpSpPr/>
          <p:nvPr/>
        </p:nvGrpSpPr>
        <p:grpSpPr>
          <a:xfrm>
            <a:off x="9502582" y="1932271"/>
            <a:ext cx="1288821" cy="1754913"/>
            <a:chOff x="8512558" y="2065959"/>
            <a:chExt cx="1288821" cy="1754913"/>
          </a:xfrm>
        </p:grpSpPr>
        <p:sp>
          <p:nvSpPr>
            <p:cNvPr id="1748" name="Google Shape;1748;p33"/>
            <p:cNvSpPr/>
            <p:nvPr/>
          </p:nvSpPr>
          <p:spPr>
            <a:xfrm>
              <a:off x="8512558"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49" name="Google Shape;1749;p33"/>
            <p:cNvSpPr/>
            <p:nvPr/>
          </p:nvSpPr>
          <p:spPr>
            <a:xfrm>
              <a:off x="8512558"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0" name="Google Shape;1750;p33"/>
            <p:cNvSpPr/>
            <p:nvPr/>
          </p:nvSpPr>
          <p:spPr>
            <a:xfrm>
              <a:off x="8512558"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1" name="Google Shape;1751;p33"/>
            <p:cNvSpPr/>
            <p:nvPr/>
          </p:nvSpPr>
          <p:spPr>
            <a:xfrm>
              <a:off x="8512558"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2" name="Google Shape;1752;p33"/>
            <p:cNvSpPr/>
            <p:nvPr/>
          </p:nvSpPr>
          <p:spPr>
            <a:xfrm>
              <a:off x="8512558"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3" name="Google Shape;1753;p33"/>
            <p:cNvSpPr/>
            <p:nvPr/>
          </p:nvSpPr>
          <p:spPr>
            <a:xfrm>
              <a:off x="8512558"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4" name="Google Shape;1754;p33"/>
            <p:cNvSpPr/>
            <p:nvPr/>
          </p:nvSpPr>
          <p:spPr>
            <a:xfrm>
              <a:off x="8512558"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5" name="Google Shape;1755;p33"/>
            <p:cNvSpPr/>
            <p:nvPr/>
          </p:nvSpPr>
          <p:spPr>
            <a:xfrm>
              <a:off x="8512558"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6" name="Google Shape;1756;p33"/>
            <p:cNvSpPr/>
            <p:nvPr/>
          </p:nvSpPr>
          <p:spPr>
            <a:xfrm>
              <a:off x="8512558"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7" name="Google Shape;1757;p33"/>
            <p:cNvSpPr/>
            <p:nvPr/>
          </p:nvSpPr>
          <p:spPr>
            <a:xfrm>
              <a:off x="8512558"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8" name="Google Shape;1758;p33"/>
            <p:cNvSpPr/>
            <p:nvPr/>
          </p:nvSpPr>
          <p:spPr>
            <a:xfrm>
              <a:off x="8703236"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59" name="Google Shape;1759;p33"/>
            <p:cNvSpPr/>
            <p:nvPr/>
          </p:nvSpPr>
          <p:spPr>
            <a:xfrm>
              <a:off x="8703236"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0" name="Google Shape;1760;p33"/>
            <p:cNvSpPr/>
            <p:nvPr/>
          </p:nvSpPr>
          <p:spPr>
            <a:xfrm>
              <a:off x="8703236"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1" name="Google Shape;1761;p33"/>
            <p:cNvSpPr/>
            <p:nvPr/>
          </p:nvSpPr>
          <p:spPr>
            <a:xfrm>
              <a:off x="8703236"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2" name="Google Shape;1762;p33"/>
            <p:cNvSpPr/>
            <p:nvPr/>
          </p:nvSpPr>
          <p:spPr>
            <a:xfrm>
              <a:off x="8703236"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3" name="Google Shape;1763;p33"/>
            <p:cNvSpPr/>
            <p:nvPr/>
          </p:nvSpPr>
          <p:spPr>
            <a:xfrm>
              <a:off x="8703236"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4" name="Google Shape;1764;p33"/>
            <p:cNvSpPr/>
            <p:nvPr/>
          </p:nvSpPr>
          <p:spPr>
            <a:xfrm>
              <a:off x="8703236"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5" name="Google Shape;1765;p33"/>
            <p:cNvSpPr/>
            <p:nvPr/>
          </p:nvSpPr>
          <p:spPr>
            <a:xfrm>
              <a:off x="8703236"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6" name="Google Shape;1766;p33"/>
            <p:cNvSpPr/>
            <p:nvPr/>
          </p:nvSpPr>
          <p:spPr>
            <a:xfrm>
              <a:off x="8703236"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7" name="Google Shape;1767;p33"/>
            <p:cNvSpPr/>
            <p:nvPr/>
          </p:nvSpPr>
          <p:spPr>
            <a:xfrm>
              <a:off x="8703236"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8" name="Google Shape;1768;p33"/>
            <p:cNvSpPr/>
            <p:nvPr/>
          </p:nvSpPr>
          <p:spPr>
            <a:xfrm>
              <a:off x="8890380"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69" name="Google Shape;1769;p33"/>
            <p:cNvSpPr/>
            <p:nvPr/>
          </p:nvSpPr>
          <p:spPr>
            <a:xfrm>
              <a:off x="8890380"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0" name="Google Shape;1770;p33"/>
            <p:cNvSpPr/>
            <p:nvPr/>
          </p:nvSpPr>
          <p:spPr>
            <a:xfrm>
              <a:off x="8890380"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1" name="Google Shape;1771;p33"/>
            <p:cNvSpPr/>
            <p:nvPr/>
          </p:nvSpPr>
          <p:spPr>
            <a:xfrm>
              <a:off x="8890380"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2" name="Google Shape;1772;p33"/>
            <p:cNvSpPr/>
            <p:nvPr/>
          </p:nvSpPr>
          <p:spPr>
            <a:xfrm>
              <a:off x="8890380"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3" name="Google Shape;1773;p33"/>
            <p:cNvSpPr/>
            <p:nvPr/>
          </p:nvSpPr>
          <p:spPr>
            <a:xfrm>
              <a:off x="8890380"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4" name="Google Shape;1774;p33"/>
            <p:cNvSpPr/>
            <p:nvPr/>
          </p:nvSpPr>
          <p:spPr>
            <a:xfrm>
              <a:off x="8890380"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5" name="Google Shape;1775;p33"/>
            <p:cNvSpPr/>
            <p:nvPr/>
          </p:nvSpPr>
          <p:spPr>
            <a:xfrm>
              <a:off x="8890380"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6" name="Google Shape;1776;p33"/>
            <p:cNvSpPr/>
            <p:nvPr/>
          </p:nvSpPr>
          <p:spPr>
            <a:xfrm>
              <a:off x="8890380"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7" name="Google Shape;1777;p33"/>
            <p:cNvSpPr/>
            <p:nvPr/>
          </p:nvSpPr>
          <p:spPr>
            <a:xfrm>
              <a:off x="8890380"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8" name="Google Shape;1778;p33"/>
            <p:cNvSpPr/>
            <p:nvPr/>
          </p:nvSpPr>
          <p:spPr>
            <a:xfrm>
              <a:off x="9276437" y="3677277"/>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79" name="Google Shape;1779;p33"/>
            <p:cNvSpPr/>
            <p:nvPr/>
          </p:nvSpPr>
          <p:spPr>
            <a:xfrm>
              <a:off x="9276437" y="3498372"/>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0" name="Google Shape;1780;p33"/>
            <p:cNvSpPr/>
            <p:nvPr/>
          </p:nvSpPr>
          <p:spPr>
            <a:xfrm>
              <a:off x="9276437" y="3319470"/>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1" name="Google Shape;1781;p33"/>
            <p:cNvSpPr/>
            <p:nvPr/>
          </p:nvSpPr>
          <p:spPr>
            <a:xfrm>
              <a:off x="9276437" y="3140565"/>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2" name="Google Shape;1782;p33"/>
            <p:cNvSpPr/>
            <p:nvPr/>
          </p:nvSpPr>
          <p:spPr>
            <a:xfrm>
              <a:off x="9276437" y="2961661"/>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3" name="Google Shape;1783;p33"/>
            <p:cNvSpPr/>
            <p:nvPr/>
          </p:nvSpPr>
          <p:spPr>
            <a:xfrm>
              <a:off x="9276437" y="2781578"/>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4" name="Google Shape;1784;p33"/>
            <p:cNvSpPr/>
            <p:nvPr/>
          </p:nvSpPr>
          <p:spPr>
            <a:xfrm>
              <a:off x="9276437" y="2602673"/>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5" name="Google Shape;1785;p33"/>
            <p:cNvSpPr/>
            <p:nvPr/>
          </p:nvSpPr>
          <p:spPr>
            <a:xfrm>
              <a:off x="9276437" y="242376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6" name="Google Shape;1786;p33"/>
            <p:cNvSpPr/>
            <p:nvPr/>
          </p:nvSpPr>
          <p:spPr>
            <a:xfrm>
              <a:off x="9276437" y="2244864"/>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7" name="Google Shape;1787;p33"/>
            <p:cNvSpPr/>
            <p:nvPr/>
          </p:nvSpPr>
          <p:spPr>
            <a:xfrm>
              <a:off x="9276437" y="206595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8" name="Google Shape;1788;p33"/>
            <p:cNvSpPr/>
            <p:nvPr/>
          </p:nvSpPr>
          <p:spPr>
            <a:xfrm>
              <a:off x="9467112" y="3677277"/>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89" name="Google Shape;1789;p33"/>
            <p:cNvSpPr/>
            <p:nvPr/>
          </p:nvSpPr>
          <p:spPr>
            <a:xfrm>
              <a:off x="9467112" y="3498372"/>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0" name="Google Shape;1790;p33"/>
            <p:cNvSpPr/>
            <p:nvPr/>
          </p:nvSpPr>
          <p:spPr>
            <a:xfrm>
              <a:off x="9467112" y="3319470"/>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1" name="Google Shape;1791;p33"/>
            <p:cNvSpPr/>
            <p:nvPr/>
          </p:nvSpPr>
          <p:spPr>
            <a:xfrm>
              <a:off x="9467112" y="3140565"/>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2" name="Google Shape;1792;p33"/>
            <p:cNvSpPr/>
            <p:nvPr/>
          </p:nvSpPr>
          <p:spPr>
            <a:xfrm>
              <a:off x="9467112" y="2961661"/>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3" name="Google Shape;1793;p33"/>
            <p:cNvSpPr/>
            <p:nvPr/>
          </p:nvSpPr>
          <p:spPr>
            <a:xfrm>
              <a:off x="9467112" y="2781578"/>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4" name="Google Shape;1794;p33"/>
            <p:cNvSpPr/>
            <p:nvPr/>
          </p:nvSpPr>
          <p:spPr>
            <a:xfrm>
              <a:off x="9467112" y="2602673"/>
              <a:ext cx="144772" cy="144772"/>
            </a:xfrm>
            <a:custGeom>
              <a:avLst/>
              <a:gdLst/>
              <a:ahLst/>
              <a:cxnLst/>
              <a:rect l="l" t="t" r="r" b="b"/>
              <a:pathLst>
                <a:path w="124" h="124" extrusionOk="0">
                  <a:moveTo>
                    <a:pt x="124" y="124"/>
                  </a:moveTo>
                  <a:lnTo>
                    <a:pt x="0" y="124"/>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5" name="Google Shape;1795;p33"/>
            <p:cNvSpPr/>
            <p:nvPr/>
          </p:nvSpPr>
          <p:spPr>
            <a:xfrm>
              <a:off x="9467112" y="242376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6" name="Google Shape;1796;p33"/>
            <p:cNvSpPr/>
            <p:nvPr/>
          </p:nvSpPr>
          <p:spPr>
            <a:xfrm>
              <a:off x="9467112" y="2244864"/>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7" name="Google Shape;1797;p33"/>
            <p:cNvSpPr/>
            <p:nvPr/>
          </p:nvSpPr>
          <p:spPr>
            <a:xfrm>
              <a:off x="9467112" y="2065959"/>
              <a:ext cx="144772" cy="143595"/>
            </a:xfrm>
            <a:custGeom>
              <a:avLst/>
              <a:gdLst/>
              <a:ahLst/>
              <a:cxnLst/>
              <a:rect l="l" t="t" r="r" b="b"/>
              <a:pathLst>
                <a:path w="124" h="123" extrusionOk="0">
                  <a:moveTo>
                    <a:pt x="124" y="123"/>
                  </a:moveTo>
                  <a:lnTo>
                    <a:pt x="0" y="123"/>
                  </a:lnTo>
                  <a:lnTo>
                    <a:pt x="0" y="0"/>
                  </a:lnTo>
                  <a:lnTo>
                    <a:pt x="124"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8" name="Google Shape;1798;p33"/>
            <p:cNvSpPr/>
            <p:nvPr/>
          </p:nvSpPr>
          <p:spPr>
            <a:xfrm>
              <a:off x="9657784" y="3677277"/>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799" name="Google Shape;1799;p33"/>
            <p:cNvSpPr/>
            <p:nvPr/>
          </p:nvSpPr>
          <p:spPr>
            <a:xfrm>
              <a:off x="9657784" y="3498372"/>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0" name="Google Shape;1800;p33"/>
            <p:cNvSpPr/>
            <p:nvPr/>
          </p:nvSpPr>
          <p:spPr>
            <a:xfrm>
              <a:off x="9657784" y="3319470"/>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1" name="Google Shape;1801;p33"/>
            <p:cNvSpPr/>
            <p:nvPr/>
          </p:nvSpPr>
          <p:spPr>
            <a:xfrm>
              <a:off x="9657784" y="3140565"/>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2" name="Google Shape;1802;p33"/>
            <p:cNvSpPr/>
            <p:nvPr/>
          </p:nvSpPr>
          <p:spPr>
            <a:xfrm>
              <a:off x="9657784" y="2961661"/>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3" name="Google Shape;1803;p33"/>
            <p:cNvSpPr/>
            <p:nvPr/>
          </p:nvSpPr>
          <p:spPr>
            <a:xfrm>
              <a:off x="9657784" y="2781578"/>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4" name="Google Shape;1804;p33"/>
            <p:cNvSpPr/>
            <p:nvPr/>
          </p:nvSpPr>
          <p:spPr>
            <a:xfrm>
              <a:off x="9657784" y="2602673"/>
              <a:ext cx="143595" cy="144772"/>
            </a:xfrm>
            <a:custGeom>
              <a:avLst/>
              <a:gdLst/>
              <a:ahLst/>
              <a:cxnLst/>
              <a:rect l="l" t="t" r="r" b="b"/>
              <a:pathLst>
                <a:path w="123" h="124" extrusionOk="0">
                  <a:moveTo>
                    <a:pt x="123" y="124"/>
                  </a:moveTo>
                  <a:lnTo>
                    <a:pt x="0" y="124"/>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5" name="Google Shape;1805;p33"/>
            <p:cNvSpPr/>
            <p:nvPr/>
          </p:nvSpPr>
          <p:spPr>
            <a:xfrm>
              <a:off x="9657784" y="242376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6" name="Google Shape;1806;p33"/>
            <p:cNvSpPr/>
            <p:nvPr/>
          </p:nvSpPr>
          <p:spPr>
            <a:xfrm>
              <a:off x="9657784" y="2244864"/>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1807" name="Google Shape;1807;p33"/>
            <p:cNvSpPr/>
            <p:nvPr/>
          </p:nvSpPr>
          <p:spPr>
            <a:xfrm>
              <a:off x="9657784" y="2065959"/>
              <a:ext cx="143595" cy="143595"/>
            </a:xfrm>
            <a:custGeom>
              <a:avLst/>
              <a:gdLst/>
              <a:ahLst/>
              <a:cxnLst/>
              <a:rect l="l" t="t" r="r" b="b"/>
              <a:pathLst>
                <a:path w="123" h="123" extrusionOk="0">
                  <a:moveTo>
                    <a:pt x="123" y="123"/>
                  </a:moveTo>
                  <a:lnTo>
                    <a:pt x="0" y="123"/>
                  </a:lnTo>
                  <a:lnTo>
                    <a:pt x="0" y="0"/>
                  </a:lnTo>
                  <a:lnTo>
                    <a:pt x="123" y="0"/>
                  </a:lnTo>
                  <a:close/>
                </a:path>
              </a:pathLst>
            </a:custGeom>
            <a:solidFill>
              <a:srgbClr val="F2F2F2"/>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grpSp>
      <p:sp>
        <p:nvSpPr>
          <p:cNvPr id="1808" name="Google Shape;1808;p33"/>
          <p:cNvSpPr txBox="1"/>
          <p:nvPr/>
        </p:nvSpPr>
        <p:spPr>
          <a:xfrm>
            <a:off x="6239320" y="3876416"/>
            <a:ext cx="90120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200" b="1">
                <a:solidFill>
                  <a:srgbClr val="85D2C7"/>
                </a:solidFill>
                <a:latin typeface="Calibri"/>
                <a:ea typeface="Calibri"/>
                <a:cs typeface="Calibri"/>
                <a:sym typeface="Calibri"/>
              </a:rPr>
              <a:t>76%</a:t>
            </a:r>
            <a:endParaRPr/>
          </a:p>
        </p:txBody>
      </p:sp>
      <p:sp>
        <p:nvSpPr>
          <p:cNvPr id="1809" name="Google Shape;1809;p33"/>
          <p:cNvSpPr txBox="1"/>
          <p:nvPr/>
        </p:nvSpPr>
        <p:spPr>
          <a:xfrm>
            <a:off x="5371193" y="4811987"/>
            <a:ext cx="2637463" cy="1195584"/>
          </a:xfrm>
          <a:prstGeom prst="rect">
            <a:avLst/>
          </a:prstGeom>
          <a:noFill/>
          <a:ln>
            <a:noFill/>
          </a:ln>
        </p:spPr>
        <p:txBody>
          <a:bodyPr spcFirstLastPara="1" wrap="square" lIns="91425" tIns="45700" rIns="91425" bIns="45700" anchor="ctr" anchorCtr="0">
            <a:spAutoFit/>
          </a:bodyPr>
          <a:lstStyle/>
          <a:p>
            <a:pPr marL="0" marR="0" lvl="0" indent="0" algn="ctr" rtl="0">
              <a:lnSpc>
                <a:spcPct val="83250"/>
              </a:lnSpc>
              <a:spcBef>
                <a:spcPts val="0"/>
              </a:spcBef>
              <a:spcAft>
                <a:spcPts val="0"/>
              </a:spcAft>
              <a:buNone/>
            </a:pPr>
            <a:r>
              <a:rPr lang="de-DE" sz="2000">
                <a:solidFill>
                  <a:schemeClr val="lt1"/>
                </a:solidFill>
                <a:latin typeface="Calibri"/>
                <a:ea typeface="Calibri"/>
                <a:cs typeface="Calibri"/>
                <a:sym typeface="Calibri"/>
              </a:rPr>
              <a:t>of board members believe their companies would respond effectively if a crisis struck tomorrow</a:t>
            </a:r>
            <a:endParaRPr/>
          </a:p>
        </p:txBody>
      </p:sp>
      <p:sp>
        <p:nvSpPr>
          <p:cNvPr id="1810" name="Google Shape;1810;p33"/>
          <p:cNvSpPr txBox="1"/>
          <p:nvPr/>
        </p:nvSpPr>
        <p:spPr>
          <a:xfrm>
            <a:off x="9696388" y="3876416"/>
            <a:ext cx="90120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3200" b="1">
                <a:solidFill>
                  <a:srgbClr val="F27954"/>
                </a:solidFill>
                <a:latin typeface="Calibri"/>
                <a:ea typeface="Calibri"/>
                <a:cs typeface="Calibri"/>
                <a:sym typeface="Calibri"/>
              </a:rPr>
              <a:t>49%</a:t>
            </a:r>
            <a:endParaRPr/>
          </a:p>
        </p:txBody>
      </p:sp>
      <p:sp>
        <p:nvSpPr>
          <p:cNvPr id="1811" name="Google Shape;1811;p33"/>
          <p:cNvSpPr/>
          <p:nvPr/>
        </p:nvSpPr>
        <p:spPr>
          <a:xfrm>
            <a:off x="8828261" y="4550057"/>
            <a:ext cx="2637463" cy="1631964"/>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2" name="Google Shape;1812;p33"/>
          <p:cNvSpPr txBox="1"/>
          <p:nvPr/>
        </p:nvSpPr>
        <p:spPr>
          <a:xfrm>
            <a:off x="8828261" y="4702983"/>
            <a:ext cx="2637463" cy="1413592"/>
          </a:xfrm>
          <a:prstGeom prst="rect">
            <a:avLst/>
          </a:prstGeom>
          <a:noFill/>
          <a:ln>
            <a:noFill/>
          </a:ln>
        </p:spPr>
        <p:txBody>
          <a:bodyPr spcFirstLastPara="1" wrap="square" lIns="91425" tIns="45700" rIns="91425" bIns="45700" anchor="ctr" anchorCtr="0">
            <a:spAutoFit/>
          </a:bodyPr>
          <a:lstStyle/>
          <a:p>
            <a:pPr marL="0" marR="0" lvl="0" indent="0" algn="ctr" rtl="0">
              <a:lnSpc>
                <a:spcPct val="83250"/>
              </a:lnSpc>
              <a:spcBef>
                <a:spcPts val="0"/>
              </a:spcBef>
              <a:spcAft>
                <a:spcPts val="0"/>
              </a:spcAft>
              <a:buNone/>
            </a:pPr>
            <a:r>
              <a:rPr lang="de-DE" sz="2000" dirty="0">
                <a:solidFill>
                  <a:schemeClr val="lt1"/>
                </a:solidFill>
                <a:latin typeface="Calibri"/>
                <a:ea typeface="Calibri"/>
                <a:cs typeface="Calibri"/>
                <a:sym typeface="Calibri"/>
              </a:rPr>
              <a:t>of </a:t>
            </a:r>
            <a:r>
              <a:rPr lang="de-DE" sz="2000" dirty="0" err="1">
                <a:solidFill>
                  <a:schemeClr val="lt1"/>
                </a:solidFill>
                <a:latin typeface="Calibri"/>
                <a:ea typeface="Calibri"/>
                <a:cs typeface="Calibri"/>
                <a:sym typeface="Calibri"/>
              </a:rPr>
              <a:t>board</a:t>
            </a:r>
            <a:r>
              <a:rPr lang="de-DE" sz="2000" dirty="0">
                <a:solidFill>
                  <a:schemeClr val="lt1"/>
                </a:solidFill>
                <a:latin typeface="Calibri"/>
                <a:ea typeface="Calibri"/>
                <a:cs typeface="Calibri"/>
                <a:sym typeface="Calibri"/>
              </a:rPr>
              <a:t> </a:t>
            </a:r>
            <a:r>
              <a:rPr lang="de-DE" sz="2000" dirty="0" err="1">
                <a:solidFill>
                  <a:schemeClr val="lt1"/>
                </a:solidFill>
                <a:latin typeface="Calibri"/>
                <a:ea typeface="Calibri"/>
                <a:cs typeface="Calibri"/>
                <a:sym typeface="Calibri"/>
              </a:rPr>
              <a:t>members</a:t>
            </a:r>
            <a:r>
              <a:rPr lang="de-DE" sz="2000" dirty="0">
                <a:solidFill>
                  <a:schemeClr val="lt1"/>
                </a:solidFill>
                <a:latin typeface="Calibri"/>
                <a:ea typeface="Calibri"/>
                <a:cs typeface="Calibri"/>
                <a:sym typeface="Calibri"/>
              </a:rPr>
              <a:t> </a:t>
            </a:r>
            <a:r>
              <a:rPr lang="de-DE" sz="2000" dirty="0" err="1">
                <a:solidFill>
                  <a:schemeClr val="lt1"/>
                </a:solidFill>
                <a:latin typeface="Calibri"/>
                <a:ea typeface="Calibri"/>
                <a:cs typeface="Calibri"/>
                <a:sym typeface="Calibri"/>
              </a:rPr>
              <a:t>say</a:t>
            </a:r>
            <a:r>
              <a:rPr lang="de-DE" sz="2000" dirty="0">
                <a:solidFill>
                  <a:schemeClr val="lt1"/>
                </a:solidFill>
                <a:latin typeface="Calibri"/>
                <a:ea typeface="Calibri"/>
                <a:cs typeface="Calibri"/>
                <a:sym typeface="Calibri"/>
              </a:rPr>
              <a:t> </a:t>
            </a:r>
            <a:r>
              <a:rPr lang="de-DE" sz="2000" dirty="0" err="1">
                <a:solidFill>
                  <a:schemeClr val="lt1"/>
                </a:solidFill>
                <a:latin typeface="Calibri"/>
                <a:ea typeface="Calibri"/>
                <a:cs typeface="Calibri"/>
                <a:sym typeface="Calibri"/>
              </a:rPr>
              <a:t>their</a:t>
            </a:r>
            <a:r>
              <a:rPr lang="de-DE" sz="2000" dirty="0">
                <a:solidFill>
                  <a:schemeClr val="lt1"/>
                </a:solidFill>
                <a:latin typeface="Calibri"/>
                <a:ea typeface="Calibri"/>
                <a:cs typeface="Calibri"/>
                <a:sym typeface="Calibri"/>
              </a:rPr>
              <a:t> </a:t>
            </a:r>
            <a:r>
              <a:rPr lang="de-DE" sz="2000" dirty="0" err="1">
                <a:solidFill>
                  <a:schemeClr val="lt1"/>
                </a:solidFill>
                <a:latin typeface="Calibri"/>
                <a:ea typeface="Calibri"/>
                <a:cs typeface="Calibri"/>
                <a:sym typeface="Calibri"/>
              </a:rPr>
              <a:t>companies</a:t>
            </a:r>
            <a:r>
              <a:rPr lang="de-DE" sz="2000" dirty="0">
                <a:solidFill>
                  <a:schemeClr val="lt1"/>
                </a:solidFill>
                <a:latin typeface="Calibri"/>
                <a:ea typeface="Calibri"/>
                <a:cs typeface="Calibri"/>
                <a:sym typeface="Calibri"/>
              </a:rPr>
              <a:t> </a:t>
            </a:r>
            <a:r>
              <a:rPr lang="de-DE" sz="2000" dirty="0" err="1">
                <a:solidFill>
                  <a:schemeClr val="lt1"/>
                </a:solidFill>
                <a:latin typeface="Calibri"/>
                <a:ea typeface="Calibri"/>
                <a:cs typeface="Calibri"/>
                <a:sym typeface="Calibri"/>
              </a:rPr>
              <a:t>engage</a:t>
            </a:r>
            <a:r>
              <a:rPr lang="de-DE" sz="2000" dirty="0">
                <a:solidFill>
                  <a:schemeClr val="lt1"/>
                </a:solidFill>
                <a:latin typeface="Calibri"/>
                <a:ea typeface="Calibri"/>
                <a:cs typeface="Calibri"/>
                <a:sym typeface="Calibri"/>
              </a:rPr>
              <a:t> in </a:t>
            </a:r>
            <a:r>
              <a:rPr lang="de-DE" sz="2000" dirty="0" err="1">
                <a:solidFill>
                  <a:schemeClr val="lt1"/>
                </a:solidFill>
                <a:latin typeface="Calibri"/>
                <a:ea typeface="Calibri"/>
                <a:cs typeface="Calibri"/>
                <a:sym typeface="Calibri"/>
              </a:rPr>
              <a:t>monitoring</a:t>
            </a:r>
            <a:r>
              <a:rPr lang="de-DE" sz="2000" dirty="0">
                <a:solidFill>
                  <a:schemeClr val="lt1"/>
                </a:solidFill>
                <a:latin typeface="Calibri"/>
                <a:ea typeface="Calibri"/>
                <a:cs typeface="Calibri"/>
                <a:sym typeface="Calibri"/>
              </a:rPr>
              <a:t> internal </a:t>
            </a:r>
            <a:r>
              <a:rPr lang="de-DE" sz="2000" dirty="0" err="1">
                <a:solidFill>
                  <a:schemeClr val="lt1"/>
                </a:solidFill>
                <a:latin typeface="Calibri"/>
                <a:ea typeface="Calibri"/>
                <a:cs typeface="Calibri"/>
                <a:sym typeface="Calibri"/>
              </a:rPr>
              <a:t>communications</a:t>
            </a:r>
            <a:r>
              <a:rPr lang="de-DE" sz="2000" dirty="0">
                <a:solidFill>
                  <a:schemeClr val="lt1"/>
                </a:solidFill>
                <a:latin typeface="Calibri"/>
                <a:ea typeface="Calibri"/>
                <a:cs typeface="Calibri"/>
                <a:sym typeface="Calibri"/>
              </a:rPr>
              <a:t> to </a:t>
            </a:r>
            <a:r>
              <a:rPr lang="de-DE" sz="2000" dirty="0" err="1">
                <a:solidFill>
                  <a:schemeClr val="lt1"/>
                </a:solidFill>
                <a:latin typeface="Calibri"/>
                <a:ea typeface="Calibri"/>
                <a:cs typeface="Calibri"/>
                <a:sym typeface="Calibri"/>
              </a:rPr>
              <a:t>detect</a:t>
            </a:r>
            <a:r>
              <a:rPr lang="de-DE" sz="2000" dirty="0">
                <a:solidFill>
                  <a:schemeClr val="lt1"/>
                </a:solidFill>
                <a:latin typeface="Calibri"/>
                <a:ea typeface="Calibri"/>
                <a:cs typeface="Calibri"/>
                <a:sym typeface="Calibri"/>
              </a:rPr>
              <a:t> </a:t>
            </a:r>
            <a:r>
              <a:rPr lang="de-DE" sz="2000" dirty="0" err="1">
                <a:solidFill>
                  <a:schemeClr val="lt1"/>
                </a:solidFill>
                <a:latin typeface="Calibri"/>
                <a:ea typeface="Calibri"/>
                <a:cs typeface="Calibri"/>
                <a:sym typeface="Calibri"/>
              </a:rPr>
              <a:t>trouble</a:t>
            </a:r>
            <a:r>
              <a:rPr lang="de-DE" sz="2000" dirty="0">
                <a:solidFill>
                  <a:schemeClr val="lt1"/>
                </a:solidFill>
                <a:latin typeface="Calibri"/>
                <a:ea typeface="Calibri"/>
                <a:cs typeface="Calibri"/>
                <a:sym typeface="Calibri"/>
              </a:rPr>
              <a:t> </a:t>
            </a:r>
            <a:r>
              <a:rPr lang="de-DE" sz="2000" dirty="0" err="1">
                <a:solidFill>
                  <a:schemeClr val="lt1"/>
                </a:solidFill>
                <a:latin typeface="Calibri"/>
                <a:ea typeface="Calibri"/>
                <a:cs typeface="Calibri"/>
                <a:sym typeface="Calibri"/>
              </a:rPr>
              <a:t>ahead</a:t>
            </a:r>
            <a:endParaRPr dirty="0"/>
          </a:p>
        </p:txBody>
      </p:sp>
      <p:sp>
        <p:nvSpPr>
          <p:cNvPr id="1813" name="Google Shape;1813;p33"/>
          <p:cNvSpPr txBox="1"/>
          <p:nvPr/>
        </p:nvSpPr>
        <p:spPr>
          <a:xfrm>
            <a:off x="10266461" y="6276816"/>
            <a:ext cx="4569799" cy="300275"/>
          </a:xfrm>
          <a:prstGeom prst="rect">
            <a:avLst/>
          </a:prstGeom>
          <a:noFill/>
          <a:ln>
            <a:noFill/>
          </a:ln>
        </p:spPr>
        <p:txBody>
          <a:bodyPr spcFirstLastPara="1" wrap="square" lIns="91425" tIns="45700" rIns="91425" bIns="45700" anchor="t" anchorCtr="0">
            <a:spAutoFit/>
          </a:bodyPr>
          <a:lstStyle/>
          <a:p>
            <a:pPr marL="0" marR="0" lvl="0" indent="0" algn="l" rtl="0">
              <a:lnSpc>
                <a:spcPct val="126808"/>
              </a:lnSpc>
              <a:spcBef>
                <a:spcPts val="0"/>
              </a:spcBef>
              <a:spcAft>
                <a:spcPts val="0"/>
              </a:spcAft>
              <a:buNone/>
            </a:pPr>
            <a:r>
              <a:rPr lang="de-DE" sz="1313">
                <a:solidFill>
                  <a:srgbClr val="595959"/>
                </a:solidFill>
                <a:latin typeface="Calibri"/>
                <a:ea typeface="Calibri"/>
                <a:cs typeface="Calibri"/>
                <a:sym typeface="Calibri"/>
              </a:rPr>
              <a:t>Source: Deloitte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34"/>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3600"/>
              <a:buNone/>
            </a:pPr>
            <a:endParaRPr/>
          </a:p>
        </p:txBody>
      </p:sp>
      <p:sp>
        <p:nvSpPr>
          <p:cNvPr id="1819" name="Google Shape;1819;p34"/>
          <p:cNvSpPr/>
          <p:nvPr/>
        </p:nvSpPr>
        <p:spPr>
          <a:xfrm>
            <a:off x="1" y="291787"/>
            <a:ext cx="12191999" cy="1199810"/>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0" name="Google Shape;1820;p34"/>
          <p:cNvSpPr txBox="1"/>
          <p:nvPr/>
        </p:nvSpPr>
        <p:spPr>
          <a:xfrm>
            <a:off x="415438" y="932810"/>
            <a:ext cx="11470341" cy="582221"/>
          </a:xfrm>
          <a:prstGeom prst="rect">
            <a:avLst/>
          </a:prstGeom>
          <a:noFill/>
          <a:ln>
            <a:noFill/>
          </a:ln>
        </p:spPr>
        <p:txBody>
          <a:bodyPr spcFirstLastPara="1" wrap="square" lIns="91425" tIns="45700" rIns="91425" bIns="45700" anchor="t" anchorCtr="0">
            <a:noAutofit/>
          </a:bodyPr>
          <a:lstStyle/>
          <a:p>
            <a:pPr marL="12700" marR="0" lvl="0" indent="-12700" algn="l" rtl="0">
              <a:lnSpc>
                <a:spcPct val="90000"/>
              </a:lnSpc>
              <a:spcBef>
                <a:spcPts val="0"/>
              </a:spcBef>
              <a:spcAft>
                <a:spcPts val="0"/>
              </a:spcAft>
              <a:buClr>
                <a:schemeClr val="lt1"/>
              </a:buClr>
              <a:buSzPts val="1800"/>
              <a:buFont typeface="Arial"/>
              <a:buNone/>
            </a:pPr>
            <a:r>
              <a:rPr lang="de-DE" sz="1800" b="0" i="0">
                <a:solidFill>
                  <a:schemeClr val="lt1"/>
                </a:solidFill>
                <a:latin typeface="Calibri"/>
                <a:ea typeface="Calibri"/>
                <a:cs typeface="Calibri"/>
                <a:sym typeface="Calibri"/>
              </a:rPr>
              <a:t>Human resources affect most production, financial, and marketing decisions. People can help or get in the way of accomplishing what managers have planned.</a:t>
            </a:r>
            <a:endParaRPr/>
          </a:p>
        </p:txBody>
      </p:sp>
      <p:sp>
        <p:nvSpPr>
          <p:cNvPr id="1821" name="Google Shape;1821;p34"/>
          <p:cNvSpPr txBox="1"/>
          <p:nvPr/>
        </p:nvSpPr>
        <p:spPr>
          <a:xfrm>
            <a:off x="5371193" y="4811987"/>
            <a:ext cx="2637463" cy="1195584"/>
          </a:xfrm>
          <a:prstGeom prst="rect">
            <a:avLst/>
          </a:prstGeom>
          <a:noFill/>
          <a:ln>
            <a:noFill/>
          </a:ln>
        </p:spPr>
        <p:txBody>
          <a:bodyPr spcFirstLastPara="1" wrap="square" lIns="91425" tIns="45700" rIns="91425" bIns="45700" anchor="ctr" anchorCtr="0">
            <a:spAutoFit/>
          </a:bodyPr>
          <a:lstStyle/>
          <a:p>
            <a:pPr marL="0" marR="0" lvl="0" indent="0" algn="ctr" rtl="0">
              <a:lnSpc>
                <a:spcPct val="83250"/>
              </a:lnSpc>
              <a:spcBef>
                <a:spcPts val="0"/>
              </a:spcBef>
              <a:spcAft>
                <a:spcPts val="0"/>
              </a:spcAft>
              <a:buNone/>
            </a:pPr>
            <a:r>
              <a:rPr lang="de-DE" sz="2000">
                <a:solidFill>
                  <a:schemeClr val="lt1"/>
                </a:solidFill>
                <a:latin typeface="Calibri"/>
                <a:ea typeface="Calibri"/>
                <a:cs typeface="Calibri"/>
                <a:sym typeface="Calibri"/>
              </a:rPr>
              <a:t>of board members believe their companies would respond effectively if a crisis struck tomorrow</a:t>
            </a:r>
            <a:endParaRPr/>
          </a:p>
        </p:txBody>
      </p:sp>
      <p:sp>
        <p:nvSpPr>
          <p:cNvPr id="1823" name="Google Shape;1823;p34"/>
          <p:cNvSpPr txBox="1"/>
          <p:nvPr/>
        </p:nvSpPr>
        <p:spPr>
          <a:xfrm>
            <a:off x="360829" y="471734"/>
            <a:ext cx="11470341" cy="582221"/>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lt1"/>
              </a:buClr>
              <a:buSzPts val="3600"/>
              <a:buFont typeface="Arial"/>
              <a:buNone/>
            </a:pPr>
            <a:r>
              <a:rPr lang="de-DE" sz="3600" b="0" i="0" dirty="0" err="1">
                <a:solidFill>
                  <a:schemeClr val="lt1"/>
                </a:solidFill>
                <a:latin typeface="Calibri"/>
                <a:ea typeface="Calibri"/>
                <a:cs typeface="Calibri"/>
                <a:sym typeface="Calibri"/>
              </a:rPr>
              <a:t>Involving</a:t>
            </a:r>
            <a:r>
              <a:rPr lang="de-DE" sz="3600" b="0" i="0" dirty="0">
                <a:solidFill>
                  <a:schemeClr val="lt1"/>
                </a:solidFill>
                <a:latin typeface="Calibri"/>
                <a:ea typeface="Calibri"/>
                <a:cs typeface="Calibri"/>
                <a:sym typeface="Calibri"/>
              </a:rPr>
              <a:t> People: </a:t>
            </a:r>
            <a:r>
              <a:rPr lang="de-DE" sz="3600" b="0" i="0" dirty="0" err="1">
                <a:solidFill>
                  <a:schemeClr val="lt1"/>
                </a:solidFill>
                <a:latin typeface="Calibri"/>
                <a:ea typeface="Calibri"/>
                <a:cs typeface="Calibri"/>
                <a:sym typeface="Calibri"/>
              </a:rPr>
              <a:t>Role</a:t>
            </a:r>
            <a:r>
              <a:rPr lang="de-DE" sz="3600" b="0" i="0" dirty="0">
                <a:solidFill>
                  <a:schemeClr val="lt1"/>
                </a:solidFill>
                <a:latin typeface="Calibri"/>
                <a:ea typeface="Calibri"/>
                <a:cs typeface="Calibri"/>
                <a:sym typeface="Calibri"/>
              </a:rPr>
              <a:t> of HR in Risk Management</a:t>
            </a:r>
            <a:endParaRPr dirty="0"/>
          </a:p>
        </p:txBody>
      </p:sp>
      <p:grpSp>
        <p:nvGrpSpPr>
          <p:cNvPr id="1824" name="Google Shape;1824;p34"/>
          <p:cNvGrpSpPr/>
          <p:nvPr/>
        </p:nvGrpSpPr>
        <p:grpSpPr>
          <a:xfrm>
            <a:off x="7966545" y="1987519"/>
            <a:ext cx="3194246" cy="674400"/>
            <a:chOff x="7057363" y="273713"/>
            <a:chExt cx="3194246" cy="674400"/>
          </a:xfrm>
        </p:grpSpPr>
        <p:sp>
          <p:nvSpPr>
            <p:cNvPr id="1825" name="Google Shape;1825;p34"/>
            <p:cNvSpPr txBox="1"/>
            <p:nvPr/>
          </p:nvSpPr>
          <p:spPr>
            <a:xfrm>
              <a:off x="7057363" y="273713"/>
              <a:ext cx="1286763"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a:solidFill>
                    <a:srgbClr val="85D2C7"/>
                  </a:solidFill>
                  <a:latin typeface="Calibri"/>
                  <a:ea typeface="Calibri"/>
                  <a:cs typeface="Calibri"/>
                  <a:sym typeface="Calibri"/>
                </a:rPr>
                <a:t>Alignment</a:t>
              </a:r>
              <a:endParaRPr/>
            </a:p>
          </p:txBody>
        </p:sp>
        <p:sp>
          <p:nvSpPr>
            <p:cNvPr id="1826" name="Google Shape;1826;p34"/>
            <p:cNvSpPr txBox="1"/>
            <p:nvPr/>
          </p:nvSpPr>
          <p:spPr>
            <a:xfrm>
              <a:off x="7095463" y="667259"/>
              <a:ext cx="3156146" cy="280854"/>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a:solidFill>
                    <a:srgbClr val="595959"/>
                  </a:solidFill>
                  <a:latin typeface="Calibri"/>
                  <a:ea typeface="Calibri"/>
                  <a:cs typeface="Calibri"/>
                  <a:sym typeface="Calibri"/>
                </a:rPr>
                <a:t>Aligning reward &amp; recognition</a:t>
              </a:r>
              <a:endParaRPr/>
            </a:p>
          </p:txBody>
        </p:sp>
      </p:grpSp>
      <p:grpSp>
        <p:nvGrpSpPr>
          <p:cNvPr id="1827" name="Google Shape;1827;p34"/>
          <p:cNvGrpSpPr/>
          <p:nvPr/>
        </p:nvGrpSpPr>
        <p:grpSpPr>
          <a:xfrm>
            <a:off x="7966545" y="3911627"/>
            <a:ext cx="2493000" cy="927210"/>
            <a:chOff x="7057363" y="3122706"/>
            <a:chExt cx="2493000" cy="927210"/>
          </a:xfrm>
        </p:grpSpPr>
        <p:sp>
          <p:nvSpPr>
            <p:cNvPr id="1828" name="Google Shape;1828;p34"/>
            <p:cNvSpPr txBox="1"/>
            <p:nvPr/>
          </p:nvSpPr>
          <p:spPr>
            <a:xfrm>
              <a:off x="7057363" y="3122706"/>
              <a:ext cx="2142300" cy="40020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a:solidFill>
                    <a:srgbClr val="79527B"/>
                  </a:solidFill>
                  <a:latin typeface="Calibri"/>
                  <a:ea typeface="Calibri"/>
                  <a:cs typeface="Calibri"/>
                  <a:sym typeface="Calibri"/>
                </a:rPr>
                <a:t>Board</a:t>
              </a:r>
              <a:r>
                <a:rPr lang="de-DE" sz="2000" b="1">
                  <a:solidFill>
                    <a:srgbClr val="F16924"/>
                  </a:solidFill>
                  <a:latin typeface="Calibri"/>
                  <a:ea typeface="Calibri"/>
                  <a:cs typeface="Calibri"/>
                  <a:sym typeface="Calibri"/>
                </a:rPr>
                <a:t> </a:t>
              </a:r>
              <a:r>
                <a:rPr lang="de-DE" sz="2000" b="1">
                  <a:solidFill>
                    <a:srgbClr val="79527B"/>
                  </a:solidFill>
                  <a:latin typeface="Calibri"/>
                  <a:ea typeface="Calibri"/>
                  <a:cs typeface="Calibri"/>
                  <a:sym typeface="Calibri"/>
                </a:rPr>
                <a:t>information</a:t>
              </a:r>
              <a:endParaRPr/>
            </a:p>
          </p:txBody>
        </p:sp>
        <p:sp>
          <p:nvSpPr>
            <p:cNvPr id="1829" name="Google Shape;1829;p34"/>
            <p:cNvSpPr txBox="1"/>
            <p:nvPr/>
          </p:nvSpPr>
          <p:spPr>
            <a:xfrm>
              <a:off x="7095463" y="3522816"/>
              <a:ext cx="2454900" cy="527100"/>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a:solidFill>
                    <a:srgbClr val="595959"/>
                  </a:solidFill>
                  <a:latin typeface="Calibri"/>
                  <a:ea typeface="Calibri"/>
                  <a:cs typeface="Calibri"/>
                  <a:sym typeface="Calibri"/>
                </a:rPr>
                <a:t>Guiding board oversight of people strategy</a:t>
              </a:r>
              <a:endParaRPr/>
            </a:p>
          </p:txBody>
        </p:sp>
      </p:grpSp>
      <p:grpSp>
        <p:nvGrpSpPr>
          <p:cNvPr id="1830" name="Google Shape;1830;p34"/>
          <p:cNvGrpSpPr/>
          <p:nvPr/>
        </p:nvGrpSpPr>
        <p:grpSpPr>
          <a:xfrm>
            <a:off x="7966545" y="2993784"/>
            <a:ext cx="2912136" cy="653606"/>
            <a:chOff x="7057363" y="1633363"/>
            <a:chExt cx="2912136" cy="653606"/>
          </a:xfrm>
        </p:grpSpPr>
        <p:sp>
          <p:nvSpPr>
            <p:cNvPr id="1831" name="Google Shape;1831;p34"/>
            <p:cNvSpPr txBox="1"/>
            <p:nvPr/>
          </p:nvSpPr>
          <p:spPr>
            <a:xfrm>
              <a:off x="7057363" y="1633363"/>
              <a:ext cx="2456250"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a:solidFill>
                    <a:srgbClr val="F27954"/>
                  </a:solidFill>
                  <a:latin typeface="Calibri"/>
                  <a:ea typeface="Calibri"/>
                  <a:cs typeface="Calibri"/>
                  <a:sym typeface="Calibri"/>
                </a:rPr>
                <a:t>Change</a:t>
              </a:r>
              <a:r>
                <a:rPr lang="de-DE" sz="2000" b="1">
                  <a:solidFill>
                    <a:srgbClr val="9ED4D3"/>
                  </a:solidFill>
                  <a:latin typeface="Calibri"/>
                  <a:ea typeface="Calibri"/>
                  <a:cs typeface="Calibri"/>
                  <a:sym typeface="Calibri"/>
                </a:rPr>
                <a:t> </a:t>
              </a:r>
              <a:r>
                <a:rPr lang="de-DE" sz="2000" b="1">
                  <a:solidFill>
                    <a:srgbClr val="F27954"/>
                  </a:solidFill>
                  <a:latin typeface="Calibri"/>
                  <a:ea typeface="Calibri"/>
                  <a:cs typeface="Calibri"/>
                  <a:sym typeface="Calibri"/>
                </a:rPr>
                <a:t>Management</a:t>
              </a:r>
              <a:endParaRPr/>
            </a:p>
          </p:txBody>
        </p:sp>
        <p:sp>
          <p:nvSpPr>
            <p:cNvPr id="1832" name="Google Shape;1832;p34"/>
            <p:cNvSpPr txBox="1"/>
            <p:nvPr/>
          </p:nvSpPr>
          <p:spPr>
            <a:xfrm>
              <a:off x="7095462" y="2006115"/>
              <a:ext cx="2874037" cy="280854"/>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a:solidFill>
                    <a:srgbClr val="595959"/>
                  </a:solidFill>
                  <a:latin typeface="Calibri"/>
                  <a:ea typeface="Calibri"/>
                  <a:cs typeface="Calibri"/>
                  <a:sym typeface="Calibri"/>
                </a:rPr>
                <a:t>Expertise in organisation design </a:t>
              </a:r>
              <a:endParaRPr/>
            </a:p>
          </p:txBody>
        </p:sp>
      </p:grpSp>
      <p:grpSp>
        <p:nvGrpSpPr>
          <p:cNvPr id="1833" name="Google Shape;1833;p34"/>
          <p:cNvGrpSpPr/>
          <p:nvPr/>
        </p:nvGrpSpPr>
        <p:grpSpPr>
          <a:xfrm>
            <a:off x="7966545" y="4934519"/>
            <a:ext cx="2253065" cy="912685"/>
            <a:chOff x="7057363" y="4577398"/>
            <a:chExt cx="2253065" cy="912685"/>
          </a:xfrm>
        </p:grpSpPr>
        <p:sp>
          <p:nvSpPr>
            <p:cNvPr id="1834" name="Google Shape;1834;p34"/>
            <p:cNvSpPr txBox="1"/>
            <p:nvPr/>
          </p:nvSpPr>
          <p:spPr>
            <a:xfrm>
              <a:off x="7057363" y="4577398"/>
              <a:ext cx="965649"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a:solidFill>
                    <a:srgbClr val="916395"/>
                  </a:solidFill>
                  <a:latin typeface="Calibri"/>
                  <a:ea typeface="Calibri"/>
                  <a:cs typeface="Calibri"/>
                  <a:sym typeface="Calibri"/>
                </a:rPr>
                <a:t>Culture</a:t>
              </a:r>
              <a:endParaRPr/>
            </a:p>
          </p:txBody>
        </p:sp>
        <p:sp>
          <p:nvSpPr>
            <p:cNvPr id="1835" name="Google Shape;1835;p34"/>
            <p:cNvSpPr txBox="1"/>
            <p:nvPr/>
          </p:nvSpPr>
          <p:spPr>
            <a:xfrm>
              <a:off x="7095463" y="4963008"/>
              <a:ext cx="2214965" cy="527075"/>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a:solidFill>
                    <a:srgbClr val="595959"/>
                  </a:solidFill>
                  <a:latin typeface="Calibri"/>
                  <a:ea typeface="Calibri"/>
                  <a:cs typeface="Calibri"/>
                  <a:sym typeface="Calibri"/>
                </a:rPr>
                <a:t>Expert partner in building risk culture, mindset</a:t>
              </a:r>
              <a:endParaRPr/>
            </a:p>
          </p:txBody>
        </p:sp>
      </p:grpSp>
      <p:grpSp>
        <p:nvGrpSpPr>
          <p:cNvPr id="1836" name="Google Shape;1836;p34"/>
          <p:cNvGrpSpPr/>
          <p:nvPr/>
        </p:nvGrpSpPr>
        <p:grpSpPr>
          <a:xfrm>
            <a:off x="927811" y="1987519"/>
            <a:ext cx="2906741" cy="1146656"/>
            <a:chOff x="920330" y="590567"/>
            <a:chExt cx="2462582" cy="1146656"/>
          </a:xfrm>
        </p:grpSpPr>
        <p:sp>
          <p:nvSpPr>
            <p:cNvPr id="1837" name="Google Shape;1837;p34"/>
            <p:cNvSpPr txBox="1"/>
            <p:nvPr/>
          </p:nvSpPr>
          <p:spPr>
            <a:xfrm>
              <a:off x="920330" y="590567"/>
              <a:ext cx="1092479"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a:solidFill>
                    <a:srgbClr val="F27954"/>
                  </a:solidFill>
                  <a:latin typeface="Calibri"/>
                  <a:ea typeface="Calibri"/>
                  <a:cs typeface="Calibri"/>
                  <a:sym typeface="Calibri"/>
                </a:rPr>
                <a:t>Linkages</a:t>
              </a:r>
              <a:endParaRPr/>
            </a:p>
          </p:txBody>
        </p:sp>
        <p:sp>
          <p:nvSpPr>
            <p:cNvPr id="1838" name="Google Shape;1838;p34"/>
            <p:cNvSpPr txBox="1"/>
            <p:nvPr/>
          </p:nvSpPr>
          <p:spPr>
            <a:xfrm>
              <a:off x="971130" y="963975"/>
              <a:ext cx="2411782" cy="773248"/>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dirty="0">
                  <a:solidFill>
                    <a:srgbClr val="595959"/>
                  </a:solidFill>
                  <a:latin typeface="Calibri"/>
                  <a:ea typeface="Calibri"/>
                  <a:cs typeface="Calibri"/>
                  <a:sym typeface="Calibri"/>
                </a:rPr>
                <a:t>Linking </a:t>
              </a:r>
              <a:r>
                <a:rPr lang="de-DE" sz="1600" dirty="0" err="1">
                  <a:solidFill>
                    <a:srgbClr val="595959"/>
                  </a:solidFill>
                  <a:latin typeface="Calibri"/>
                  <a:ea typeface="Calibri"/>
                  <a:cs typeface="Calibri"/>
                  <a:sym typeface="Calibri"/>
                </a:rPr>
                <a:t>employee</a:t>
              </a:r>
              <a:r>
                <a:rPr lang="de-DE" sz="1600" dirty="0">
                  <a:solidFill>
                    <a:srgbClr val="595959"/>
                  </a:solidFill>
                  <a:latin typeface="Calibri"/>
                  <a:ea typeface="Calibri"/>
                  <a:cs typeface="Calibri"/>
                  <a:sym typeface="Calibri"/>
                </a:rPr>
                <a:t> </a:t>
              </a:r>
              <a:r>
                <a:rPr lang="de-DE" sz="1600" dirty="0" err="1">
                  <a:solidFill>
                    <a:srgbClr val="595959"/>
                  </a:solidFill>
                  <a:latin typeface="Calibri"/>
                  <a:ea typeface="Calibri"/>
                  <a:cs typeface="Calibri"/>
                  <a:sym typeface="Calibri"/>
                </a:rPr>
                <a:t>behaviour</a:t>
              </a:r>
              <a:r>
                <a:rPr lang="de-DE" sz="1600" dirty="0">
                  <a:solidFill>
                    <a:srgbClr val="595959"/>
                  </a:solidFill>
                  <a:latin typeface="Calibri"/>
                  <a:ea typeface="Calibri"/>
                  <a:cs typeface="Calibri"/>
                  <a:sym typeface="Calibri"/>
                </a:rPr>
                <a:t> and </a:t>
              </a:r>
              <a:r>
                <a:rPr lang="de-DE" sz="1600" dirty="0" err="1">
                  <a:solidFill>
                    <a:srgbClr val="595959"/>
                  </a:solidFill>
                  <a:latin typeface="Calibri"/>
                  <a:ea typeface="Calibri"/>
                  <a:cs typeface="Calibri"/>
                  <a:sym typeface="Calibri"/>
                </a:rPr>
                <a:t>organisation</a:t>
              </a:r>
              <a:r>
                <a:rPr lang="de-DE" sz="1600" dirty="0">
                  <a:solidFill>
                    <a:srgbClr val="595959"/>
                  </a:solidFill>
                  <a:latin typeface="Calibri"/>
                  <a:ea typeface="Calibri"/>
                  <a:cs typeface="Calibri"/>
                  <a:sym typeface="Calibri"/>
                </a:rPr>
                <a:t> </a:t>
              </a:r>
              <a:r>
                <a:rPr lang="de-DE" sz="1600" dirty="0" err="1">
                  <a:solidFill>
                    <a:srgbClr val="595959"/>
                  </a:solidFill>
                  <a:latin typeface="Calibri"/>
                  <a:ea typeface="Calibri"/>
                  <a:cs typeface="Calibri"/>
                  <a:sym typeface="Calibri"/>
                </a:rPr>
                <a:t>performance</a:t>
              </a:r>
              <a:endParaRPr dirty="0"/>
            </a:p>
          </p:txBody>
        </p:sp>
      </p:grpSp>
      <p:grpSp>
        <p:nvGrpSpPr>
          <p:cNvPr id="1839" name="Google Shape;1839;p34"/>
          <p:cNvGrpSpPr/>
          <p:nvPr/>
        </p:nvGrpSpPr>
        <p:grpSpPr>
          <a:xfrm>
            <a:off x="927812" y="3093476"/>
            <a:ext cx="2037881" cy="895958"/>
            <a:chOff x="920330" y="3300771"/>
            <a:chExt cx="2037881" cy="895958"/>
          </a:xfrm>
        </p:grpSpPr>
        <p:sp>
          <p:nvSpPr>
            <p:cNvPr id="1840" name="Google Shape;1840;p34"/>
            <p:cNvSpPr txBox="1"/>
            <p:nvPr/>
          </p:nvSpPr>
          <p:spPr>
            <a:xfrm>
              <a:off x="920330" y="3300771"/>
              <a:ext cx="1624547"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a:solidFill>
                    <a:srgbClr val="79527B"/>
                  </a:solidFill>
                  <a:latin typeface="Calibri"/>
                  <a:ea typeface="Calibri"/>
                  <a:cs typeface="Calibri"/>
                  <a:sym typeface="Calibri"/>
                </a:rPr>
                <a:t>Development</a:t>
              </a:r>
              <a:endParaRPr/>
            </a:p>
          </p:txBody>
        </p:sp>
        <p:sp>
          <p:nvSpPr>
            <p:cNvPr id="1841" name="Google Shape;1841;p34"/>
            <p:cNvSpPr txBox="1"/>
            <p:nvPr/>
          </p:nvSpPr>
          <p:spPr>
            <a:xfrm>
              <a:off x="971131" y="3669654"/>
              <a:ext cx="1987080" cy="527075"/>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a:solidFill>
                    <a:srgbClr val="595959"/>
                  </a:solidFill>
                  <a:latin typeface="Calibri"/>
                  <a:ea typeface="Calibri"/>
                  <a:cs typeface="Calibri"/>
                  <a:sym typeface="Calibri"/>
                </a:rPr>
                <a:t>Assessing and developing leaders</a:t>
              </a:r>
              <a:endParaRPr/>
            </a:p>
          </p:txBody>
        </p:sp>
      </p:grpSp>
      <p:grpSp>
        <p:nvGrpSpPr>
          <p:cNvPr id="1842" name="Google Shape;1842;p34"/>
          <p:cNvGrpSpPr/>
          <p:nvPr/>
        </p:nvGrpSpPr>
        <p:grpSpPr>
          <a:xfrm>
            <a:off x="3834553" y="2178155"/>
            <a:ext cx="3212473" cy="4164370"/>
            <a:chOff x="3834553" y="2736417"/>
            <a:chExt cx="3212473" cy="4164370"/>
          </a:xfrm>
        </p:grpSpPr>
        <p:grpSp>
          <p:nvGrpSpPr>
            <p:cNvPr id="1843" name="Google Shape;1843;p34"/>
            <p:cNvGrpSpPr/>
            <p:nvPr/>
          </p:nvGrpSpPr>
          <p:grpSpPr>
            <a:xfrm>
              <a:off x="3834553" y="2736417"/>
              <a:ext cx="3212473" cy="3891487"/>
              <a:chOff x="6596245" y="2966513"/>
              <a:chExt cx="3212473" cy="3891487"/>
            </a:xfrm>
          </p:grpSpPr>
          <p:sp>
            <p:nvSpPr>
              <p:cNvPr id="1844" name="Google Shape;1844;p34"/>
              <p:cNvSpPr/>
              <p:nvPr/>
            </p:nvSpPr>
            <p:spPr>
              <a:xfrm>
                <a:off x="7786626" y="2966513"/>
                <a:ext cx="1425543" cy="982595"/>
              </a:xfrm>
              <a:custGeom>
                <a:avLst/>
                <a:gdLst/>
                <a:ahLst/>
                <a:cxnLst/>
                <a:rect l="l" t="t" r="r" b="b"/>
                <a:pathLst>
                  <a:path w="3800459" h="2619571" extrusionOk="0">
                    <a:moveTo>
                      <a:pt x="1364697" y="56"/>
                    </a:moveTo>
                    <a:cubicBezTo>
                      <a:pt x="1448069" y="-454"/>
                      <a:pt x="1531759" y="2548"/>
                      <a:pt x="1615739" y="9261"/>
                    </a:cubicBezTo>
                    <a:cubicBezTo>
                      <a:pt x="2353364" y="68518"/>
                      <a:pt x="3032836" y="273956"/>
                      <a:pt x="3629652" y="664055"/>
                    </a:cubicBezTo>
                    <a:lnTo>
                      <a:pt x="3800459" y="783476"/>
                    </a:lnTo>
                    <a:lnTo>
                      <a:pt x="620252" y="2619571"/>
                    </a:lnTo>
                    <a:lnTo>
                      <a:pt x="0" y="304759"/>
                    </a:lnTo>
                    <a:lnTo>
                      <a:pt x="82031" y="269425"/>
                    </a:lnTo>
                    <a:cubicBezTo>
                      <a:pt x="498080" y="102187"/>
                      <a:pt x="926998" y="2732"/>
                      <a:pt x="1364697" y="56"/>
                    </a:cubicBezTo>
                    <a:close/>
                  </a:path>
                </a:pathLst>
              </a:custGeom>
              <a:solidFill>
                <a:srgbClr val="85D2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7F1C58"/>
                  </a:solidFill>
                  <a:latin typeface="Calibri"/>
                  <a:ea typeface="Calibri"/>
                  <a:cs typeface="Calibri"/>
                  <a:sym typeface="Calibri"/>
                </a:endParaRPr>
              </a:p>
            </p:txBody>
          </p:sp>
          <p:sp>
            <p:nvSpPr>
              <p:cNvPr id="1845" name="Google Shape;1845;p34"/>
              <p:cNvSpPr/>
              <p:nvPr/>
            </p:nvSpPr>
            <p:spPr>
              <a:xfrm>
                <a:off x="8032147" y="3292152"/>
                <a:ext cx="1724518" cy="1592981"/>
              </a:xfrm>
              <a:custGeom>
                <a:avLst/>
                <a:gdLst/>
                <a:ahLst/>
                <a:cxnLst/>
                <a:rect l="l" t="t" r="r" b="b"/>
                <a:pathLst>
                  <a:path w="4597517" h="4246842" extrusionOk="0">
                    <a:moveTo>
                      <a:pt x="3255286" y="0"/>
                    </a:moveTo>
                    <a:lnTo>
                      <a:pt x="3360462" y="83755"/>
                    </a:lnTo>
                    <a:cubicBezTo>
                      <a:pt x="3670945" y="347128"/>
                      <a:pt x="3954237" y="670134"/>
                      <a:pt x="4206135" y="1059370"/>
                    </a:cubicBezTo>
                    <a:cubicBezTo>
                      <a:pt x="4353531" y="1286844"/>
                      <a:pt x="4469080" y="1533587"/>
                      <a:pt x="4554160" y="1800470"/>
                    </a:cubicBezTo>
                    <a:lnTo>
                      <a:pt x="4597517" y="1958702"/>
                    </a:lnTo>
                    <a:lnTo>
                      <a:pt x="634343" y="4246842"/>
                    </a:lnTo>
                    <a:lnTo>
                      <a:pt x="0" y="1879442"/>
                    </a:lnTo>
                    <a:close/>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46" name="Google Shape;1846;p34"/>
              <p:cNvSpPr/>
              <p:nvPr/>
            </p:nvSpPr>
            <p:spPr>
              <a:xfrm>
                <a:off x="8282954" y="4074927"/>
                <a:ext cx="1525764" cy="1746230"/>
              </a:xfrm>
              <a:custGeom>
                <a:avLst/>
                <a:gdLst/>
                <a:ahLst/>
                <a:cxnLst/>
                <a:rect l="l" t="t" r="r" b="b"/>
                <a:pathLst>
                  <a:path w="4067645" h="4655400" extrusionOk="0">
                    <a:moveTo>
                      <a:pt x="3962932" y="0"/>
                    </a:moveTo>
                    <a:lnTo>
                      <a:pt x="4015460" y="274487"/>
                    </a:lnTo>
                    <a:cubicBezTo>
                      <a:pt x="4060529" y="568608"/>
                      <a:pt x="4076050" y="883451"/>
                      <a:pt x="4063401" y="1219886"/>
                    </a:cubicBezTo>
                    <a:cubicBezTo>
                      <a:pt x="4031392" y="1750745"/>
                      <a:pt x="3869282" y="2305230"/>
                      <a:pt x="3578233" y="2818854"/>
                    </a:cubicBezTo>
                    <a:lnTo>
                      <a:pt x="3446911" y="3031563"/>
                    </a:lnTo>
                    <a:lnTo>
                      <a:pt x="634343" y="4655400"/>
                    </a:lnTo>
                    <a:lnTo>
                      <a:pt x="0" y="2288000"/>
                    </a:lnTo>
                    <a:close/>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47" name="Google Shape;1847;p34"/>
              <p:cNvSpPr/>
              <p:nvPr/>
            </p:nvSpPr>
            <p:spPr>
              <a:xfrm>
                <a:off x="8533762" y="5305951"/>
                <a:ext cx="975535" cy="1544821"/>
              </a:xfrm>
              <a:custGeom>
                <a:avLst/>
                <a:gdLst/>
                <a:ahLst/>
                <a:cxnLst/>
                <a:rect l="l" t="t" r="r" b="b"/>
                <a:pathLst>
                  <a:path w="2600749" h="4118450" extrusionOk="0">
                    <a:moveTo>
                      <a:pt x="2600749" y="0"/>
                    </a:moveTo>
                    <a:lnTo>
                      <a:pt x="2575602" y="34597"/>
                    </a:lnTo>
                    <a:cubicBezTo>
                      <a:pt x="2404888" y="252174"/>
                      <a:pt x="2227979" y="462865"/>
                      <a:pt x="2080669" y="704541"/>
                    </a:cubicBezTo>
                    <a:cubicBezTo>
                      <a:pt x="1766086" y="1220252"/>
                      <a:pt x="1691743" y="1880555"/>
                      <a:pt x="1837675" y="2482334"/>
                    </a:cubicBezTo>
                    <a:cubicBezTo>
                      <a:pt x="1950567" y="2942963"/>
                      <a:pt x="2103385" y="3386378"/>
                      <a:pt x="2236927" y="3838056"/>
                    </a:cubicBezTo>
                    <a:cubicBezTo>
                      <a:pt x="2311959" y="4090060"/>
                      <a:pt x="2311959" y="4096945"/>
                      <a:pt x="2077915" y="4110716"/>
                    </a:cubicBezTo>
                    <a:cubicBezTo>
                      <a:pt x="1918903" y="4119753"/>
                      <a:pt x="1383329" y="4118774"/>
                      <a:pt x="764138" y="4117927"/>
                    </a:cubicBezTo>
                    <a:lnTo>
                      <a:pt x="701037" y="4117850"/>
                    </a:lnTo>
                    <a:lnTo>
                      <a:pt x="0" y="1501543"/>
                    </a:lnTo>
                    <a:close/>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48" name="Google Shape;1848;p34"/>
              <p:cNvSpPr/>
              <p:nvPr/>
            </p:nvSpPr>
            <p:spPr>
              <a:xfrm>
                <a:off x="6893448" y="3100025"/>
                <a:ext cx="1082781" cy="1499083"/>
              </a:xfrm>
              <a:custGeom>
                <a:avLst/>
                <a:gdLst/>
                <a:ahLst/>
                <a:cxnLst/>
                <a:rect l="l" t="t" r="r" b="b"/>
                <a:pathLst>
                  <a:path w="2886665" h="3996514" extrusionOk="0">
                    <a:moveTo>
                      <a:pt x="2262371" y="0"/>
                    </a:moveTo>
                    <a:lnTo>
                      <a:pt x="2886665" y="2329898"/>
                    </a:lnTo>
                    <a:lnTo>
                      <a:pt x="0" y="3996514"/>
                    </a:lnTo>
                    <a:lnTo>
                      <a:pt x="68606" y="3869385"/>
                    </a:lnTo>
                    <a:cubicBezTo>
                      <a:pt x="193888" y="3603267"/>
                      <a:pt x="261520" y="3303583"/>
                      <a:pt x="249474" y="2956906"/>
                    </a:cubicBezTo>
                    <a:cubicBezTo>
                      <a:pt x="205419" y="1720299"/>
                      <a:pt x="721692" y="875469"/>
                      <a:pt x="1650295" y="326019"/>
                    </a:cubicBezTo>
                    <a:cubicBezTo>
                      <a:pt x="1782461" y="247526"/>
                      <a:pt x="1915315" y="171788"/>
                      <a:pt x="2051612" y="102246"/>
                    </a:cubicBezTo>
                    <a:cubicBezTo>
                      <a:pt x="2119448" y="67378"/>
                      <a:pt x="2187680" y="34125"/>
                      <a:pt x="2256287" y="2620"/>
                    </a:cubicBezTo>
                    <a:close/>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49" name="Google Shape;1849;p34"/>
              <p:cNvSpPr/>
              <p:nvPr/>
            </p:nvSpPr>
            <p:spPr>
              <a:xfrm>
                <a:off x="6596245" y="4021982"/>
                <a:ext cx="1630790" cy="1688484"/>
              </a:xfrm>
              <a:custGeom>
                <a:avLst/>
                <a:gdLst/>
                <a:ahLst/>
                <a:cxnLst/>
                <a:rect l="l" t="t" r="r" b="b"/>
                <a:pathLst>
                  <a:path w="4347641" h="4501452" extrusionOk="0">
                    <a:moveTo>
                      <a:pt x="3713298" y="0"/>
                    </a:moveTo>
                    <a:lnTo>
                      <a:pt x="4347641" y="2367400"/>
                    </a:lnTo>
                    <a:lnTo>
                      <a:pt x="651352" y="4501452"/>
                    </a:lnTo>
                    <a:lnTo>
                      <a:pt x="638620" y="4488396"/>
                    </a:lnTo>
                    <a:cubicBezTo>
                      <a:pt x="567490" y="4405161"/>
                      <a:pt x="549195" y="4301762"/>
                      <a:pt x="647372" y="4195728"/>
                    </a:cubicBezTo>
                    <a:cubicBezTo>
                      <a:pt x="723781" y="4113104"/>
                      <a:pt x="665958" y="4080743"/>
                      <a:pt x="611577" y="4036677"/>
                    </a:cubicBezTo>
                    <a:cubicBezTo>
                      <a:pt x="409198" y="3874872"/>
                      <a:pt x="408510" y="3865920"/>
                      <a:pt x="539987" y="3638016"/>
                    </a:cubicBezTo>
                    <a:cubicBezTo>
                      <a:pt x="657698" y="3434898"/>
                      <a:pt x="647372" y="3337816"/>
                      <a:pt x="493867" y="3174633"/>
                    </a:cubicBezTo>
                    <a:cubicBezTo>
                      <a:pt x="393366" y="3067222"/>
                      <a:pt x="272214" y="2996303"/>
                      <a:pt x="157945" y="2913679"/>
                    </a:cubicBezTo>
                    <a:cubicBezTo>
                      <a:pt x="-21718" y="2784235"/>
                      <a:pt x="-45811" y="2631380"/>
                      <a:pt x="73965" y="2426197"/>
                    </a:cubicBezTo>
                    <a:cubicBezTo>
                      <a:pt x="144178" y="2305704"/>
                      <a:pt x="239172" y="2214129"/>
                      <a:pt x="334166" y="2122554"/>
                    </a:cubicBezTo>
                    <a:cubicBezTo>
                      <a:pt x="443444" y="2016348"/>
                      <a:pt x="543816" y="1905107"/>
                      <a:pt x="632529" y="1787152"/>
                    </a:cubicBezTo>
                    <a:lnTo>
                      <a:pt x="642025" y="1773199"/>
                    </a:lnTo>
                    <a:close/>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50" name="Google Shape;1850;p34"/>
              <p:cNvSpPr/>
              <p:nvPr/>
            </p:nvSpPr>
            <p:spPr>
              <a:xfrm>
                <a:off x="6857607" y="4958008"/>
                <a:ext cx="1620234" cy="1395679"/>
              </a:xfrm>
              <a:custGeom>
                <a:avLst/>
                <a:gdLst/>
                <a:ahLst/>
                <a:cxnLst/>
                <a:rect l="l" t="t" r="r" b="b"/>
                <a:pathLst>
                  <a:path w="4319500" h="3720842" extrusionOk="0">
                    <a:moveTo>
                      <a:pt x="3685157" y="0"/>
                    </a:moveTo>
                    <a:lnTo>
                      <a:pt x="4319500" y="2367399"/>
                    </a:lnTo>
                    <a:lnTo>
                      <a:pt x="2215776" y="3581985"/>
                    </a:lnTo>
                    <a:lnTo>
                      <a:pt x="2189888" y="3577096"/>
                    </a:lnTo>
                    <a:cubicBezTo>
                      <a:pt x="1967622" y="3550230"/>
                      <a:pt x="1751089" y="3623128"/>
                      <a:pt x="1532447" y="3645419"/>
                    </a:cubicBezTo>
                    <a:cubicBezTo>
                      <a:pt x="1159354" y="3682600"/>
                      <a:pt x="786260" y="3781749"/>
                      <a:pt x="411102" y="3667452"/>
                    </a:cubicBezTo>
                    <a:cubicBezTo>
                      <a:pt x="52464" y="3558664"/>
                      <a:pt x="-52167" y="3365875"/>
                      <a:pt x="22864" y="2950000"/>
                    </a:cubicBezTo>
                    <a:cubicBezTo>
                      <a:pt x="51087" y="2796458"/>
                      <a:pt x="83440" y="2642914"/>
                      <a:pt x="106156" y="2487994"/>
                    </a:cubicBezTo>
                    <a:cubicBezTo>
                      <a:pt x="124743" y="2354763"/>
                      <a:pt x="118160" y="2231989"/>
                      <a:pt x="56497" y="2126644"/>
                    </a:cubicBezTo>
                    <a:lnTo>
                      <a:pt x="40811" y="2104063"/>
                    </a:lnTo>
                    <a:close/>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851" name="Google Shape;1851;p34"/>
              <p:cNvSpPr/>
              <p:nvPr/>
            </p:nvSpPr>
            <p:spPr>
              <a:xfrm>
                <a:off x="7750982" y="5894032"/>
                <a:ext cx="996009" cy="963968"/>
              </a:xfrm>
              <a:custGeom>
                <a:avLst/>
                <a:gdLst/>
                <a:ahLst/>
                <a:cxnLst/>
                <a:rect l="l" t="t" r="r" b="b"/>
                <a:pathLst>
                  <a:path w="2655332" h="2569913" extrusionOk="0">
                    <a:moveTo>
                      <a:pt x="1972093" y="0"/>
                    </a:moveTo>
                    <a:lnTo>
                      <a:pt x="2655332" y="2549881"/>
                    </a:lnTo>
                    <a:lnTo>
                      <a:pt x="2581374" y="2549792"/>
                    </a:lnTo>
                    <a:cubicBezTo>
                      <a:pt x="1853256" y="2549104"/>
                      <a:pt x="1070586" y="2550480"/>
                      <a:pt x="670646" y="2569071"/>
                    </a:cubicBezTo>
                    <a:cubicBezTo>
                      <a:pt x="473774" y="2578710"/>
                      <a:pt x="379468" y="2507103"/>
                      <a:pt x="341608" y="2279198"/>
                    </a:cubicBezTo>
                    <a:cubicBezTo>
                      <a:pt x="295488" y="1999654"/>
                      <a:pt x="214261" y="1728372"/>
                      <a:pt x="183284" y="1444007"/>
                    </a:cubicBezTo>
                    <a:cubicBezTo>
                      <a:pt x="167280" y="1297866"/>
                      <a:pt x="111393" y="1201686"/>
                      <a:pt x="14463" y="1144430"/>
                    </a:cubicBezTo>
                    <a:lnTo>
                      <a:pt x="0" y="1138589"/>
                    </a:lnTo>
                    <a:close/>
                  </a:path>
                </a:pathLst>
              </a:custGeom>
              <a:solidFill>
                <a:srgbClr val="85D2C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grpSp>
        <p:sp>
          <p:nvSpPr>
            <p:cNvPr id="1852" name="Google Shape;1852;p34"/>
            <p:cNvSpPr txBox="1"/>
            <p:nvPr/>
          </p:nvSpPr>
          <p:spPr>
            <a:xfrm rot="4429188">
              <a:off x="5109977" y="6230181"/>
              <a:ext cx="994107" cy="347106"/>
            </a:xfrm>
            <a:prstGeom prst="rect">
              <a:avLst/>
            </a:prstGeom>
            <a:noFill/>
            <a:ln>
              <a:noFill/>
            </a:ln>
          </p:spPr>
          <p:txBody>
            <a:bodyPr spcFirstLastPara="1" wrap="square" lIns="91425" tIns="45700" rIns="91425" bIns="45700" anchor="b" anchorCtr="0">
              <a:spAutoFit/>
            </a:bodyPr>
            <a:lstStyle/>
            <a:p>
              <a:pPr marL="0" marR="0" lvl="0" indent="0" algn="l" rtl="0">
                <a:lnSpc>
                  <a:spcPct val="92222"/>
                </a:lnSpc>
                <a:spcBef>
                  <a:spcPts val="0"/>
                </a:spcBef>
                <a:spcAft>
                  <a:spcPts val="0"/>
                </a:spcAft>
                <a:buNone/>
              </a:pPr>
              <a:r>
                <a:rPr lang="de-DE" sz="1800" b="1" dirty="0">
                  <a:solidFill>
                    <a:schemeClr val="lt1"/>
                  </a:solidFill>
                  <a:latin typeface="Calibri"/>
                  <a:ea typeface="Calibri"/>
                  <a:cs typeface="Calibri"/>
                  <a:sym typeface="Calibri"/>
                </a:rPr>
                <a:t>Value</a:t>
              </a:r>
              <a:endParaRPr sz="1600" b="1" dirty="0">
                <a:solidFill>
                  <a:schemeClr val="lt1"/>
                </a:solidFill>
                <a:latin typeface="Calibri"/>
                <a:ea typeface="Calibri"/>
                <a:cs typeface="Calibri"/>
                <a:sym typeface="Calibri"/>
              </a:endParaRPr>
            </a:p>
          </p:txBody>
        </p:sp>
        <p:sp>
          <p:nvSpPr>
            <p:cNvPr id="1853" name="Google Shape;1853;p34"/>
            <p:cNvSpPr txBox="1"/>
            <p:nvPr/>
          </p:nvSpPr>
          <p:spPr>
            <a:xfrm rot="-1753147">
              <a:off x="5132770" y="3053449"/>
              <a:ext cx="1173206" cy="316753"/>
            </a:xfrm>
            <a:prstGeom prst="rect">
              <a:avLst/>
            </a:prstGeom>
            <a:noFill/>
            <a:ln>
              <a:noFill/>
            </a:ln>
          </p:spPr>
          <p:txBody>
            <a:bodyPr spcFirstLastPara="1" wrap="square" lIns="91425" tIns="45700" rIns="91425" bIns="45700" anchor="b" anchorCtr="0">
              <a:spAutoFit/>
            </a:bodyPr>
            <a:lstStyle/>
            <a:p>
              <a:pPr marL="0" marR="0" lvl="0" indent="0" algn="l" rtl="0">
                <a:lnSpc>
                  <a:spcPct val="92222"/>
                </a:lnSpc>
                <a:spcBef>
                  <a:spcPts val="0"/>
                </a:spcBef>
                <a:spcAft>
                  <a:spcPts val="0"/>
                </a:spcAft>
                <a:buNone/>
              </a:pPr>
              <a:r>
                <a:rPr lang="de-DE" sz="1800" b="1">
                  <a:solidFill>
                    <a:schemeClr val="lt1"/>
                  </a:solidFill>
                  <a:latin typeface="Calibri"/>
                  <a:ea typeface="Calibri"/>
                  <a:cs typeface="Calibri"/>
                  <a:sym typeface="Calibri"/>
                </a:rPr>
                <a:t>Alignment</a:t>
              </a:r>
              <a:endParaRPr sz="1400" b="1">
                <a:solidFill>
                  <a:schemeClr val="lt1"/>
                </a:solidFill>
                <a:latin typeface="Calibri"/>
                <a:ea typeface="Calibri"/>
                <a:cs typeface="Calibri"/>
                <a:sym typeface="Calibri"/>
              </a:endParaRPr>
            </a:p>
          </p:txBody>
        </p:sp>
        <p:sp>
          <p:nvSpPr>
            <p:cNvPr id="1854" name="Google Shape;1854;p34"/>
            <p:cNvSpPr txBox="1"/>
            <p:nvPr/>
          </p:nvSpPr>
          <p:spPr>
            <a:xfrm rot="-1759236">
              <a:off x="5600707" y="4424092"/>
              <a:ext cx="1407149" cy="534762"/>
            </a:xfrm>
            <a:prstGeom prst="rect">
              <a:avLst/>
            </a:prstGeom>
            <a:noFill/>
            <a:ln>
              <a:noFill/>
            </a:ln>
          </p:spPr>
          <p:txBody>
            <a:bodyPr spcFirstLastPara="1" wrap="square" lIns="91425" tIns="45700" rIns="91425" bIns="45700" anchor="b" anchorCtr="0">
              <a:spAutoFit/>
            </a:bodyPr>
            <a:lstStyle/>
            <a:p>
              <a:pPr marL="0" marR="0" lvl="0" indent="0" algn="ctr" rtl="0">
                <a:lnSpc>
                  <a:spcPct val="92222"/>
                </a:lnSpc>
                <a:spcBef>
                  <a:spcPts val="0"/>
                </a:spcBef>
                <a:spcAft>
                  <a:spcPts val="0"/>
                </a:spcAft>
                <a:buNone/>
              </a:pPr>
              <a:r>
                <a:rPr lang="de-DE" sz="1800" b="1">
                  <a:solidFill>
                    <a:schemeClr val="lt1"/>
                  </a:solidFill>
                  <a:latin typeface="Calibri"/>
                  <a:ea typeface="Calibri"/>
                  <a:cs typeface="Calibri"/>
                  <a:sym typeface="Calibri"/>
                </a:rPr>
                <a:t>Board information</a:t>
              </a:r>
              <a:endParaRPr/>
            </a:p>
          </p:txBody>
        </p:sp>
        <p:sp>
          <p:nvSpPr>
            <p:cNvPr id="1855" name="Google Shape;1855;p34"/>
            <p:cNvSpPr txBox="1"/>
            <p:nvPr/>
          </p:nvSpPr>
          <p:spPr>
            <a:xfrm rot="-1735062">
              <a:off x="5300154" y="3522179"/>
              <a:ext cx="1565845" cy="534762"/>
            </a:xfrm>
            <a:prstGeom prst="rect">
              <a:avLst/>
            </a:prstGeom>
            <a:noFill/>
            <a:ln>
              <a:noFill/>
            </a:ln>
          </p:spPr>
          <p:txBody>
            <a:bodyPr spcFirstLastPara="1" wrap="square" lIns="91425" tIns="45700" rIns="91425" bIns="45700" anchor="b" anchorCtr="0">
              <a:spAutoFit/>
            </a:bodyPr>
            <a:lstStyle/>
            <a:p>
              <a:pPr marL="0" marR="0" lvl="0" indent="0" algn="ctr" rtl="0">
                <a:lnSpc>
                  <a:spcPct val="92222"/>
                </a:lnSpc>
                <a:spcBef>
                  <a:spcPts val="0"/>
                </a:spcBef>
                <a:spcAft>
                  <a:spcPts val="0"/>
                </a:spcAft>
                <a:buNone/>
              </a:pPr>
              <a:r>
                <a:rPr lang="de-DE" sz="1800" b="1">
                  <a:solidFill>
                    <a:schemeClr val="lt1"/>
                  </a:solidFill>
                  <a:latin typeface="Calibri"/>
                  <a:ea typeface="Calibri"/>
                  <a:cs typeface="Calibri"/>
                  <a:sym typeface="Calibri"/>
                </a:rPr>
                <a:t>Change</a:t>
              </a:r>
              <a:r>
                <a:rPr lang="de-DE" sz="1600" b="1">
                  <a:solidFill>
                    <a:schemeClr val="lt1"/>
                  </a:solidFill>
                  <a:latin typeface="Calibri"/>
                  <a:ea typeface="Calibri"/>
                  <a:cs typeface="Calibri"/>
                  <a:sym typeface="Calibri"/>
                </a:rPr>
                <a:t> </a:t>
              </a:r>
              <a:r>
                <a:rPr lang="de-DE" sz="1800" b="1">
                  <a:solidFill>
                    <a:schemeClr val="lt1"/>
                  </a:solidFill>
                  <a:latin typeface="Calibri"/>
                  <a:ea typeface="Calibri"/>
                  <a:cs typeface="Calibri"/>
                  <a:sym typeface="Calibri"/>
                </a:rPr>
                <a:t>Management</a:t>
              </a:r>
              <a:endParaRPr sz="1600" b="1">
                <a:solidFill>
                  <a:schemeClr val="lt1"/>
                </a:solidFill>
                <a:latin typeface="Calibri"/>
                <a:ea typeface="Calibri"/>
                <a:cs typeface="Calibri"/>
                <a:sym typeface="Calibri"/>
              </a:endParaRPr>
            </a:p>
          </p:txBody>
        </p:sp>
        <p:sp>
          <p:nvSpPr>
            <p:cNvPr id="1856" name="Google Shape;1856;p34"/>
            <p:cNvSpPr txBox="1"/>
            <p:nvPr/>
          </p:nvSpPr>
          <p:spPr>
            <a:xfrm rot="4434669">
              <a:off x="5766998" y="5943073"/>
              <a:ext cx="884216" cy="316753"/>
            </a:xfrm>
            <a:prstGeom prst="rect">
              <a:avLst/>
            </a:prstGeom>
            <a:noFill/>
            <a:ln>
              <a:noFill/>
            </a:ln>
          </p:spPr>
          <p:txBody>
            <a:bodyPr spcFirstLastPara="1" wrap="square" lIns="91425" tIns="45700" rIns="91425" bIns="45700" anchor="b" anchorCtr="0">
              <a:spAutoFit/>
            </a:bodyPr>
            <a:lstStyle/>
            <a:p>
              <a:pPr marL="0" marR="0" lvl="0" indent="0" algn="r" rtl="0">
                <a:lnSpc>
                  <a:spcPct val="92222"/>
                </a:lnSpc>
                <a:spcBef>
                  <a:spcPts val="0"/>
                </a:spcBef>
                <a:spcAft>
                  <a:spcPts val="0"/>
                </a:spcAft>
                <a:buNone/>
              </a:pPr>
              <a:r>
                <a:rPr lang="de-DE" sz="1800" b="1">
                  <a:solidFill>
                    <a:schemeClr val="lt1"/>
                  </a:solidFill>
                  <a:latin typeface="Calibri"/>
                  <a:ea typeface="Calibri"/>
                  <a:cs typeface="Calibri"/>
                  <a:sym typeface="Calibri"/>
                </a:rPr>
                <a:t>Culture</a:t>
              </a:r>
              <a:endParaRPr/>
            </a:p>
          </p:txBody>
        </p:sp>
        <p:sp>
          <p:nvSpPr>
            <p:cNvPr id="1857" name="Google Shape;1857;p34"/>
            <p:cNvSpPr txBox="1"/>
            <p:nvPr/>
          </p:nvSpPr>
          <p:spPr>
            <a:xfrm rot="-1799588">
              <a:off x="4168783" y="3420171"/>
              <a:ext cx="996875" cy="316753"/>
            </a:xfrm>
            <a:prstGeom prst="rect">
              <a:avLst/>
            </a:prstGeom>
            <a:noFill/>
            <a:ln>
              <a:noFill/>
            </a:ln>
          </p:spPr>
          <p:txBody>
            <a:bodyPr spcFirstLastPara="1" wrap="square" lIns="91425" tIns="45700" rIns="91425" bIns="45700" anchor="b" anchorCtr="0">
              <a:spAutoFit/>
            </a:bodyPr>
            <a:lstStyle/>
            <a:p>
              <a:pPr marL="0" marR="0" lvl="0" indent="0" algn="r" rtl="0">
                <a:lnSpc>
                  <a:spcPct val="92222"/>
                </a:lnSpc>
                <a:spcBef>
                  <a:spcPts val="0"/>
                </a:spcBef>
                <a:spcAft>
                  <a:spcPts val="0"/>
                </a:spcAft>
                <a:buNone/>
              </a:pPr>
              <a:r>
                <a:rPr lang="de-DE" sz="1800" b="1">
                  <a:solidFill>
                    <a:schemeClr val="lt1"/>
                  </a:solidFill>
                  <a:latin typeface="Calibri"/>
                  <a:ea typeface="Calibri"/>
                  <a:cs typeface="Calibri"/>
                  <a:sym typeface="Calibri"/>
                </a:rPr>
                <a:t>Linkages</a:t>
              </a:r>
              <a:endParaRPr sz="1600" b="1">
                <a:solidFill>
                  <a:schemeClr val="lt1"/>
                </a:solidFill>
                <a:latin typeface="Calibri"/>
                <a:ea typeface="Calibri"/>
                <a:cs typeface="Calibri"/>
                <a:sym typeface="Calibri"/>
              </a:endParaRPr>
            </a:p>
          </p:txBody>
        </p:sp>
        <p:sp>
          <p:nvSpPr>
            <p:cNvPr id="1858" name="Google Shape;1858;p34"/>
            <p:cNvSpPr txBox="1"/>
            <p:nvPr/>
          </p:nvSpPr>
          <p:spPr>
            <a:xfrm rot="-1787943">
              <a:off x="4249405" y="5371630"/>
              <a:ext cx="1325619" cy="316753"/>
            </a:xfrm>
            <a:prstGeom prst="rect">
              <a:avLst/>
            </a:prstGeom>
            <a:noFill/>
            <a:ln>
              <a:noFill/>
            </a:ln>
          </p:spPr>
          <p:txBody>
            <a:bodyPr spcFirstLastPara="1" wrap="square" lIns="91425" tIns="45700" rIns="91425" bIns="45700" anchor="b" anchorCtr="0">
              <a:spAutoFit/>
            </a:bodyPr>
            <a:lstStyle/>
            <a:p>
              <a:pPr marL="0" marR="0" lvl="0" indent="0" algn="r" rtl="0">
                <a:lnSpc>
                  <a:spcPct val="92222"/>
                </a:lnSpc>
                <a:spcBef>
                  <a:spcPts val="0"/>
                </a:spcBef>
                <a:spcAft>
                  <a:spcPts val="0"/>
                </a:spcAft>
                <a:buNone/>
              </a:pPr>
              <a:r>
                <a:rPr lang="de-DE" sz="1800" b="1">
                  <a:solidFill>
                    <a:schemeClr val="lt1"/>
                  </a:solidFill>
                  <a:latin typeface="Calibri"/>
                  <a:ea typeface="Calibri"/>
                  <a:cs typeface="Calibri"/>
                  <a:sym typeface="Calibri"/>
                </a:rPr>
                <a:t>Information</a:t>
              </a:r>
              <a:endParaRPr sz="1600" b="1">
                <a:solidFill>
                  <a:schemeClr val="lt1"/>
                </a:solidFill>
                <a:latin typeface="Calibri"/>
                <a:ea typeface="Calibri"/>
                <a:cs typeface="Calibri"/>
                <a:sym typeface="Calibri"/>
              </a:endParaRPr>
            </a:p>
          </p:txBody>
        </p:sp>
        <p:sp>
          <p:nvSpPr>
            <p:cNvPr id="1859" name="Google Shape;1859;p34"/>
            <p:cNvSpPr txBox="1"/>
            <p:nvPr/>
          </p:nvSpPr>
          <p:spPr>
            <a:xfrm rot="-1750277">
              <a:off x="3920944" y="4483598"/>
              <a:ext cx="1474506" cy="316753"/>
            </a:xfrm>
            <a:prstGeom prst="rect">
              <a:avLst/>
            </a:prstGeom>
            <a:noFill/>
            <a:ln>
              <a:noFill/>
            </a:ln>
          </p:spPr>
          <p:txBody>
            <a:bodyPr spcFirstLastPara="1" wrap="square" lIns="91425" tIns="45700" rIns="91425" bIns="45700" anchor="b" anchorCtr="0">
              <a:spAutoFit/>
            </a:bodyPr>
            <a:lstStyle/>
            <a:p>
              <a:pPr marL="0" marR="0" lvl="0" indent="0" algn="r" rtl="0">
                <a:lnSpc>
                  <a:spcPct val="92222"/>
                </a:lnSpc>
                <a:spcBef>
                  <a:spcPts val="0"/>
                </a:spcBef>
                <a:spcAft>
                  <a:spcPts val="0"/>
                </a:spcAft>
                <a:buNone/>
              </a:pPr>
              <a:r>
                <a:rPr lang="de-DE" sz="1800" b="1">
                  <a:solidFill>
                    <a:schemeClr val="lt1"/>
                  </a:solidFill>
                  <a:latin typeface="Calibri"/>
                  <a:ea typeface="Calibri"/>
                  <a:cs typeface="Calibri"/>
                  <a:sym typeface="Calibri"/>
                </a:rPr>
                <a:t>Development</a:t>
              </a:r>
              <a:endParaRPr sz="1600" b="1">
                <a:solidFill>
                  <a:schemeClr val="lt1"/>
                </a:solidFill>
                <a:latin typeface="Calibri"/>
                <a:ea typeface="Calibri"/>
                <a:cs typeface="Calibri"/>
                <a:sym typeface="Calibri"/>
              </a:endParaRPr>
            </a:p>
          </p:txBody>
        </p:sp>
      </p:grpSp>
      <p:sp>
        <p:nvSpPr>
          <p:cNvPr id="1860" name="Google Shape;1860;p34"/>
          <p:cNvSpPr txBox="1"/>
          <p:nvPr/>
        </p:nvSpPr>
        <p:spPr>
          <a:xfrm>
            <a:off x="927812" y="4042944"/>
            <a:ext cx="1456232"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a:solidFill>
                  <a:srgbClr val="916395"/>
                </a:solidFill>
                <a:latin typeface="Calibri"/>
                <a:ea typeface="Calibri"/>
                <a:cs typeface="Calibri"/>
                <a:sym typeface="Calibri"/>
              </a:rPr>
              <a:t>Information</a:t>
            </a:r>
            <a:endParaRPr/>
          </a:p>
        </p:txBody>
      </p:sp>
      <p:sp>
        <p:nvSpPr>
          <p:cNvPr id="1861" name="Google Shape;1861;p34"/>
          <p:cNvSpPr txBox="1"/>
          <p:nvPr/>
        </p:nvSpPr>
        <p:spPr>
          <a:xfrm>
            <a:off x="978612" y="4392784"/>
            <a:ext cx="2254952" cy="527075"/>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a:solidFill>
                  <a:srgbClr val="595959"/>
                </a:solidFill>
                <a:latin typeface="Calibri"/>
                <a:ea typeface="Calibri"/>
                <a:cs typeface="Calibri"/>
                <a:sym typeface="Calibri"/>
              </a:rPr>
              <a:t>Mastery in providing people risk information</a:t>
            </a:r>
            <a:endParaRPr/>
          </a:p>
        </p:txBody>
      </p:sp>
      <p:grpSp>
        <p:nvGrpSpPr>
          <p:cNvPr id="1862" name="Google Shape;1862;p34"/>
          <p:cNvGrpSpPr/>
          <p:nvPr/>
        </p:nvGrpSpPr>
        <p:grpSpPr>
          <a:xfrm>
            <a:off x="927812" y="4934519"/>
            <a:ext cx="2754770" cy="890874"/>
            <a:chOff x="920330" y="4617381"/>
            <a:chExt cx="2754770" cy="890874"/>
          </a:xfrm>
        </p:grpSpPr>
        <p:sp>
          <p:nvSpPr>
            <p:cNvPr id="1863" name="Google Shape;1863;p34"/>
            <p:cNvSpPr txBox="1"/>
            <p:nvPr/>
          </p:nvSpPr>
          <p:spPr>
            <a:xfrm>
              <a:off x="920330" y="4617381"/>
              <a:ext cx="1390515" cy="40011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de-DE" sz="2000" b="1" dirty="0">
                  <a:solidFill>
                    <a:srgbClr val="85D2C7"/>
                  </a:solidFill>
                  <a:latin typeface="Calibri"/>
                  <a:ea typeface="Calibri"/>
                  <a:cs typeface="Calibri"/>
                  <a:sym typeface="Calibri"/>
                </a:rPr>
                <a:t>Value</a:t>
              </a:r>
              <a:endParaRPr dirty="0"/>
            </a:p>
          </p:txBody>
        </p:sp>
        <p:sp>
          <p:nvSpPr>
            <p:cNvPr id="1864" name="Google Shape;1864;p34"/>
            <p:cNvSpPr txBox="1"/>
            <p:nvPr/>
          </p:nvSpPr>
          <p:spPr>
            <a:xfrm>
              <a:off x="971129" y="4981180"/>
              <a:ext cx="2703971" cy="527075"/>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de-DE" sz="1600" dirty="0">
                  <a:solidFill>
                    <a:srgbClr val="595959"/>
                  </a:solidFill>
                  <a:latin typeface="Calibri"/>
                  <a:ea typeface="Calibri"/>
                  <a:cs typeface="Calibri"/>
                  <a:sym typeface="Calibri"/>
                </a:rPr>
                <a:t>Embedding </a:t>
              </a:r>
              <a:r>
                <a:rPr lang="de-DE" sz="1600" dirty="0" err="1">
                  <a:solidFill>
                    <a:srgbClr val="595959"/>
                  </a:solidFill>
                  <a:latin typeface="Calibri"/>
                  <a:ea typeface="Calibri"/>
                  <a:cs typeface="Calibri"/>
                  <a:sym typeface="Calibri"/>
                </a:rPr>
                <a:t>values</a:t>
              </a:r>
              <a:r>
                <a:rPr lang="de-DE" sz="1600" dirty="0">
                  <a:solidFill>
                    <a:srgbClr val="595959"/>
                  </a:solidFill>
                  <a:latin typeface="Calibri"/>
                  <a:ea typeface="Calibri"/>
                  <a:cs typeface="Calibri"/>
                  <a:sym typeface="Calibri"/>
                </a:rPr>
                <a:t>/ </a:t>
              </a:r>
              <a:r>
                <a:rPr lang="de-DE" sz="1600" dirty="0" err="1">
                  <a:solidFill>
                    <a:srgbClr val="595959"/>
                  </a:solidFill>
                  <a:latin typeface="Calibri"/>
                  <a:ea typeface="Calibri"/>
                  <a:cs typeface="Calibri"/>
                  <a:sym typeface="Calibri"/>
                </a:rPr>
                <a:t>behaviours</a:t>
              </a:r>
              <a:r>
                <a:rPr lang="de-DE" sz="1600" dirty="0">
                  <a:solidFill>
                    <a:srgbClr val="595959"/>
                  </a:solidFill>
                  <a:latin typeface="Calibri"/>
                  <a:ea typeface="Calibri"/>
                  <a:cs typeface="Calibri"/>
                  <a:sym typeface="Calibri"/>
                </a:rPr>
                <a:t> to </a:t>
              </a:r>
              <a:r>
                <a:rPr lang="de-DE" sz="1600" dirty="0" err="1">
                  <a:solidFill>
                    <a:srgbClr val="595959"/>
                  </a:solidFill>
                  <a:latin typeface="Calibri"/>
                  <a:ea typeface="Calibri"/>
                  <a:cs typeface="Calibri"/>
                  <a:sym typeface="Calibri"/>
                </a:rPr>
                <a:t>influence</a:t>
              </a:r>
              <a:r>
                <a:rPr lang="de-DE" sz="1600" dirty="0">
                  <a:solidFill>
                    <a:srgbClr val="595959"/>
                  </a:solidFill>
                  <a:latin typeface="Calibri"/>
                  <a:ea typeface="Calibri"/>
                  <a:cs typeface="Calibri"/>
                  <a:sym typeface="Calibri"/>
                </a:rPr>
                <a:t> </a:t>
              </a:r>
              <a:r>
                <a:rPr lang="de-DE" sz="1600" dirty="0" err="1">
                  <a:solidFill>
                    <a:srgbClr val="595959"/>
                  </a:solidFill>
                  <a:latin typeface="Calibri"/>
                  <a:ea typeface="Calibri"/>
                  <a:cs typeface="Calibri"/>
                  <a:sym typeface="Calibri"/>
                </a:rPr>
                <a:t>decisions</a:t>
              </a:r>
              <a:endParaRPr dirty="0"/>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pic>
        <p:nvPicPr>
          <p:cNvPr id="1869" name="Google Shape;1869;p35" descr="Ein Bild, das Person, drinnen enthält.&#10;&#10;Automatisch generierte Beschreibung"/>
          <p:cNvPicPr preferRelativeResize="0">
            <a:picLocks noGrp="1"/>
          </p:cNvPicPr>
          <p:nvPr>
            <p:ph type="pic" idx="2"/>
          </p:nvPr>
        </p:nvPicPr>
        <p:blipFill rotWithShape="1">
          <a:blip r:embed="rId3">
            <a:alphaModFix/>
          </a:blip>
          <a:srcRect l="27428" r="27428"/>
          <a:stretch/>
        </p:blipFill>
        <p:spPr>
          <a:xfrm>
            <a:off x="6852062" y="228600"/>
            <a:ext cx="5105121" cy="6362700"/>
          </a:xfrm>
          <a:prstGeom prst="rect">
            <a:avLst/>
          </a:prstGeom>
          <a:solidFill>
            <a:schemeClr val="lt1"/>
          </a:solidFill>
          <a:ln>
            <a:noFill/>
          </a:ln>
        </p:spPr>
      </p:pic>
      <p:sp>
        <p:nvSpPr>
          <p:cNvPr id="1870" name="Google Shape;1870;p35"/>
          <p:cNvSpPr txBox="1">
            <a:spLocks noGrp="1"/>
          </p:cNvSpPr>
          <p:nvPr>
            <p:ph type="body" idx="1"/>
          </p:nvPr>
        </p:nvSpPr>
        <p:spPr>
          <a:xfrm>
            <a:off x="1813145" y="2223513"/>
            <a:ext cx="4621841" cy="45259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ct val="100000"/>
              <a:buNone/>
            </a:pPr>
            <a:r>
              <a:rPr lang="de-DE" sz="1600" dirty="0">
                <a:latin typeface="Calibri" panose="020F0502020204030204" pitchFamily="34" charset="0"/>
                <a:ea typeface="Calibri" panose="020F0502020204030204" pitchFamily="34" charset="0"/>
                <a:cs typeface="Calibri" panose="020F0502020204030204" pitchFamily="34" charset="0"/>
              </a:rPr>
              <a:t>A </a:t>
            </a:r>
            <a:r>
              <a:rPr lang="de-DE" sz="1600" dirty="0" err="1">
                <a:latin typeface="Calibri" panose="020F0502020204030204" pitchFamily="34" charset="0"/>
                <a:ea typeface="Calibri" panose="020F0502020204030204" pitchFamily="34" charset="0"/>
                <a:cs typeface="Calibri" panose="020F0502020204030204" pitchFamily="34" charset="0"/>
              </a:rPr>
              <a:t>company’s</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culture</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is</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the</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set</a:t>
            </a:r>
            <a:r>
              <a:rPr lang="de-DE" sz="1600" dirty="0">
                <a:latin typeface="Calibri" panose="020F0502020204030204" pitchFamily="34" charset="0"/>
                <a:ea typeface="Calibri" panose="020F0502020204030204" pitchFamily="34" charset="0"/>
                <a:cs typeface="Calibri" panose="020F0502020204030204" pitchFamily="34" charset="0"/>
              </a:rPr>
              <a:t> of </a:t>
            </a:r>
            <a:r>
              <a:rPr lang="de-DE" sz="1600" dirty="0" err="1">
                <a:latin typeface="Calibri" panose="020F0502020204030204" pitchFamily="34" charset="0"/>
                <a:ea typeface="Calibri" panose="020F0502020204030204" pitchFamily="34" charset="0"/>
                <a:cs typeface="Calibri" panose="020F0502020204030204" pitchFamily="34" charset="0"/>
              </a:rPr>
              <a:t>values</a:t>
            </a:r>
            <a:r>
              <a:rPr lang="de-DE" sz="1600" dirty="0">
                <a:latin typeface="Calibri" panose="020F0502020204030204" pitchFamily="34" charset="0"/>
                <a:ea typeface="Calibri" panose="020F0502020204030204" pitchFamily="34" charset="0"/>
                <a:cs typeface="Calibri" panose="020F0502020204030204" pitchFamily="34" charset="0"/>
              </a:rPr>
              <a:t>, beliefs, and </a:t>
            </a:r>
            <a:r>
              <a:rPr lang="de-DE" sz="1600" dirty="0" err="1">
                <a:latin typeface="Calibri" panose="020F0502020204030204" pitchFamily="34" charset="0"/>
                <a:ea typeface="Calibri" panose="020F0502020204030204" pitchFamily="34" charset="0"/>
                <a:cs typeface="Calibri" panose="020F0502020204030204" pitchFamily="34" charset="0"/>
              </a:rPr>
              <a:t>behaviours</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that</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define</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its</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way</a:t>
            </a:r>
            <a:r>
              <a:rPr lang="de-DE" sz="1600" dirty="0">
                <a:latin typeface="Calibri" panose="020F0502020204030204" pitchFamily="34" charset="0"/>
                <a:ea typeface="Calibri" panose="020F0502020204030204" pitchFamily="34" charset="0"/>
                <a:cs typeface="Calibri" panose="020F0502020204030204" pitchFamily="34" charset="0"/>
              </a:rPr>
              <a:t> of </a:t>
            </a:r>
            <a:r>
              <a:rPr lang="de-DE" sz="1600" dirty="0" err="1">
                <a:latin typeface="Calibri" panose="020F0502020204030204" pitchFamily="34" charset="0"/>
                <a:ea typeface="Calibri" panose="020F0502020204030204" pitchFamily="34" charset="0"/>
                <a:cs typeface="Calibri" panose="020F0502020204030204" pitchFamily="34" charset="0"/>
              </a:rPr>
              <a:t>doing</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business</a:t>
            </a:r>
            <a:r>
              <a:rPr lang="de-DE" sz="1600" dirty="0">
                <a:latin typeface="Calibri" panose="020F0502020204030204" pitchFamily="34" charset="0"/>
                <a:ea typeface="Calibri" panose="020F0502020204030204" pitchFamily="34" charset="0"/>
                <a:cs typeface="Calibri" panose="020F0502020204030204" pitchFamily="34" charset="0"/>
              </a:rPr>
              <a:t>.</a:t>
            </a:r>
            <a:br>
              <a:rPr lang="de-DE" sz="1600" dirty="0">
                <a:latin typeface="Calibri" panose="020F0502020204030204" pitchFamily="34" charset="0"/>
                <a:ea typeface="Calibri" panose="020F0502020204030204" pitchFamily="34" charset="0"/>
                <a:cs typeface="Calibri" panose="020F0502020204030204" pitchFamily="34" charset="0"/>
              </a:rPr>
            </a:br>
            <a:r>
              <a:rPr lang="de-DE" sz="1600" dirty="0" err="1">
                <a:latin typeface="Calibri" panose="020F0502020204030204" pitchFamily="34" charset="0"/>
                <a:ea typeface="Calibri" panose="020F0502020204030204" pitchFamily="34" charset="0"/>
                <a:cs typeface="Calibri" panose="020F0502020204030204" pitchFamily="34" charset="0"/>
              </a:rPr>
              <a:t>When</a:t>
            </a:r>
            <a:r>
              <a:rPr lang="de-DE" sz="1600" dirty="0">
                <a:latin typeface="Calibri" panose="020F0502020204030204" pitchFamily="34" charset="0"/>
                <a:ea typeface="Calibri" panose="020F0502020204030204" pitchFamily="34" charset="0"/>
                <a:cs typeface="Calibri" panose="020F0502020204030204" pitchFamily="34" charset="0"/>
              </a:rPr>
              <a:t> a </a:t>
            </a:r>
            <a:r>
              <a:rPr lang="de-DE" sz="1600" dirty="0" err="1">
                <a:latin typeface="Calibri" panose="020F0502020204030204" pitchFamily="34" charset="0"/>
                <a:ea typeface="Calibri" panose="020F0502020204030204" pitchFamily="34" charset="0"/>
                <a:cs typeface="Calibri" panose="020F0502020204030204" pitchFamily="34" charset="0"/>
              </a:rPr>
              <a:t>crisis</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occurs</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things</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can</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get</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very</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uncomfortable</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very</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quickly</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Difficult</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decisions</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often</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have</a:t>
            </a:r>
            <a:r>
              <a:rPr lang="de-DE" sz="1600" dirty="0">
                <a:latin typeface="Calibri" panose="020F0502020204030204" pitchFamily="34" charset="0"/>
                <a:ea typeface="Calibri" panose="020F0502020204030204" pitchFamily="34" charset="0"/>
                <a:cs typeface="Calibri" panose="020F0502020204030204" pitchFamily="34" charset="0"/>
              </a:rPr>
              <a:t> to </a:t>
            </a:r>
            <a:r>
              <a:rPr lang="de-DE" sz="1600" dirty="0" err="1">
                <a:latin typeface="Calibri" panose="020F0502020204030204" pitchFamily="34" charset="0"/>
                <a:ea typeface="Calibri" panose="020F0502020204030204" pitchFamily="34" charset="0"/>
                <a:cs typeface="Calibri" panose="020F0502020204030204" pitchFamily="34" charset="0"/>
              </a:rPr>
              <a:t>be</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made</a:t>
            </a:r>
            <a:r>
              <a:rPr lang="de-DE" sz="1600" dirty="0">
                <a:latin typeface="Calibri" panose="020F0502020204030204" pitchFamily="34" charset="0"/>
                <a:ea typeface="Calibri" panose="020F0502020204030204" pitchFamily="34" charset="0"/>
                <a:cs typeface="Calibri" panose="020F0502020204030204" pitchFamily="34" charset="0"/>
              </a:rPr>
              <a:t> in a </a:t>
            </a:r>
            <a:r>
              <a:rPr lang="de-DE" sz="1600" dirty="0" err="1">
                <a:latin typeface="Calibri" panose="020F0502020204030204" pitchFamily="34" charset="0"/>
                <a:ea typeface="Calibri" panose="020F0502020204030204" pitchFamily="34" charset="0"/>
                <a:cs typeface="Calibri" panose="020F0502020204030204" pitchFamily="34" charset="0"/>
              </a:rPr>
              <a:t>very</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short</a:t>
            </a:r>
            <a:r>
              <a:rPr lang="de-DE" sz="1600" dirty="0">
                <a:latin typeface="Calibri" panose="020F0502020204030204" pitchFamily="34" charset="0"/>
                <a:ea typeface="Calibri" panose="020F0502020204030204" pitchFamily="34" charset="0"/>
                <a:cs typeface="Calibri" panose="020F0502020204030204" pitchFamily="34" charset="0"/>
              </a:rPr>
              <a:t> time and </a:t>
            </a:r>
            <a:r>
              <a:rPr lang="de-DE" sz="1600" dirty="0" err="1">
                <a:latin typeface="Calibri" panose="020F0502020204030204" pitchFamily="34" charset="0"/>
                <a:ea typeface="Calibri" panose="020F0502020204030204" pitchFamily="34" charset="0"/>
                <a:cs typeface="Calibri" panose="020F0502020204030204" pitchFamily="34" charset="0"/>
              </a:rPr>
              <a:t>the</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situation</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can</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feel</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overwhelming</a:t>
            </a:r>
            <a:r>
              <a:rPr lang="de-DE" sz="1600" dirty="0">
                <a:latin typeface="Calibri" panose="020F0502020204030204" pitchFamily="34" charset="0"/>
                <a:ea typeface="Calibri" panose="020F0502020204030204" pitchFamily="34" charset="0"/>
                <a:cs typeface="Calibri" panose="020F0502020204030204" pitchFamily="34" charset="0"/>
              </a:rPr>
              <a:t> and </a:t>
            </a:r>
            <a:r>
              <a:rPr lang="de-DE" sz="1600" dirty="0" err="1">
                <a:latin typeface="Calibri" panose="020F0502020204030204" pitchFamily="34" charset="0"/>
                <a:ea typeface="Calibri" panose="020F0502020204030204" pitchFamily="34" charset="0"/>
                <a:cs typeface="Calibri" panose="020F0502020204030204" pitchFamily="34" charset="0"/>
              </a:rPr>
              <a:t>threatening</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for</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those</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involved</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However</a:t>
            </a:r>
            <a:r>
              <a:rPr lang="de-DE" sz="1600" dirty="0">
                <a:latin typeface="Calibri" panose="020F0502020204030204" pitchFamily="34" charset="0"/>
                <a:ea typeface="Calibri" panose="020F0502020204030204" pitchFamily="34" charset="0"/>
                <a:cs typeface="Calibri" panose="020F0502020204030204" pitchFamily="34" charset="0"/>
              </a:rPr>
              <a:t>, a </a:t>
            </a:r>
            <a:r>
              <a:rPr lang="de-DE" sz="1600" dirty="0" err="1">
                <a:latin typeface="Calibri" panose="020F0502020204030204" pitchFamily="34" charset="0"/>
                <a:ea typeface="Calibri" panose="020F0502020204030204" pitchFamily="34" charset="0"/>
                <a:cs typeface="Calibri" panose="020F0502020204030204" pitchFamily="34" charset="0"/>
              </a:rPr>
              <a:t>crisis</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is</a:t>
            </a:r>
            <a:r>
              <a:rPr lang="de-DE" sz="1600" dirty="0">
                <a:latin typeface="Calibri" panose="020F0502020204030204" pitchFamily="34" charset="0"/>
                <a:ea typeface="Calibri" panose="020F0502020204030204" pitchFamily="34" charset="0"/>
                <a:cs typeface="Calibri" panose="020F0502020204030204" pitchFamily="34" charset="0"/>
              </a:rPr>
              <a:t> also an </a:t>
            </a:r>
            <a:r>
              <a:rPr lang="de-DE" sz="1600" dirty="0" err="1">
                <a:latin typeface="Calibri" panose="020F0502020204030204" pitchFamily="34" charset="0"/>
                <a:ea typeface="Calibri" panose="020F0502020204030204" pitchFamily="34" charset="0"/>
                <a:cs typeface="Calibri" panose="020F0502020204030204" pitchFamily="34" charset="0"/>
              </a:rPr>
              <a:t>opportunity</a:t>
            </a:r>
            <a:r>
              <a:rPr lang="de-DE" sz="1600" dirty="0">
                <a:latin typeface="Calibri" panose="020F0502020204030204" pitchFamily="34" charset="0"/>
                <a:ea typeface="Calibri" panose="020F0502020204030204" pitchFamily="34" charset="0"/>
                <a:cs typeface="Calibri" panose="020F0502020204030204" pitchFamily="34" charset="0"/>
              </a:rPr>
              <a:t>: a time </a:t>
            </a:r>
            <a:r>
              <a:rPr lang="de-DE" sz="1600" dirty="0" err="1">
                <a:latin typeface="Calibri" panose="020F0502020204030204" pitchFamily="34" charset="0"/>
                <a:ea typeface="Calibri" panose="020F0502020204030204" pitchFamily="34" charset="0"/>
                <a:cs typeface="Calibri" panose="020F0502020204030204" pitchFamily="34" charset="0"/>
              </a:rPr>
              <a:t>for</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the</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company</a:t>
            </a:r>
            <a:r>
              <a:rPr lang="de-DE" sz="1600" dirty="0">
                <a:latin typeface="Calibri" panose="020F0502020204030204" pitchFamily="34" charset="0"/>
                <a:ea typeface="Calibri" panose="020F0502020204030204" pitchFamily="34" charset="0"/>
                <a:cs typeface="Calibri" panose="020F0502020204030204" pitchFamily="34" charset="0"/>
              </a:rPr>
              <a:t> to </a:t>
            </a:r>
            <a:r>
              <a:rPr lang="de-DE" sz="1600" dirty="0" err="1">
                <a:latin typeface="Calibri" panose="020F0502020204030204" pitchFamily="34" charset="0"/>
                <a:ea typeface="Calibri" panose="020F0502020204030204" pitchFamily="34" charset="0"/>
                <a:cs typeface="Calibri" panose="020F0502020204030204" pitchFamily="34" charset="0"/>
              </a:rPr>
              <a:t>come</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together</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reflect</a:t>
            </a:r>
            <a:r>
              <a:rPr lang="de-DE" sz="1600" dirty="0">
                <a:latin typeface="Calibri" panose="020F0502020204030204" pitchFamily="34" charset="0"/>
                <a:ea typeface="Calibri" panose="020F0502020204030204" pitchFamily="34" charset="0"/>
                <a:cs typeface="Calibri" panose="020F0502020204030204" pitchFamily="34" charset="0"/>
              </a:rPr>
              <a:t> and </a:t>
            </a:r>
            <a:r>
              <a:rPr lang="de-DE" sz="1600" dirty="0" err="1">
                <a:latin typeface="Calibri" panose="020F0502020204030204" pitchFamily="34" charset="0"/>
                <a:ea typeface="Calibri" panose="020F0502020204030204" pitchFamily="34" charset="0"/>
                <a:cs typeface="Calibri" panose="020F0502020204030204" pitchFamily="34" charset="0"/>
              </a:rPr>
              <a:t>discuss</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new</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possibilities</a:t>
            </a:r>
            <a:r>
              <a:rPr lang="de-DE" sz="1600" dirty="0">
                <a:latin typeface="Calibri" panose="020F0502020204030204" pitchFamily="34" charset="0"/>
                <a:ea typeface="Calibri" panose="020F0502020204030204" pitchFamily="34" charset="0"/>
                <a:cs typeface="Calibri" panose="020F0502020204030204" pitchFamily="34" charset="0"/>
              </a:rPr>
              <a:t>. Companies </a:t>
            </a:r>
            <a:r>
              <a:rPr lang="de-DE" sz="1600" dirty="0" err="1">
                <a:latin typeface="Calibri" panose="020F0502020204030204" pitchFamily="34" charset="0"/>
                <a:ea typeface="Calibri" panose="020F0502020204030204" pitchFamily="34" charset="0"/>
                <a:cs typeface="Calibri" panose="020F0502020204030204" pitchFamily="34" charset="0"/>
              </a:rPr>
              <a:t>with</a:t>
            </a:r>
            <a:r>
              <a:rPr lang="de-DE" sz="1600" dirty="0">
                <a:latin typeface="Calibri" panose="020F0502020204030204" pitchFamily="34" charset="0"/>
                <a:ea typeface="Calibri" panose="020F0502020204030204" pitchFamily="34" charset="0"/>
                <a:cs typeface="Calibri" panose="020F0502020204030204" pitchFamily="34" charset="0"/>
              </a:rPr>
              <a:t> a strong </a:t>
            </a:r>
            <a:r>
              <a:rPr lang="de-DE" sz="1600" dirty="0" err="1">
                <a:latin typeface="Calibri" panose="020F0502020204030204" pitchFamily="34" charset="0"/>
                <a:ea typeface="Calibri" panose="020F0502020204030204" pitchFamily="34" charset="0"/>
                <a:cs typeface="Calibri" panose="020F0502020204030204" pitchFamily="34" charset="0"/>
              </a:rPr>
              <a:t>culture</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consistently</a:t>
            </a:r>
            <a:r>
              <a:rPr lang="de-DE" sz="1600" dirty="0">
                <a:latin typeface="Calibri" panose="020F0502020204030204" pitchFamily="34" charset="0"/>
                <a:ea typeface="Calibri" panose="020F0502020204030204" pitchFamily="34" charset="0"/>
                <a:cs typeface="Calibri" panose="020F0502020204030204" pitchFamily="34" charset="0"/>
              </a:rPr>
              <a:t> perform </a:t>
            </a:r>
            <a:r>
              <a:rPr lang="de-DE" sz="1600" dirty="0" err="1">
                <a:latin typeface="Calibri" panose="020F0502020204030204" pitchFamily="34" charset="0"/>
                <a:ea typeface="Calibri" panose="020F0502020204030204" pitchFamily="34" charset="0"/>
                <a:cs typeface="Calibri" panose="020F0502020204030204" pitchFamily="34" charset="0"/>
              </a:rPr>
              <a:t>better</a:t>
            </a:r>
            <a:r>
              <a:rPr lang="de-DE" sz="1600" dirty="0">
                <a:latin typeface="Calibri" panose="020F0502020204030204" pitchFamily="34" charset="0"/>
                <a:ea typeface="Calibri" panose="020F0502020204030204" pitchFamily="34" charset="0"/>
                <a:cs typeface="Calibri" panose="020F0502020204030204" pitchFamily="34" charset="0"/>
              </a:rPr>
              <a:t> in </a:t>
            </a:r>
            <a:r>
              <a:rPr lang="de-DE" sz="1600" dirty="0" err="1">
                <a:latin typeface="Calibri" panose="020F0502020204030204" pitchFamily="34" charset="0"/>
                <a:ea typeface="Calibri" panose="020F0502020204030204" pitchFamily="34" charset="0"/>
                <a:cs typeface="Calibri" panose="020F0502020204030204" pitchFamily="34" charset="0"/>
              </a:rPr>
              <a:t>managing</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crises</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than</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organisations</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with</a:t>
            </a:r>
            <a:r>
              <a:rPr lang="de-DE" sz="1600" dirty="0">
                <a:latin typeface="Calibri" panose="020F0502020204030204" pitchFamily="34" charset="0"/>
                <a:ea typeface="Calibri" panose="020F0502020204030204" pitchFamily="34" charset="0"/>
                <a:cs typeface="Calibri" panose="020F0502020204030204" pitchFamily="34" charset="0"/>
              </a:rPr>
              <a:t> a </a:t>
            </a:r>
            <a:r>
              <a:rPr lang="de-DE" sz="1600" dirty="0" err="1">
                <a:latin typeface="Calibri" panose="020F0502020204030204" pitchFamily="34" charset="0"/>
                <a:ea typeface="Calibri" panose="020F0502020204030204" pitchFamily="34" charset="0"/>
                <a:cs typeface="Calibri" panose="020F0502020204030204" pitchFamily="34" charset="0"/>
              </a:rPr>
              <a:t>weaker</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culture</a:t>
            </a:r>
            <a:r>
              <a:rPr lang="de-DE" sz="1600" dirty="0">
                <a:latin typeface="Calibri" panose="020F0502020204030204" pitchFamily="34" charset="0"/>
                <a:ea typeface="Calibri" panose="020F0502020204030204" pitchFamily="34" charset="0"/>
                <a:cs typeface="Calibri" panose="020F0502020204030204" pitchFamily="34" charset="0"/>
              </a:rPr>
              <a:t>.</a:t>
            </a:r>
            <a:br>
              <a:rPr lang="de-DE" sz="1600" dirty="0">
                <a:latin typeface="Calibri" panose="020F0502020204030204" pitchFamily="34" charset="0"/>
                <a:ea typeface="Calibri" panose="020F0502020204030204" pitchFamily="34" charset="0"/>
                <a:cs typeface="Calibri" panose="020F0502020204030204" pitchFamily="34" charset="0"/>
              </a:rPr>
            </a:br>
            <a:r>
              <a:rPr lang="de-DE" sz="1600" dirty="0">
                <a:latin typeface="Calibri" panose="020F0502020204030204" pitchFamily="34" charset="0"/>
                <a:ea typeface="Calibri" panose="020F0502020204030204" pitchFamily="34" charset="0"/>
                <a:cs typeface="Calibri" panose="020F0502020204030204" pitchFamily="34" charset="0"/>
              </a:rPr>
              <a:t>As </a:t>
            </a:r>
            <a:r>
              <a:rPr lang="de-DE" sz="1600" dirty="0" err="1">
                <a:latin typeface="Calibri" panose="020F0502020204030204" pitchFamily="34" charset="0"/>
                <a:ea typeface="Calibri" panose="020F0502020204030204" pitchFamily="34" charset="0"/>
                <a:cs typeface="Calibri" panose="020F0502020204030204" pitchFamily="34" charset="0"/>
              </a:rPr>
              <a:t>leaders</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you</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have</a:t>
            </a:r>
            <a:r>
              <a:rPr lang="de-DE" sz="1600" dirty="0">
                <a:latin typeface="Calibri" panose="020F0502020204030204" pitchFamily="34" charset="0"/>
                <a:ea typeface="Calibri" panose="020F0502020204030204" pitchFamily="34" charset="0"/>
                <a:cs typeface="Calibri" panose="020F0502020204030204" pitchFamily="34" charset="0"/>
              </a:rPr>
              <a:t> a </a:t>
            </a:r>
            <a:r>
              <a:rPr lang="de-DE" sz="1600" dirty="0" err="1">
                <a:latin typeface="Calibri" panose="020F0502020204030204" pitchFamily="34" charset="0"/>
                <a:ea typeface="Calibri" panose="020F0502020204030204" pitchFamily="34" charset="0"/>
                <a:cs typeface="Calibri" panose="020F0502020204030204" pitchFamily="34" charset="0"/>
              </a:rPr>
              <a:t>critical</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role</a:t>
            </a:r>
            <a:r>
              <a:rPr lang="de-DE" sz="1600" dirty="0">
                <a:latin typeface="Calibri" panose="020F0502020204030204" pitchFamily="34" charset="0"/>
                <a:ea typeface="Calibri" panose="020F0502020204030204" pitchFamily="34" charset="0"/>
                <a:cs typeface="Calibri" panose="020F0502020204030204" pitchFamily="34" charset="0"/>
              </a:rPr>
              <a:t> in </a:t>
            </a:r>
            <a:r>
              <a:rPr lang="de-DE" sz="1600" dirty="0" err="1">
                <a:latin typeface="Calibri" panose="020F0502020204030204" pitchFamily="34" charset="0"/>
                <a:ea typeface="Calibri" panose="020F0502020204030204" pitchFamily="34" charset="0"/>
                <a:cs typeface="Calibri" panose="020F0502020204030204" pitchFamily="34" charset="0"/>
              </a:rPr>
              <a:t>shaping</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the</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culture</a:t>
            </a:r>
            <a:r>
              <a:rPr lang="de-DE" sz="1600" dirty="0">
                <a:latin typeface="Calibri" panose="020F0502020204030204" pitchFamily="34" charset="0"/>
                <a:ea typeface="Calibri" panose="020F0502020204030204" pitchFamily="34" charset="0"/>
                <a:cs typeface="Calibri" panose="020F0502020204030204" pitchFamily="34" charset="0"/>
              </a:rPr>
              <a:t> of </a:t>
            </a:r>
            <a:r>
              <a:rPr lang="de-DE" sz="1600" dirty="0" err="1">
                <a:latin typeface="Calibri" panose="020F0502020204030204" pitchFamily="34" charset="0"/>
                <a:ea typeface="Calibri" panose="020F0502020204030204" pitchFamily="34" charset="0"/>
                <a:cs typeface="Calibri" panose="020F0502020204030204" pitchFamily="34" charset="0"/>
              </a:rPr>
              <a:t>the</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organisation</a:t>
            </a:r>
            <a:r>
              <a:rPr lang="de-DE" sz="1600" dirty="0">
                <a:latin typeface="Calibri" panose="020F0502020204030204" pitchFamily="34" charset="0"/>
                <a:ea typeface="Calibri" panose="020F0502020204030204" pitchFamily="34" charset="0"/>
                <a:cs typeface="Calibri" panose="020F0502020204030204" pitchFamily="34" charset="0"/>
              </a:rPr>
              <a:t>.</a:t>
            </a:r>
          </a:p>
          <a:p>
            <a:pPr marL="0" lvl="0" indent="0" algn="l" rtl="0">
              <a:lnSpc>
                <a:spcPct val="100000"/>
              </a:lnSpc>
              <a:spcBef>
                <a:spcPts val="0"/>
              </a:spcBef>
              <a:spcAft>
                <a:spcPts val="0"/>
              </a:spcAft>
              <a:buClr>
                <a:schemeClr val="lt1"/>
              </a:buClr>
              <a:buSzPct val="100000"/>
              <a:buNone/>
            </a:pPr>
            <a:endParaRPr lang="de-DE" sz="1600" i="1"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lt1"/>
              </a:buClr>
              <a:buSzPct val="100000"/>
              <a:buNone/>
            </a:pPr>
            <a:r>
              <a:rPr lang="de-DE" sz="1200" i="1" dirty="0">
                <a:latin typeface="Calibri" panose="020F0502020204030204" pitchFamily="34" charset="0"/>
                <a:ea typeface="Calibri" panose="020F0502020204030204" pitchFamily="34" charset="0"/>
                <a:cs typeface="Calibri" panose="020F0502020204030204" pitchFamily="34" charset="0"/>
              </a:rPr>
              <a:t>Reading </a:t>
            </a:r>
            <a:r>
              <a:rPr lang="de-DE" sz="1200" i="1" dirty="0" err="1">
                <a:latin typeface="Calibri" panose="020F0502020204030204" pitchFamily="34" charset="0"/>
                <a:ea typeface="Calibri" panose="020F0502020204030204" pitchFamily="34" charset="0"/>
                <a:cs typeface="Calibri" panose="020F0502020204030204" pitchFamily="34" charset="0"/>
              </a:rPr>
              <a:t>recommendation</a:t>
            </a:r>
            <a:r>
              <a:rPr lang="de-DE" sz="1200" i="1" dirty="0">
                <a:latin typeface="Calibri" panose="020F0502020204030204" pitchFamily="34" charset="0"/>
                <a:ea typeface="Calibri" panose="020F0502020204030204" pitchFamily="34" charset="0"/>
                <a:cs typeface="Calibri" panose="020F0502020204030204" pitchFamily="34" charset="0"/>
              </a:rPr>
              <a:t>: </a:t>
            </a:r>
          </a:p>
          <a:p>
            <a:pPr marL="0" indent="0">
              <a:lnSpc>
                <a:spcPct val="100000"/>
              </a:lnSpc>
              <a:spcBef>
                <a:spcPts val="0"/>
              </a:spcBef>
              <a:buSzPct val="100000"/>
            </a:pPr>
            <a:r>
              <a:rPr lang="de-DE" sz="1200"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https://www.thepeoplespace.com/leaders/articles/importance-culture-crisis</a:t>
            </a:r>
            <a:r>
              <a:rPr lang="de-DE" sz="1200" dirty="0">
                <a:solidFill>
                  <a:schemeClr val="bg1"/>
                </a:solidFill>
                <a:latin typeface="Calibri"/>
                <a:ea typeface="Calibri"/>
                <a:cs typeface="Calibri"/>
                <a:sym typeface="Calibri"/>
              </a:rPr>
              <a:t> </a:t>
            </a:r>
            <a:endParaRPr lang="de-DE" sz="1200" dirty="0">
              <a:solidFill>
                <a:schemeClr val="bg1"/>
              </a:solidFill>
            </a:endParaRPr>
          </a:p>
          <a:p>
            <a:pPr marL="0" lvl="0" indent="0" algn="l" rtl="0">
              <a:lnSpc>
                <a:spcPct val="100000"/>
              </a:lnSpc>
              <a:spcBef>
                <a:spcPts val="0"/>
              </a:spcBef>
              <a:spcAft>
                <a:spcPts val="0"/>
              </a:spcAft>
              <a:buClr>
                <a:schemeClr val="lt1"/>
              </a:buClr>
              <a:buSzPct val="100000"/>
              <a:buNone/>
            </a:pPr>
            <a:r>
              <a:rPr lang="de-DE" sz="1600" dirty="0">
                <a:latin typeface="Calibri" panose="020F0502020204030204" pitchFamily="34" charset="0"/>
                <a:ea typeface="Calibri" panose="020F0502020204030204" pitchFamily="34" charset="0"/>
                <a:cs typeface="Calibri" panose="020F0502020204030204" pitchFamily="34" charset="0"/>
              </a:rPr>
              <a:t> </a:t>
            </a:r>
            <a:endParaRPr sz="1600" dirty="0">
              <a:latin typeface="Calibri" panose="020F0502020204030204" pitchFamily="34" charset="0"/>
              <a:ea typeface="Calibri" panose="020F0502020204030204" pitchFamily="34" charset="0"/>
              <a:cs typeface="Calibri" panose="020F0502020204030204" pitchFamily="34" charset="0"/>
            </a:endParaRPr>
          </a:p>
        </p:txBody>
      </p:sp>
      <p:sp>
        <p:nvSpPr>
          <p:cNvPr id="1871" name="Google Shape;1871;p35"/>
          <p:cNvSpPr txBox="1">
            <a:spLocks noGrp="1"/>
          </p:cNvSpPr>
          <p:nvPr>
            <p:ph type="body" idx="3"/>
          </p:nvPr>
        </p:nvSpPr>
        <p:spPr>
          <a:xfrm>
            <a:off x="1718561" y="471734"/>
            <a:ext cx="4716425" cy="104329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t>THE ROLE OF </a:t>
            </a:r>
            <a:br>
              <a:rPr lang="de-DE"/>
            </a:br>
            <a:r>
              <a:rPr lang="de-DE"/>
              <a:t>CULTURE IN CRISIS</a:t>
            </a:r>
            <a:endParaRPr/>
          </a:p>
        </p:txBody>
      </p:sp>
      <p:sp>
        <p:nvSpPr>
          <p:cNvPr id="1872" name="Google Shape;1872;p35"/>
          <p:cNvSpPr txBox="1"/>
          <p:nvPr/>
        </p:nvSpPr>
        <p:spPr>
          <a:xfrm>
            <a:off x="415438" y="932810"/>
            <a:ext cx="11470341" cy="582221"/>
          </a:xfrm>
          <a:prstGeom prst="rect">
            <a:avLst/>
          </a:prstGeom>
          <a:noFill/>
          <a:ln>
            <a:noFill/>
          </a:ln>
        </p:spPr>
        <p:txBody>
          <a:bodyPr spcFirstLastPara="1" wrap="square" lIns="91425" tIns="45700" rIns="91425" bIns="45700" anchor="t" anchorCtr="0">
            <a:noAutofit/>
          </a:bodyPr>
          <a:lstStyle/>
          <a:p>
            <a:pPr marL="12700" marR="0" lvl="0" indent="-12700" algn="l" rtl="0">
              <a:lnSpc>
                <a:spcPct val="90000"/>
              </a:lnSpc>
              <a:spcBef>
                <a:spcPts val="0"/>
              </a:spcBef>
              <a:spcAft>
                <a:spcPts val="0"/>
              </a:spcAft>
              <a:buClr>
                <a:srgbClr val="79527B"/>
              </a:buClr>
              <a:buSzPts val="1800"/>
              <a:buFont typeface="Arial"/>
              <a:buNone/>
            </a:pPr>
            <a:endParaRPr sz="1800" b="0" i="0">
              <a:solidFill>
                <a:schemeClr val="lt1"/>
              </a:solidFill>
              <a:latin typeface="Calibri"/>
              <a:ea typeface="Calibri"/>
              <a:cs typeface="Calibri"/>
              <a:sym typeface="Calibri"/>
            </a:endParaRPr>
          </a:p>
        </p:txBody>
      </p:sp>
      <p:sp>
        <p:nvSpPr>
          <p:cNvPr id="1873" name="Google Shape;1873;p35"/>
          <p:cNvSpPr txBox="1"/>
          <p:nvPr/>
        </p:nvSpPr>
        <p:spPr>
          <a:xfrm>
            <a:off x="360829" y="471734"/>
            <a:ext cx="11470341" cy="582221"/>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79527B"/>
              </a:buClr>
              <a:buSzPts val="3600"/>
              <a:buFont typeface="Arial"/>
              <a:buNone/>
            </a:pPr>
            <a:endParaRPr sz="3600" b="0" i="0">
              <a:solidFill>
                <a:schemeClr val="lt1"/>
              </a:solidFill>
              <a:latin typeface="Calibri"/>
              <a:ea typeface="Calibri"/>
              <a:cs typeface="Calibri"/>
              <a:sym typeface="Calibri"/>
            </a:endParaRPr>
          </a:p>
        </p:txBody>
      </p:sp>
      <p:sp>
        <p:nvSpPr>
          <p:cNvPr id="1874" name="Google Shape;1874;p35"/>
          <p:cNvSpPr txBox="1"/>
          <p:nvPr/>
        </p:nvSpPr>
        <p:spPr>
          <a:xfrm>
            <a:off x="1747436" y="1409304"/>
            <a:ext cx="4470483" cy="582221"/>
          </a:xfrm>
          <a:prstGeom prst="rect">
            <a:avLst/>
          </a:prstGeom>
          <a:noFill/>
          <a:ln>
            <a:noFill/>
          </a:ln>
        </p:spPr>
        <p:txBody>
          <a:bodyPr spcFirstLastPara="1" wrap="square" lIns="91425" tIns="45700" rIns="91425" bIns="45700" anchor="t" anchorCtr="0">
            <a:noAutofit/>
          </a:bodyPr>
          <a:lstStyle/>
          <a:p>
            <a:pPr marL="12700" marR="0" lvl="0" indent="-12700" algn="l" rtl="0">
              <a:lnSpc>
                <a:spcPct val="90000"/>
              </a:lnSpc>
              <a:spcBef>
                <a:spcPts val="0"/>
              </a:spcBef>
              <a:spcAft>
                <a:spcPts val="0"/>
              </a:spcAft>
              <a:buClr>
                <a:schemeClr val="lt1"/>
              </a:buClr>
              <a:buSzPts val="1800"/>
              <a:buFont typeface="Arial"/>
              <a:buNone/>
            </a:pPr>
            <a:r>
              <a:rPr lang="de-DE" sz="1800" b="0" i="0">
                <a:solidFill>
                  <a:schemeClr val="lt1"/>
                </a:solidFill>
                <a:latin typeface="Calibri"/>
                <a:ea typeface="Calibri"/>
                <a:cs typeface="Calibri"/>
                <a:sym typeface="Calibri"/>
              </a:rPr>
              <a:t>Culture plays a key role in overcoming corporate crises.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36"/>
          <p:cNvSpPr txBox="1">
            <a:spLocks noGrp="1"/>
          </p:cNvSpPr>
          <p:nvPr>
            <p:ph type="body" idx="1"/>
          </p:nvPr>
        </p:nvSpPr>
        <p:spPr>
          <a:xfrm>
            <a:off x="6441263" y="1579204"/>
            <a:ext cx="4983180" cy="38677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de-DE" dirty="0" err="1"/>
              <a:t>Developing</a:t>
            </a:r>
            <a:r>
              <a:rPr lang="de-DE" dirty="0"/>
              <a:t> a </a:t>
            </a:r>
            <a:r>
              <a:rPr lang="de-DE" dirty="0" err="1"/>
              <a:t>risk</a:t>
            </a:r>
            <a:r>
              <a:rPr lang="de-DE" dirty="0"/>
              <a:t> </a:t>
            </a:r>
            <a:r>
              <a:rPr lang="de-DE" dirty="0" err="1"/>
              <a:t>culture</a:t>
            </a:r>
            <a:r>
              <a:rPr lang="de-DE" dirty="0"/>
              <a:t> </a:t>
            </a:r>
            <a:r>
              <a:rPr lang="de-DE" dirty="0" err="1"/>
              <a:t>is</a:t>
            </a:r>
            <a:r>
              <a:rPr lang="de-DE" dirty="0"/>
              <a:t> </a:t>
            </a:r>
            <a:r>
              <a:rPr lang="de-DE" dirty="0" err="1"/>
              <a:t>critical</a:t>
            </a:r>
            <a:r>
              <a:rPr lang="de-DE" dirty="0"/>
              <a:t> to </a:t>
            </a:r>
            <a:r>
              <a:rPr lang="de-DE" dirty="0" err="1"/>
              <a:t>effective</a:t>
            </a:r>
            <a:r>
              <a:rPr lang="de-DE" dirty="0"/>
              <a:t> </a:t>
            </a:r>
            <a:r>
              <a:rPr lang="de-DE" dirty="0" err="1"/>
              <a:t>risk</a:t>
            </a:r>
            <a:r>
              <a:rPr lang="de-DE" dirty="0"/>
              <a:t> </a:t>
            </a:r>
            <a:r>
              <a:rPr lang="de-DE" dirty="0" err="1"/>
              <a:t>management</a:t>
            </a:r>
            <a:r>
              <a:rPr lang="de-DE" dirty="0"/>
              <a:t> in </a:t>
            </a:r>
            <a:r>
              <a:rPr lang="de-DE" dirty="0" err="1"/>
              <a:t>organisations</a:t>
            </a:r>
            <a:r>
              <a:rPr lang="de-DE" dirty="0"/>
              <a:t>. Risk </a:t>
            </a:r>
            <a:r>
              <a:rPr lang="de-DE" dirty="0" err="1"/>
              <a:t>culture</a:t>
            </a:r>
            <a:r>
              <a:rPr lang="de-DE" dirty="0"/>
              <a:t> </a:t>
            </a:r>
            <a:r>
              <a:rPr lang="de-DE" dirty="0" err="1"/>
              <a:t>is</a:t>
            </a:r>
            <a:r>
              <a:rPr lang="de-DE" dirty="0"/>
              <a:t> </a:t>
            </a:r>
            <a:r>
              <a:rPr lang="de-DE" dirty="0" err="1"/>
              <a:t>the</a:t>
            </a:r>
            <a:r>
              <a:rPr lang="de-DE" dirty="0"/>
              <a:t> </a:t>
            </a:r>
            <a:r>
              <a:rPr lang="de-DE" dirty="0" err="1"/>
              <a:t>system</a:t>
            </a:r>
            <a:r>
              <a:rPr lang="de-DE" dirty="0"/>
              <a:t> of </a:t>
            </a:r>
            <a:r>
              <a:rPr lang="de-DE" dirty="0" err="1"/>
              <a:t>values</a:t>
            </a:r>
            <a:r>
              <a:rPr lang="de-DE" dirty="0"/>
              <a:t> and </a:t>
            </a:r>
            <a:r>
              <a:rPr lang="de-DE" dirty="0" err="1"/>
              <a:t>behaviours</a:t>
            </a:r>
            <a:r>
              <a:rPr lang="de-DE" dirty="0"/>
              <a:t> in an </a:t>
            </a:r>
            <a:r>
              <a:rPr lang="de-DE" dirty="0" err="1"/>
              <a:t>organisation</a:t>
            </a:r>
            <a:r>
              <a:rPr lang="de-DE" dirty="0"/>
              <a:t> </a:t>
            </a:r>
            <a:r>
              <a:rPr lang="de-DE" dirty="0" err="1"/>
              <a:t>that</a:t>
            </a:r>
            <a:r>
              <a:rPr lang="de-DE" dirty="0"/>
              <a:t> </a:t>
            </a:r>
            <a:r>
              <a:rPr lang="de-DE" dirty="0" err="1"/>
              <a:t>shapes</a:t>
            </a:r>
            <a:r>
              <a:rPr lang="de-DE" dirty="0"/>
              <a:t> </a:t>
            </a:r>
            <a:r>
              <a:rPr lang="de-DE" dirty="0" err="1"/>
              <a:t>the</a:t>
            </a:r>
            <a:r>
              <a:rPr lang="de-DE" dirty="0"/>
              <a:t> </a:t>
            </a:r>
            <a:r>
              <a:rPr lang="de-DE" dirty="0" err="1"/>
              <a:t>risk</a:t>
            </a:r>
            <a:r>
              <a:rPr lang="de-DE" dirty="0"/>
              <a:t> </a:t>
            </a:r>
            <a:r>
              <a:rPr lang="de-DE" dirty="0" err="1"/>
              <a:t>decisions</a:t>
            </a:r>
            <a:r>
              <a:rPr lang="de-DE" dirty="0"/>
              <a:t> of </a:t>
            </a:r>
            <a:r>
              <a:rPr lang="de-DE" dirty="0" err="1"/>
              <a:t>management</a:t>
            </a:r>
            <a:r>
              <a:rPr lang="de-DE" dirty="0"/>
              <a:t> and </a:t>
            </a:r>
            <a:r>
              <a:rPr lang="de-DE" dirty="0" err="1"/>
              <a:t>employees</a:t>
            </a:r>
            <a:r>
              <a:rPr lang="de-DE" dirty="0"/>
              <a:t>. An </a:t>
            </a:r>
            <a:r>
              <a:rPr lang="de-DE" dirty="0" err="1"/>
              <a:t>important</a:t>
            </a:r>
            <a:r>
              <a:rPr lang="de-DE" dirty="0"/>
              <a:t> </a:t>
            </a:r>
            <a:r>
              <a:rPr lang="de-DE" dirty="0" err="1"/>
              <a:t>element</a:t>
            </a:r>
            <a:r>
              <a:rPr lang="de-DE" dirty="0"/>
              <a:t> of </a:t>
            </a:r>
            <a:r>
              <a:rPr lang="de-DE" dirty="0" err="1"/>
              <a:t>risk</a:t>
            </a:r>
            <a:r>
              <a:rPr lang="de-DE" dirty="0"/>
              <a:t> </a:t>
            </a:r>
            <a:r>
              <a:rPr lang="de-DE" dirty="0" err="1"/>
              <a:t>culture</a:t>
            </a:r>
            <a:r>
              <a:rPr lang="de-DE" dirty="0"/>
              <a:t> </a:t>
            </a:r>
            <a:r>
              <a:rPr lang="de-DE" dirty="0" err="1"/>
              <a:t>is</a:t>
            </a:r>
            <a:r>
              <a:rPr lang="de-DE" dirty="0"/>
              <a:t> a </a:t>
            </a:r>
            <a:r>
              <a:rPr lang="de-DE" dirty="0" err="1"/>
              <a:t>shared</a:t>
            </a:r>
            <a:r>
              <a:rPr lang="de-DE" dirty="0"/>
              <a:t> </a:t>
            </a:r>
            <a:r>
              <a:rPr lang="de-DE" dirty="0" err="1"/>
              <a:t>understanding</a:t>
            </a:r>
            <a:r>
              <a:rPr lang="de-DE" dirty="0"/>
              <a:t> of an </a:t>
            </a:r>
            <a:r>
              <a:rPr lang="de-DE" dirty="0" err="1"/>
              <a:t>organisation</a:t>
            </a:r>
            <a:r>
              <a:rPr lang="de-DE" dirty="0"/>
              <a:t> and </a:t>
            </a:r>
            <a:r>
              <a:rPr lang="de-DE" dirty="0" err="1"/>
              <a:t>its</a:t>
            </a:r>
            <a:r>
              <a:rPr lang="de-DE" dirty="0"/>
              <a:t> </a:t>
            </a:r>
            <a:r>
              <a:rPr lang="de-DE" dirty="0" err="1"/>
              <a:t>business</a:t>
            </a:r>
            <a:r>
              <a:rPr lang="de-DE" dirty="0"/>
              <a:t> </a:t>
            </a:r>
            <a:r>
              <a:rPr lang="de-DE" dirty="0" err="1"/>
              <a:t>purpose</a:t>
            </a:r>
            <a:r>
              <a:rPr lang="de-DE" dirty="0"/>
              <a:t>.</a:t>
            </a:r>
            <a:endParaRPr dirty="0"/>
          </a:p>
        </p:txBody>
      </p:sp>
      <p:sp>
        <p:nvSpPr>
          <p:cNvPr id="1881" name="Google Shape;1881;p36"/>
          <p:cNvSpPr txBox="1">
            <a:spLocks noGrp="1"/>
          </p:cNvSpPr>
          <p:nvPr>
            <p:ph type="body" idx="2"/>
          </p:nvPr>
        </p:nvSpPr>
        <p:spPr>
          <a:xfrm>
            <a:off x="6441262" y="465165"/>
            <a:ext cx="5085159" cy="104986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t>Development of a Risk Culture</a:t>
            </a:r>
            <a:endParaRPr/>
          </a:p>
        </p:txBody>
      </p:sp>
      <p:sp>
        <p:nvSpPr>
          <p:cNvPr id="1882" name="Google Shape;1882;p36"/>
          <p:cNvSpPr txBox="1"/>
          <p:nvPr/>
        </p:nvSpPr>
        <p:spPr>
          <a:xfrm>
            <a:off x="360829" y="471734"/>
            <a:ext cx="11470341" cy="582221"/>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rgbClr val="79527B"/>
              </a:buClr>
              <a:buSzPts val="3600"/>
              <a:buFont typeface="Arial"/>
              <a:buNone/>
            </a:pPr>
            <a:endParaRPr sz="3600" b="0" i="0">
              <a:solidFill>
                <a:schemeClr val="lt1"/>
              </a:solidFill>
              <a:latin typeface="Calibri"/>
              <a:ea typeface="Calibri"/>
              <a:cs typeface="Calibri"/>
              <a:sym typeface="Calibri"/>
            </a:endParaRPr>
          </a:p>
        </p:txBody>
      </p:sp>
      <p:grpSp>
        <p:nvGrpSpPr>
          <p:cNvPr id="1883" name="Google Shape;1883;p36"/>
          <p:cNvGrpSpPr/>
          <p:nvPr/>
        </p:nvGrpSpPr>
        <p:grpSpPr>
          <a:xfrm flipH="1">
            <a:off x="147315" y="926952"/>
            <a:ext cx="5724098" cy="5177274"/>
            <a:chOff x="3710382" y="1459340"/>
            <a:chExt cx="5724098" cy="5177274"/>
          </a:xfrm>
        </p:grpSpPr>
        <p:sp>
          <p:nvSpPr>
            <p:cNvPr id="1884" name="Google Shape;1884;p36"/>
            <p:cNvSpPr/>
            <p:nvPr/>
          </p:nvSpPr>
          <p:spPr>
            <a:xfrm>
              <a:off x="6848387" y="5849846"/>
              <a:ext cx="2586093" cy="786768"/>
            </a:xfrm>
            <a:custGeom>
              <a:avLst/>
              <a:gdLst/>
              <a:ahLst/>
              <a:cxnLst/>
              <a:rect l="l" t="t" r="r" b="b"/>
              <a:pathLst>
                <a:path w="11466" h="3490" extrusionOk="0">
                  <a:moveTo>
                    <a:pt x="11460" y="1365"/>
                  </a:moveTo>
                  <a:lnTo>
                    <a:pt x="11460" y="1365"/>
                  </a:lnTo>
                  <a:cubicBezTo>
                    <a:pt x="11460" y="1361"/>
                    <a:pt x="11461" y="1357"/>
                    <a:pt x="11461" y="1354"/>
                  </a:cubicBezTo>
                  <a:lnTo>
                    <a:pt x="11461" y="1354"/>
                  </a:lnTo>
                  <a:cubicBezTo>
                    <a:pt x="11462" y="1346"/>
                    <a:pt x="11462" y="1339"/>
                    <a:pt x="11463" y="1331"/>
                  </a:cubicBezTo>
                  <a:lnTo>
                    <a:pt x="11463" y="1331"/>
                  </a:lnTo>
                  <a:cubicBezTo>
                    <a:pt x="11463" y="1327"/>
                    <a:pt x="11464" y="1322"/>
                    <a:pt x="11464" y="1318"/>
                  </a:cubicBezTo>
                  <a:lnTo>
                    <a:pt x="11464" y="1318"/>
                  </a:lnTo>
                  <a:cubicBezTo>
                    <a:pt x="11464" y="1311"/>
                    <a:pt x="11464" y="1304"/>
                    <a:pt x="11465" y="1298"/>
                  </a:cubicBezTo>
                  <a:lnTo>
                    <a:pt x="11465" y="1298"/>
                  </a:lnTo>
                  <a:cubicBezTo>
                    <a:pt x="11465" y="1293"/>
                    <a:pt x="11465" y="1288"/>
                    <a:pt x="11465" y="1283"/>
                  </a:cubicBezTo>
                  <a:lnTo>
                    <a:pt x="11465" y="1283"/>
                  </a:lnTo>
                  <a:cubicBezTo>
                    <a:pt x="11465" y="1278"/>
                    <a:pt x="11465" y="1273"/>
                    <a:pt x="11465" y="1267"/>
                  </a:cubicBezTo>
                  <a:lnTo>
                    <a:pt x="11465" y="1262"/>
                  </a:lnTo>
                  <a:lnTo>
                    <a:pt x="11465" y="1260"/>
                  </a:lnTo>
                  <a:lnTo>
                    <a:pt x="11465" y="1260"/>
                  </a:lnTo>
                  <a:cubicBezTo>
                    <a:pt x="11458" y="840"/>
                    <a:pt x="11452" y="420"/>
                    <a:pt x="11446" y="0"/>
                  </a:cubicBezTo>
                  <a:lnTo>
                    <a:pt x="11446" y="0"/>
                  </a:lnTo>
                  <a:cubicBezTo>
                    <a:pt x="11446" y="7"/>
                    <a:pt x="11446" y="15"/>
                    <a:pt x="11446" y="23"/>
                  </a:cubicBezTo>
                  <a:lnTo>
                    <a:pt x="11446" y="23"/>
                  </a:lnTo>
                  <a:cubicBezTo>
                    <a:pt x="11446" y="27"/>
                    <a:pt x="11446" y="32"/>
                    <a:pt x="11445" y="37"/>
                  </a:cubicBezTo>
                  <a:lnTo>
                    <a:pt x="11445" y="37"/>
                  </a:lnTo>
                  <a:cubicBezTo>
                    <a:pt x="11445" y="44"/>
                    <a:pt x="11444" y="50"/>
                    <a:pt x="11444" y="57"/>
                  </a:cubicBezTo>
                  <a:lnTo>
                    <a:pt x="11444" y="57"/>
                  </a:lnTo>
                  <a:cubicBezTo>
                    <a:pt x="11444" y="61"/>
                    <a:pt x="11444" y="66"/>
                    <a:pt x="11444" y="71"/>
                  </a:cubicBezTo>
                  <a:lnTo>
                    <a:pt x="11444" y="71"/>
                  </a:lnTo>
                  <a:cubicBezTo>
                    <a:pt x="11443" y="78"/>
                    <a:pt x="11442" y="86"/>
                    <a:pt x="11441" y="93"/>
                  </a:cubicBezTo>
                  <a:lnTo>
                    <a:pt x="11441" y="93"/>
                  </a:lnTo>
                  <a:cubicBezTo>
                    <a:pt x="11441" y="97"/>
                    <a:pt x="11441" y="101"/>
                    <a:pt x="11440" y="105"/>
                  </a:cubicBezTo>
                  <a:lnTo>
                    <a:pt x="11440" y="105"/>
                  </a:lnTo>
                  <a:cubicBezTo>
                    <a:pt x="11439" y="116"/>
                    <a:pt x="11438" y="127"/>
                    <a:pt x="11436" y="139"/>
                  </a:cubicBezTo>
                  <a:lnTo>
                    <a:pt x="11436" y="139"/>
                  </a:lnTo>
                  <a:cubicBezTo>
                    <a:pt x="11434" y="150"/>
                    <a:pt x="11432" y="161"/>
                    <a:pt x="11430" y="172"/>
                  </a:cubicBezTo>
                  <a:lnTo>
                    <a:pt x="11430" y="172"/>
                  </a:lnTo>
                  <a:cubicBezTo>
                    <a:pt x="11429" y="176"/>
                    <a:pt x="11429" y="178"/>
                    <a:pt x="11428" y="181"/>
                  </a:cubicBezTo>
                  <a:lnTo>
                    <a:pt x="11428" y="181"/>
                  </a:lnTo>
                  <a:cubicBezTo>
                    <a:pt x="11426" y="191"/>
                    <a:pt x="11424" y="201"/>
                    <a:pt x="11421" y="211"/>
                  </a:cubicBezTo>
                  <a:lnTo>
                    <a:pt x="11421" y="211"/>
                  </a:lnTo>
                  <a:cubicBezTo>
                    <a:pt x="11421" y="214"/>
                    <a:pt x="11420" y="216"/>
                    <a:pt x="11419" y="218"/>
                  </a:cubicBezTo>
                  <a:lnTo>
                    <a:pt x="11419" y="218"/>
                  </a:lnTo>
                  <a:cubicBezTo>
                    <a:pt x="11417" y="231"/>
                    <a:pt x="11414" y="242"/>
                    <a:pt x="11410" y="254"/>
                  </a:cubicBezTo>
                  <a:lnTo>
                    <a:pt x="11410" y="254"/>
                  </a:lnTo>
                  <a:cubicBezTo>
                    <a:pt x="11410" y="257"/>
                    <a:pt x="11408" y="259"/>
                    <a:pt x="11408" y="262"/>
                  </a:cubicBezTo>
                  <a:lnTo>
                    <a:pt x="11408" y="262"/>
                  </a:lnTo>
                  <a:cubicBezTo>
                    <a:pt x="11405" y="272"/>
                    <a:pt x="11402" y="281"/>
                    <a:pt x="11398" y="291"/>
                  </a:cubicBezTo>
                  <a:lnTo>
                    <a:pt x="11398" y="291"/>
                  </a:lnTo>
                  <a:cubicBezTo>
                    <a:pt x="11397" y="294"/>
                    <a:pt x="11397" y="297"/>
                    <a:pt x="11396" y="299"/>
                  </a:cubicBezTo>
                  <a:lnTo>
                    <a:pt x="11396" y="299"/>
                  </a:lnTo>
                  <a:cubicBezTo>
                    <a:pt x="11391" y="311"/>
                    <a:pt x="11387" y="323"/>
                    <a:pt x="11383" y="335"/>
                  </a:cubicBezTo>
                  <a:lnTo>
                    <a:pt x="11383" y="335"/>
                  </a:lnTo>
                  <a:cubicBezTo>
                    <a:pt x="11382" y="336"/>
                    <a:pt x="11381" y="339"/>
                    <a:pt x="11380" y="340"/>
                  </a:cubicBezTo>
                  <a:lnTo>
                    <a:pt x="11380" y="340"/>
                  </a:lnTo>
                  <a:cubicBezTo>
                    <a:pt x="11376" y="350"/>
                    <a:pt x="11372" y="360"/>
                    <a:pt x="11368" y="370"/>
                  </a:cubicBezTo>
                  <a:lnTo>
                    <a:pt x="11368" y="370"/>
                  </a:lnTo>
                  <a:cubicBezTo>
                    <a:pt x="11367" y="373"/>
                    <a:pt x="11366" y="376"/>
                    <a:pt x="11364" y="379"/>
                  </a:cubicBezTo>
                  <a:lnTo>
                    <a:pt x="11364" y="379"/>
                  </a:lnTo>
                  <a:cubicBezTo>
                    <a:pt x="11359" y="390"/>
                    <a:pt x="11354" y="402"/>
                    <a:pt x="11348" y="413"/>
                  </a:cubicBezTo>
                  <a:lnTo>
                    <a:pt x="11348" y="413"/>
                  </a:lnTo>
                  <a:cubicBezTo>
                    <a:pt x="11348" y="413"/>
                    <a:pt x="11348" y="414"/>
                    <a:pt x="11347" y="414"/>
                  </a:cubicBezTo>
                  <a:lnTo>
                    <a:pt x="11347" y="414"/>
                  </a:lnTo>
                  <a:cubicBezTo>
                    <a:pt x="11342" y="425"/>
                    <a:pt x="11336" y="436"/>
                    <a:pt x="11330" y="447"/>
                  </a:cubicBezTo>
                  <a:lnTo>
                    <a:pt x="11330" y="447"/>
                  </a:lnTo>
                  <a:cubicBezTo>
                    <a:pt x="11328" y="450"/>
                    <a:pt x="11327" y="454"/>
                    <a:pt x="11326" y="457"/>
                  </a:cubicBezTo>
                  <a:lnTo>
                    <a:pt x="11326" y="457"/>
                  </a:lnTo>
                  <a:cubicBezTo>
                    <a:pt x="11320" y="466"/>
                    <a:pt x="11315" y="476"/>
                    <a:pt x="11308" y="486"/>
                  </a:cubicBezTo>
                  <a:lnTo>
                    <a:pt x="11308" y="486"/>
                  </a:lnTo>
                  <a:cubicBezTo>
                    <a:pt x="11308" y="488"/>
                    <a:pt x="11307" y="489"/>
                    <a:pt x="11306" y="491"/>
                  </a:cubicBezTo>
                  <a:lnTo>
                    <a:pt x="11306" y="491"/>
                  </a:lnTo>
                  <a:cubicBezTo>
                    <a:pt x="11299" y="503"/>
                    <a:pt x="11292" y="514"/>
                    <a:pt x="11285" y="525"/>
                  </a:cubicBezTo>
                  <a:lnTo>
                    <a:pt x="11285" y="525"/>
                  </a:lnTo>
                  <a:cubicBezTo>
                    <a:pt x="11283" y="528"/>
                    <a:pt x="11282" y="530"/>
                    <a:pt x="11280" y="533"/>
                  </a:cubicBezTo>
                  <a:lnTo>
                    <a:pt x="11280" y="533"/>
                  </a:lnTo>
                  <a:cubicBezTo>
                    <a:pt x="11274" y="542"/>
                    <a:pt x="11267" y="551"/>
                    <a:pt x="11261" y="561"/>
                  </a:cubicBezTo>
                  <a:lnTo>
                    <a:pt x="11261" y="561"/>
                  </a:lnTo>
                  <a:cubicBezTo>
                    <a:pt x="11260" y="563"/>
                    <a:pt x="11258" y="565"/>
                    <a:pt x="11256" y="568"/>
                  </a:cubicBezTo>
                  <a:lnTo>
                    <a:pt x="11256" y="568"/>
                  </a:lnTo>
                  <a:cubicBezTo>
                    <a:pt x="11249" y="580"/>
                    <a:pt x="11240" y="591"/>
                    <a:pt x="11232" y="601"/>
                  </a:cubicBezTo>
                  <a:lnTo>
                    <a:pt x="11232" y="601"/>
                  </a:lnTo>
                  <a:cubicBezTo>
                    <a:pt x="11231" y="604"/>
                    <a:pt x="11229" y="606"/>
                    <a:pt x="11227" y="608"/>
                  </a:cubicBezTo>
                  <a:lnTo>
                    <a:pt x="11227" y="608"/>
                  </a:lnTo>
                  <a:cubicBezTo>
                    <a:pt x="11220" y="617"/>
                    <a:pt x="11214" y="626"/>
                    <a:pt x="11206" y="635"/>
                  </a:cubicBezTo>
                  <a:lnTo>
                    <a:pt x="11206" y="635"/>
                  </a:lnTo>
                  <a:cubicBezTo>
                    <a:pt x="11204" y="638"/>
                    <a:pt x="11202" y="641"/>
                    <a:pt x="11200" y="644"/>
                  </a:cubicBezTo>
                  <a:lnTo>
                    <a:pt x="11200" y="644"/>
                  </a:lnTo>
                  <a:cubicBezTo>
                    <a:pt x="11191" y="655"/>
                    <a:pt x="11182" y="666"/>
                    <a:pt x="11172" y="677"/>
                  </a:cubicBezTo>
                  <a:lnTo>
                    <a:pt x="11172" y="677"/>
                  </a:lnTo>
                  <a:cubicBezTo>
                    <a:pt x="11171" y="679"/>
                    <a:pt x="11169" y="681"/>
                    <a:pt x="11168" y="682"/>
                  </a:cubicBezTo>
                  <a:lnTo>
                    <a:pt x="11168" y="682"/>
                  </a:lnTo>
                  <a:cubicBezTo>
                    <a:pt x="11160" y="692"/>
                    <a:pt x="11151" y="702"/>
                    <a:pt x="11142" y="712"/>
                  </a:cubicBezTo>
                  <a:lnTo>
                    <a:pt x="11142" y="712"/>
                  </a:lnTo>
                  <a:cubicBezTo>
                    <a:pt x="11140" y="715"/>
                    <a:pt x="11138" y="717"/>
                    <a:pt x="11135" y="720"/>
                  </a:cubicBezTo>
                  <a:lnTo>
                    <a:pt x="11135" y="720"/>
                  </a:lnTo>
                  <a:cubicBezTo>
                    <a:pt x="11125" y="731"/>
                    <a:pt x="11115" y="742"/>
                    <a:pt x="11104" y="753"/>
                  </a:cubicBezTo>
                  <a:lnTo>
                    <a:pt x="11104" y="753"/>
                  </a:lnTo>
                  <a:cubicBezTo>
                    <a:pt x="11103" y="755"/>
                    <a:pt x="11102" y="756"/>
                    <a:pt x="11101" y="757"/>
                  </a:cubicBezTo>
                  <a:lnTo>
                    <a:pt x="11101" y="757"/>
                  </a:lnTo>
                  <a:cubicBezTo>
                    <a:pt x="11091" y="767"/>
                    <a:pt x="11081" y="777"/>
                    <a:pt x="11071" y="787"/>
                  </a:cubicBezTo>
                  <a:lnTo>
                    <a:pt x="11071" y="787"/>
                  </a:lnTo>
                  <a:cubicBezTo>
                    <a:pt x="11069" y="790"/>
                    <a:pt x="11066" y="792"/>
                    <a:pt x="11063" y="795"/>
                  </a:cubicBezTo>
                  <a:lnTo>
                    <a:pt x="11063" y="795"/>
                  </a:lnTo>
                  <a:cubicBezTo>
                    <a:pt x="11052" y="806"/>
                    <a:pt x="11040" y="818"/>
                    <a:pt x="11028" y="829"/>
                  </a:cubicBezTo>
                  <a:lnTo>
                    <a:pt x="11028" y="829"/>
                  </a:lnTo>
                  <a:cubicBezTo>
                    <a:pt x="11026" y="831"/>
                    <a:pt x="11025" y="832"/>
                    <a:pt x="11023" y="834"/>
                  </a:cubicBezTo>
                  <a:lnTo>
                    <a:pt x="11023" y="834"/>
                  </a:lnTo>
                  <a:cubicBezTo>
                    <a:pt x="11012" y="845"/>
                    <a:pt x="11000" y="855"/>
                    <a:pt x="10989" y="865"/>
                  </a:cubicBezTo>
                  <a:lnTo>
                    <a:pt x="10989" y="865"/>
                  </a:lnTo>
                  <a:cubicBezTo>
                    <a:pt x="10986" y="867"/>
                    <a:pt x="10984" y="870"/>
                    <a:pt x="10982" y="872"/>
                  </a:cubicBezTo>
                  <a:lnTo>
                    <a:pt x="10982" y="872"/>
                  </a:lnTo>
                  <a:cubicBezTo>
                    <a:pt x="10969" y="883"/>
                    <a:pt x="10955" y="894"/>
                    <a:pt x="10943" y="905"/>
                  </a:cubicBezTo>
                  <a:lnTo>
                    <a:pt x="10943" y="905"/>
                  </a:lnTo>
                  <a:cubicBezTo>
                    <a:pt x="10940" y="907"/>
                    <a:pt x="10937" y="910"/>
                    <a:pt x="10935" y="912"/>
                  </a:cubicBezTo>
                  <a:lnTo>
                    <a:pt x="10935" y="912"/>
                  </a:lnTo>
                  <a:cubicBezTo>
                    <a:pt x="10923" y="922"/>
                    <a:pt x="10910" y="932"/>
                    <a:pt x="10898" y="942"/>
                  </a:cubicBezTo>
                  <a:lnTo>
                    <a:pt x="10898" y="942"/>
                  </a:lnTo>
                  <a:cubicBezTo>
                    <a:pt x="10896" y="944"/>
                    <a:pt x="10894" y="945"/>
                    <a:pt x="10892" y="947"/>
                  </a:cubicBezTo>
                  <a:lnTo>
                    <a:pt x="10892" y="947"/>
                  </a:lnTo>
                  <a:cubicBezTo>
                    <a:pt x="10878" y="959"/>
                    <a:pt x="10862" y="971"/>
                    <a:pt x="10846" y="982"/>
                  </a:cubicBezTo>
                  <a:lnTo>
                    <a:pt x="10846" y="982"/>
                  </a:lnTo>
                  <a:cubicBezTo>
                    <a:pt x="10843" y="985"/>
                    <a:pt x="10841" y="987"/>
                    <a:pt x="10838" y="989"/>
                  </a:cubicBezTo>
                  <a:lnTo>
                    <a:pt x="10838" y="989"/>
                  </a:lnTo>
                  <a:cubicBezTo>
                    <a:pt x="10822" y="1001"/>
                    <a:pt x="10806" y="1013"/>
                    <a:pt x="10790" y="1025"/>
                  </a:cubicBezTo>
                  <a:lnTo>
                    <a:pt x="10790" y="1025"/>
                  </a:lnTo>
                  <a:cubicBezTo>
                    <a:pt x="10788" y="1027"/>
                    <a:pt x="10785" y="1028"/>
                    <a:pt x="10782" y="1031"/>
                  </a:cubicBezTo>
                  <a:lnTo>
                    <a:pt x="10782" y="1031"/>
                  </a:lnTo>
                  <a:cubicBezTo>
                    <a:pt x="10766" y="1042"/>
                    <a:pt x="10749" y="1054"/>
                    <a:pt x="10732" y="1066"/>
                  </a:cubicBezTo>
                  <a:lnTo>
                    <a:pt x="10732" y="1066"/>
                  </a:lnTo>
                  <a:lnTo>
                    <a:pt x="10731" y="1067"/>
                  </a:lnTo>
                  <a:lnTo>
                    <a:pt x="10731" y="1067"/>
                  </a:lnTo>
                  <a:cubicBezTo>
                    <a:pt x="10714" y="1079"/>
                    <a:pt x="10696" y="1090"/>
                    <a:pt x="10678" y="1102"/>
                  </a:cubicBezTo>
                  <a:lnTo>
                    <a:pt x="10678" y="1102"/>
                  </a:lnTo>
                  <a:cubicBezTo>
                    <a:pt x="10675" y="1104"/>
                    <a:pt x="10672" y="1106"/>
                    <a:pt x="10669" y="1108"/>
                  </a:cubicBezTo>
                  <a:lnTo>
                    <a:pt x="10669" y="1108"/>
                  </a:lnTo>
                  <a:cubicBezTo>
                    <a:pt x="10648" y="1122"/>
                    <a:pt x="10628" y="1134"/>
                    <a:pt x="10607" y="1148"/>
                  </a:cubicBezTo>
                  <a:lnTo>
                    <a:pt x="10607" y="1148"/>
                  </a:lnTo>
                  <a:cubicBezTo>
                    <a:pt x="10604" y="1149"/>
                    <a:pt x="10601" y="1152"/>
                    <a:pt x="10598" y="1153"/>
                  </a:cubicBezTo>
                  <a:lnTo>
                    <a:pt x="10598" y="1153"/>
                  </a:lnTo>
                  <a:cubicBezTo>
                    <a:pt x="10577" y="1166"/>
                    <a:pt x="10556" y="1179"/>
                    <a:pt x="10535" y="1192"/>
                  </a:cubicBezTo>
                  <a:lnTo>
                    <a:pt x="10535" y="1192"/>
                  </a:lnTo>
                  <a:cubicBezTo>
                    <a:pt x="10531" y="1194"/>
                    <a:pt x="10529" y="1196"/>
                    <a:pt x="10526" y="1197"/>
                  </a:cubicBezTo>
                  <a:lnTo>
                    <a:pt x="10526" y="1197"/>
                  </a:lnTo>
                  <a:cubicBezTo>
                    <a:pt x="10504" y="1210"/>
                    <a:pt x="10482" y="1223"/>
                    <a:pt x="10460" y="1235"/>
                  </a:cubicBezTo>
                  <a:lnTo>
                    <a:pt x="10460" y="1235"/>
                  </a:lnTo>
                  <a:cubicBezTo>
                    <a:pt x="10456" y="1237"/>
                    <a:pt x="10453" y="1239"/>
                    <a:pt x="10450" y="1241"/>
                  </a:cubicBezTo>
                  <a:lnTo>
                    <a:pt x="10450" y="1241"/>
                  </a:lnTo>
                  <a:cubicBezTo>
                    <a:pt x="10428" y="1253"/>
                    <a:pt x="10405" y="1266"/>
                    <a:pt x="10382" y="1279"/>
                  </a:cubicBezTo>
                  <a:lnTo>
                    <a:pt x="10382" y="1279"/>
                  </a:lnTo>
                  <a:cubicBezTo>
                    <a:pt x="10378" y="1281"/>
                    <a:pt x="10373" y="1283"/>
                    <a:pt x="10369" y="1285"/>
                  </a:cubicBezTo>
                  <a:lnTo>
                    <a:pt x="10369" y="1285"/>
                  </a:lnTo>
                  <a:cubicBezTo>
                    <a:pt x="10358" y="1291"/>
                    <a:pt x="10346" y="1297"/>
                    <a:pt x="10335" y="1303"/>
                  </a:cubicBezTo>
                  <a:lnTo>
                    <a:pt x="10335" y="1303"/>
                  </a:lnTo>
                  <a:cubicBezTo>
                    <a:pt x="10331" y="1305"/>
                    <a:pt x="10326" y="1308"/>
                    <a:pt x="10322" y="1310"/>
                  </a:cubicBezTo>
                  <a:lnTo>
                    <a:pt x="10322" y="1310"/>
                  </a:lnTo>
                  <a:cubicBezTo>
                    <a:pt x="10306" y="1318"/>
                    <a:pt x="10290" y="1326"/>
                    <a:pt x="10274" y="1334"/>
                  </a:cubicBezTo>
                  <a:lnTo>
                    <a:pt x="10274" y="1334"/>
                  </a:lnTo>
                  <a:cubicBezTo>
                    <a:pt x="10271" y="1336"/>
                    <a:pt x="10268" y="1337"/>
                    <a:pt x="10264" y="1339"/>
                  </a:cubicBezTo>
                  <a:lnTo>
                    <a:pt x="10264" y="1339"/>
                  </a:lnTo>
                  <a:cubicBezTo>
                    <a:pt x="10252" y="1345"/>
                    <a:pt x="10238" y="1352"/>
                    <a:pt x="10225" y="1358"/>
                  </a:cubicBezTo>
                  <a:lnTo>
                    <a:pt x="10225" y="1358"/>
                  </a:lnTo>
                  <a:cubicBezTo>
                    <a:pt x="10220" y="1361"/>
                    <a:pt x="10214" y="1364"/>
                    <a:pt x="10209" y="1366"/>
                  </a:cubicBezTo>
                  <a:lnTo>
                    <a:pt x="10209" y="1366"/>
                  </a:lnTo>
                  <a:cubicBezTo>
                    <a:pt x="10197" y="1372"/>
                    <a:pt x="10186" y="1378"/>
                    <a:pt x="10174" y="1383"/>
                  </a:cubicBezTo>
                  <a:lnTo>
                    <a:pt x="10174" y="1383"/>
                  </a:lnTo>
                  <a:cubicBezTo>
                    <a:pt x="10169" y="1385"/>
                    <a:pt x="10163" y="1388"/>
                    <a:pt x="10157" y="1391"/>
                  </a:cubicBezTo>
                  <a:lnTo>
                    <a:pt x="10157" y="1391"/>
                  </a:lnTo>
                  <a:cubicBezTo>
                    <a:pt x="10144" y="1397"/>
                    <a:pt x="10132" y="1403"/>
                    <a:pt x="10118" y="1409"/>
                  </a:cubicBezTo>
                  <a:lnTo>
                    <a:pt x="10118" y="1409"/>
                  </a:lnTo>
                  <a:cubicBezTo>
                    <a:pt x="10114" y="1411"/>
                    <a:pt x="10111" y="1413"/>
                    <a:pt x="10107" y="1415"/>
                  </a:cubicBezTo>
                  <a:lnTo>
                    <a:pt x="10107" y="1415"/>
                  </a:lnTo>
                  <a:cubicBezTo>
                    <a:pt x="10090" y="1422"/>
                    <a:pt x="10073" y="1430"/>
                    <a:pt x="10055" y="1438"/>
                  </a:cubicBezTo>
                  <a:lnTo>
                    <a:pt x="10055" y="1438"/>
                  </a:lnTo>
                  <a:cubicBezTo>
                    <a:pt x="10051" y="1440"/>
                    <a:pt x="10046" y="1442"/>
                    <a:pt x="10042" y="1444"/>
                  </a:cubicBezTo>
                  <a:lnTo>
                    <a:pt x="10042" y="1444"/>
                  </a:lnTo>
                  <a:cubicBezTo>
                    <a:pt x="10029" y="1449"/>
                    <a:pt x="10016" y="1455"/>
                    <a:pt x="10003" y="1461"/>
                  </a:cubicBezTo>
                  <a:lnTo>
                    <a:pt x="10003" y="1461"/>
                  </a:lnTo>
                  <a:cubicBezTo>
                    <a:pt x="9997" y="1464"/>
                    <a:pt x="9991" y="1466"/>
                    <a:pt x="9985" y="1469"/>
                  </a:cubicBezTo>
                  <a:lnTo>
                    <a:pt x="9985" y="1469"/>
                  </a:lnTo>
                  <a:cubicBezTo>
                    <a:pt x="9972" y="1474"/>
                    <a:pt x="9960" y="1479"/>
                    <a:pt x="9947" y="1485"/>
                  </a:cubicBezTo>
                  <a:lnTo>
                    <a:pt x="9947" y="1485"/>
                  </a:lnTo>
                  <a:cubicBezTo>
                    <a:pt x="9942" y="1487"/>
                    <a:pt x="9937" y="1489"/>
                    <a:pt x="9931" y="1492"/>
                  </a:cubicBezTo>
                  <a:lnTo>
                    <a:pt x="9931" y="1492"/>
                  </a:lnTo>
                  <a:cubicBezTo>
                    <a:pt x="9912" y="1500"/>
                    <a:pt x="9892" y="1507"/>
                    <a:pt x="9873" y="1515"/>
                  </a:cubicBezTo>
                  <a:lnTo>
                    <a:pt x="9873" y="1515"/>
                  </a:lnTo>
                  <a:cubicBezTo>
                    <a:pt x="9871" y="1516"/>
                    <a:pt x="9869" y="1517"/>
                    <a:pt x="9867" y="1517"/>
                  </a:cubicBezTo>
                  <a:lnTo>
                    <a:pt x="9867" y="1517"/>
                  </a:lnTo>
                  <a:cubicBezTo>
                    <a:pt x="9850" y="1525"/>
                    <a:pt x="9832" y="1532"/>
                    <a:pt x="9814" y="1539"/>
                  </a:cubicBezTo>
                  <a:lnTo>
                    <a:pt x="9814" y="1539"/>
                  </a:lnTo>
                  <a:cubicBezTo>
                    <a:pt x="9809" y="1541"/>
                    <a:pt x="9803" y="1543"/>
                    <a:pt x="9797" y="1546"/>
                  </a:cubicBezTo>
                  <a:lnTo>
                    <a:pt x="9797" y="1546"/>
                  </a:lnTo>
                  <a:cubicBezTo>
                    <a:pt x="9781" y="1552"/>
                    <a:pt x="9766" y="1558"/>
                    <a:pt x="9749" y="1564"/>
                  </a:cubicBezTo>
                  <a:lnTo>
                    <a:pt x="9749" y="1564"/>
                  </a:lnTo>
                  <a:cubicBezTo>
                    <a:pt x="9745" y="1566"/>
                    <a:pt x="9740" y="1567"/>
                    <a:pt x="9736" y="1569"/>
                  </a:cubicBezTo>
                  <a:lnTo>
                    <a:pt x="9736" y="1569"/>
                  </a:lnTo>
                  <a:cubicBezTo>
                    <a:pt x="9716" y="1577"/>
                    <a:pt x="9696" y="1585"/>
                    <a:pt x="9676" y="1592"/>
                  </a:cubicBezTo>
                  <a:lnTo>
                    <a:pt x="9676" y="1592"/>
                  </a:lnTo>
                  <a:cubicBezTo>
                    <a:pt x="9671" y="1593"/>
                    <a:pt x="9667" y="1595"/>
                    <a:pt x="9662" y="1597"/>
                  </a:cubicBezTo>
                  <a:lnTo>
                    <a:pt x="9662" y="1597"/>
                  </a:lnTo>
                  <a:cubicBezTo>
                    <a:pt x="9646" y="1603"/>
                    <a:pt x="9629" y="1608"/>
                    <a:pt x="9613" y="1615"/>
                  </a:cubicBezTo>
                  <a:lnTo>
                    <a:pt x="9613" y="1615"/>
                  </a:lnTo>
                  <a:cubicBezTo>
                    <a:pt x="9607" y="1617"/>
                    <a:pt x="9601" y="1619"/>
                    <a:pt x="9595" y="1621"/>
                  </a:cubicBezTo>
                  <a:lnTo>
                    <a:pt x="9595" y="1621"/>
                  </a:lnTo>
                  <a:cubicBezTo>
                    <a:pt x="9577" y="1628"/>
                    <a:pt x="9558" y="1635"/>
                    <a:pt x="9540" y="1641"/>
                  </a:cubicBezTo>
                  <a:lnTo>
                    <a:pt x="9540" y="1641"/>
                  </a:lnTo>
                  <a:cubicBezTo>
                    <a:pt x="9537" y="1641"/>
                    <a:pt x="9534" y="1643"/>
                    <a:pt x="9532" y="1643"/>
                  </a:cubicBezTo>
                  <a:lnTo>
                    <a:pt x="9532" y="1643"/>
                  </a:lnTo>
                  <a:cubicBezTo>
                    <a:pt x="9511" y="1650"/>
                    <a:pt x="9490" y="1658"/>
                    <a:pt x="9468" y="1665"/>
                  </a:cubicBezTo>
                  <a:lnTo>
                    <a:pt x="9468" y="1665"/>
                  </a:lnTo>
                  <a:cubicBezTo>
                    <a:pt x="9463" y="1667"/>
                    <a:pt x="9457" y="1668"/>
                    <a:pt x="9452" y="1671"/>
                  </a:cubicBezTo>
                  <a:lnTo>
                    <a:pt x="9452" y="1671"/>
                  </a:lnTo>
                  <a:cubicBezTo>
                    <a:pt x="9435" y="1676"/>
                    <a:pt x="9419" y="1681"/>
                    <a:pt x="9402" y="1687"/>
                  </a:cubicBezTo>
                  <a:lnTo>
                    <a:pt x="9402" y="1687"/>
                  </a:lnTo>
                  <a:cubicBezTo>
                    <a:pt x="9396" y="1689"/>
                    <a:pt x="9391" y="1691"/>
                    <a:pt x="9384" y="1693"/>
                  </a:cubicBezTo>
                  <a:lnTo>
                    <a:pt x="9384" y="1693"/>
                  </a:lnTo>
                  <a:cubicBezTo>
                    <a:pt x="9363" y="1699"/>
                    <a:pt x="9341" y="1707"/>
                    <a:pt x="9319" y="1714"/>
                  </a:cubicBezTo>
                  <a:lnTo>
                    <a:pt x="9319" y="1714"/>
                  </a:lnTo>
                  <a:cubicBezTo>
                    <a:pt x="9317" y="1714"/>
                    <a:pt x="9315" y="1715"/>
                    <a:pt x="9313" y="1716"/>
                  </a:cubicBezTo>
                  <a:lnTo>
                    <a:pt x="9313" y="1716"/>
                  </a:lnTo>
                  <a:cubicBezTo>
                    <a:pt x="9293" y="1722"/>
                    <a:pt x="9273" y="1728"/>
                    <a:pt x="9252" y="1734"/>
                  </a:cubicBezTo>
                  <a:lnTo>
                    <a:pt x="9252" y="1734"/>
                  </a:lnTo>
                  <a:cubicBezTo>
                    <a:pt x="9246" y="1736"/>
                    <a:pt x="9240" y="1738"/>
                    <a:pt x="9233" y="1740"/>
                  </a:cubicBezTo>
                  <a:lnTo>
                    <a:pt x="9233" y="1740"/>
                  </a:lnTo>
                  <a:cubicBezTo>
                    <a:pt x="9216" y="1746"/>
                    <a:pt x="9198" y="1751"/>
                    <a:pt x="9180" y="1756"/>
                  </a:cubicBezTo>
                  <a:lnTo>
                    <a:pt x="9180" y="1756"/>
                  </a:lnTo>
                  <a:cubicBezTo>
                    <a:pt x="9175" y="1757"/>
                    <a:pt x="9170" y="1759"/>
                    <a:pt x="9165" y="1760"/>
                  </a:cubicBezTo>
                  <a:lnTo>
                    <a:pt x="9165" y="1760"/>
                  </a:lnTo>
                  <a:cubicBezTo>
                    <a:pt x="9142" y="1767"/>
                    <a:pt x="9120" y="1774"/>
                    <a:pt x="9097" y="1780"/>
                  </a:cubicBezTo>
                  <a:lnTo>
                    <a:pt x="9097" y="1780"/>
                  </a:lnTo>
                  <a:cubicBezTo>
                    <a:pt x="9092" y="1781"/>
                    <a:pt x="9088" y="1782"/>
                    <a:pt x="9083" y="1784"/>
                  </a:cubicBezTo>
                  <a:lnTo>
                    <a:pt x="9083" y="1784"/>
                  </a:lnTo>
                  <a:cubicBezTo>
                    <a:pt x="9064" y="1789"/>
                    <a:pt x="9046" y="1795"/>
                    <a:pt x="9028" y="1799"/>
                  </a:cubicBezTo>
                  <a:lnTo>
                    <a:pt x="9028" y="1799"/>
                  </a:lnTo>
                  <a:cubicBezTo>
                    <a:pt x="9021" y="1801"/>
                    <a:pt x="9014" y="1803"/>
                    <a:pt x="9008" y="1805"/>
                  </a:cubicBezTo>
                  <a:lnTo>
                    <a:pt x="9008" y="1805"/>
                  </a:lnTo>
                  <a:cubicBezTo>
                    <a:pt x="8988" y="1811"/>
                    <a:pt x="8967" y="1816"/>
                    <a:pt x="8946" y="1822"/>
                  </a:cubicBezTo>
                  <a:lnTo>
                    <a:pt x="8946" y="1822"/>
                  </a:lnTo>
                  <a:cubicBezTo>
                    <a:pt x="8943" y="1822"/>
                    <a:pt x="8940" y="1823"/>
                    <a:pt x="8938" y="1824"/>
                  </a:cubicBezTo>
                  <a:lnTo>
                    <a:pt x="8938" y="1824"/>
                  </a:lnTo>
                  <a:cubicBezTo>
                    <a:pt x="8914" y="1830"/>
                    <a:pt x="8890" y="1837"/>
                    <a:pt x="8867" y="1842"/>
                  </a:cubicBezTo>
                  <a:lnTo>
                    <a:pt x="8867" y="1842"/>
                  </a:lnTo>
                  <a:cubicBezTo>
                    <a:pt x="8861" y="1844"/>
                    <a:pt x="8855" y="1846"/>
                    <a:pt x="8848" y="1847"/>
                  </a:cubicBezTo>
                  <a:lnTo>
                    <a:pt x="8848" y="1847"/>
                  </a:lnTo>
                  <a:cubicBezTo>
                    <a:pt x="8830" y="1852"/>
                    <a:pt x="8812" y="1856"/>
                    <a:pt x="8793" y="1861"/>
                  </a:cubicBezTo>
                  <a:lnTo>
                    <a:pt x="8793" y="1861"/>
                  </a:lnTo>
                  <a:cubicBezTo>
                    <a:pt x="8787" y="1863"/>
                    <a:pt x="8780" y="1865"/>
                    <a:pt x="8774" y="1866"/>
                  </a:cubicBezTo>
                  <a:lnTo>
                    <a:pt x="8774" y="1866"/>
                  </a:lnTo>
                  <a:cubicBezTo>
                    <a:pt x="8750" y="1872"/>
                    <a:pt x="8726" y="1878"/>
                    <a:pt x="8702" y="1883"/>
                  </a:cubicBezTo>
                  <a:lnTo>
                    <a:pt x="8702" y="1883"/>
                  </a:lnTo>
                  <a:cubicBezTo>
                    <a:pt x="8700" y="1884"/>
                    <a:pt x="8698" y="1885"/>
                    <a:pt x="8697" y="1885"/>
                  </a:cubicBezTo>
                  <a:lnTo>
                    <a:pt x="8697" y="1885"/>
                  </a:lnTo>
                  <a:cubicBezTo>
                    <a:pt x="8674" y="1890"/>
                    <a:pt x="8652" y="1896"/>
                    <a:pt x="8629" y="1901"/>
                  </a:cubicBezTo>
                  <a:lnTo>
                    <a:pt x="8629" y="1901"/>
                  </a:lnTo>
                  <a:cubicBezTo>
                    <a:pt x="8622" y="1902"/>
                    <a:pt x="8615" y="1904"/>
                    <a:pt x="8608" y="1906"/>
                  </a:cubicBezTo>
                  <a:lnTo>
                    <a:pt x="8608" y="1906"/>
                  </a:lnTo>
                  <a:cubicBezTo>
                    <a:pt x="8589" y="1910"/>
                    <a:pt x="8570" y="1914"/>
                    <a:pt x="8551" y="1919"/>
                  </a:cubicBezTo>
                  <a:lnTo>
                    <a:pt x="8551" y="1919"/>
                  </a:lnTo>
                  <a:cubicBezTo>
                    <a:pt x="8545" y="1920"/>
                    <a:pt x="8539" y="1922"/>
                    <a:pt x="8533" y="1923"/>
                  </a:cubicBezTo>
                  <a:lnTo>
                    <a:pt x="8533" y="1923"/>
                  </a:lnTo>
                  <a:cubicBezTo>
                    <a:pt x="8508" y="1928"/>
                    <a:pt x="8484" y="1933"/>
                    <a:pt x="8459" y="1939"/>
                  </a:cubicBezTo>
                  <a:lnTo>
                    <a:pt x="8459" y="1939"/>
                  </a:lnTo>
                  <a:cubicBezTo>
                    <a:pt x="8454" y="1940"/>
                    <a:pt x="8448" y="1941"/>
                    <a:pt x="8444" y="1942"/>
                  </a:cubicBezTo>
                  <a:lnTo>
                    <a:pt x="8444" y="1942"/>
                  </a:lnTo>
                  <a:cubicBezTo>
                    <a:pt x="8423" y="1946"/>
                    <a:pt x="8403" y="1950"/>
                    <a:pt x="8383" y="1955"/>
                  </a:cubicBezTo>
                  <a:lnTo>
                    <a:pt x="8383" y="1955"/>
                  </a:lnTo>
                  <a:cubicBezTo>
                    <a:pt x="8375" y="1956"/>
                    <a:pt x="8369" y="1958"/>
                    <a:pt x="8361" y="1960"/>
                  </a:cubicBezTo>
                  <a:lnTo>
                    <a:pt x="8361" y="1960"/>
                  </a:lnTo>
                  <a:cubicBezTo>
                    <a:pt x="8340" y="1964"/>
                    <a:pt x="8318" y="1968"/>
                    <a:pt x="8297" y="1973"/>
                  </a:cubicBezTo>
                  <a:lnTo>
                    <a:pt x="8297" y="1973"/>
                  </a:lnTo>
                  <a:cubicBezTo>
                    <a:pt x="8293" y="1973"/>
                    <a:pt x="8289" y="1974"/>
                    <a:pt x="8284" y="1975"/>
                  </a:cubicBezTo>
                  <a:lnTo>
                    <a:pt x="8284" y="1975"/>
                  </a:lnTo>
                  <a:cubicBezTo>
                    <a:pt x="8259" y="1980"/>
                    <a:pt x="8234" y="1985"/>
                    <a:pt x="8209" y="1990"/>
                  </a:cubicBezTo>
                  <a:lnTo>
                    <a:pt x="8209" y="1990"/>
                  </a:lnTo>
                  <a:cubicBezTo>
                    <a:pt x="8202" y="1991"/>
                    <a:pt x="8195" y="1993"/>
                    <a:pt x="8188" y="1994"/>
                  </a:cubicBezTo>
                  <a:lnTo>
                    <a:pt x="8188" y="1994"/>
                  </a:lnTo>
                  <a:cubicBezTo>
                    <a:pt x="8169" y="1997"/>
                    <a:pt x="8149" y="2001"/>
                    <a:pt x="8129" y="2004"/>
                  </a:cubicBezTo>
                  <a:lnTo>
                    <a:pt x="8129" y="2004"/>
                  </a:lnTo>
                  <a:cubicBezTo>
                    <a:pt x="8122" y="2006"/>
                    <a:pt x="8115" y="2007"/>
                    <a:pt x="8107" y="2009"/>
                  </a:cubicBezTo>
                  <a:lnTo>
                    <a:pt x="8107" y="2009"/>
                  </a:lnTo>
                  <a:cubicBezTo>
                    <a:pt x="8081" y="2013"/>
                    <a:pt x="8056" y="2018"/>
                    <a:pt x="8029" y="2023"/>
                  </a:cubicBezTo>
                  <a:lnTo>
                    <a:pt x="8029" y="2023"/>
                  </a:lnTo>
                  <a:cubicBezTo>
                    <a:pt x="8028" y="2023"/>
                    <a:pt x="8027" y="2023"/>
                    <a:pt x="8025" y="2024"/>
                  </a:cubicBezTo>
                  <a:lnTo>
                    <a:pt x="8025" y="2024"/>
                  </a:lnTo>
                  <a:cubicBezTo>
                    <a:pt x="8001" y="2028"/>
                    <a:pt x="7976" y="2032"/>
                    <a:pt x="7951" y="2036"/>
                  </a:cubicBezTo>
                  <a:lnTo>
                    <a:pt x="7951" y="2036"/>
                  </a:lnTo>
                  <a:cubicBezTo>
                    <a:pt x="7944" y="2037"/>
                    <a:pt x="7936" y="2039"/>
                    <a:pt x="7928" y="2040"/>
                  </a:cubicBezTo>
                  <a:lnTo>
                    <a:pt x="7928" y="2040"/>
                  </a:lnTo>
                  <a:cubicBezTo>
                    <a:pt x="7908" y="2044"/>
                    <a:pt x="7888" y="2047"/>
                    <a:pt x="7867" y="2050"/>
                  </a:cubicBezTo>
                  <a:lnTo>
                    <a:pt x="7867" y="2050"/>
                  </a:lnTo>
                  <a:cubicBezTo>
                    <a:pt x="7861" y="2051"/>
                    <a:pt x="7854" y="2052"/>
                    <a:pt x="7847" y="2053"/>
                  </a:cubicBezTo>
                  <a:lnTo>
                    <a:pt x="7847" y="2053"/>
                  </a:lnTo>
                  <a:cubicBezTo>
                    <a:pt x="7821" y="2058"/>
                    <a:pt x="7795" y="2062"/>
                    <a:pt x="7769" y="2065"/>
                  </a:cubicBezTo>
                  <a:lnTo>
                    <a:pt x="7769" y="2065"/>
                  </a:lnTo>
                  <a:cubicBezTo>
                    <a:pt x="7763" y="2067"/>
                    <a:pt x="7757" y="2067"/>
                    <a:pt x="7752" y="2068"/>
                  </a:cubicBezTo>
                  <a:lnTo>
                    <a:pt x="7752" y="2068"/>
                  </a:lnTo>
                  <a:cubicBezTo>
                    <a:pt x="7730" y="2071"/>
                    <a:pt x="7709" y="2075"/>
                    <a:pt x="7688" y="2078"/>
                  </a:cubicBezTo>
                  <a:lnTo>
                    <a:pt x="7688" y="2078"/>
                  </a:lnTo>
                  <a:cubicBezTo>
                    <a:pt x="7680" y="2079"/>
                    <a:pt x="7671" y="2080"/>
                    <a:pt x="7663" y="2081"/>
                  </a:cubicBezTo>
                  <a:lnTo>
                    <a:pt x="7663" y="2081"/>
                  </a:lnTo>
                  <a:cubicBezTo>
                    <a:pt x="7641" y="2085"/>
                    <a:pt x="7619" y="2088"/>
                    <a:pt x="7597" y="2091"/>
                  </a:cubicBezTo>
                  <a:lnTo>
                    <a:pt x="7597" y="2091"/>
                  </a:lnTo>
                  <a:cubicBezTo>
                    <a:pt x="7591" y="2092"/>
                    <a:pt x="7587" y="2093"/>
                    <a:pt x="7581" y="2093"/>
                  </a:cubicBezTo>
                  <a:lnTo>
                    <a:pt x="7581" y="2093"/>
                  </a:lnTo>
                  <a:cubicBezTo>
                    <a:pt x="7555" y="2097"/>
                    <a:pt x="7528" y="2101"/>
                    <a:pt x="7502" y="2104"/>
                  </a:cubicBezTo>
                  <a:lnTo>
                    <a:pt x="7502" y="2104"/>
                  </a:lnTo>
                  <a:cubicBezTo>
                    <a:pt x="7494" y="2105"/>
                    <a:pt x="7486" y="2106"/>
                    <a:pt x="7478" y="2107"/>
                  </a:cubicBezTo>
                  <a:lnTo>
                    <a:pt x="7478" y="2107"/>
                  </a:lnTo>
                  <a:cubicBezTo>
                    <a:pt x="7458" y="2110"/>
                    <a:pt x="7438" y="2112"/>
                    <a:pt x="7418" y="2115"/>
                  </a:cubicBezTo>
                  <a:lnTo>
                    <a:pt x="7418" y="2115"/>
                  </a:lnTo>
                  <a:cubicBezTo>
                    <a:pt x="7410" y="2116"/>
                    <a:pt x="7403" y="2116"/>
                    <a:pt x="7396" y="2118"/>
                  </a:cubicBezTo>
                  <a:lnTo>
                    <a:pt x="7396" y="2118"/>
                  </a:lnTo>
                  <a:cubicBezTo>
                    <a:pt x="7345" y="2124"/>
                    <a:pt x="7294" y="2130"/>
                    <a:pt x="7243" y="2136"/>
                  </a:cubicBezTo>
                  <a:lnTo>
                    <a:pt x="7243" y="2136"/>
                  </a:lnTo>
                  <a:lnTo>
                    <a:pt x="7242" y="2136"/>
                  </a:lnTo>
                  <a:lnTo>
                    <a:pt x="7242" y="2136"/>
                  </a:lnTo>
                  <a:cubicBezTo>
                    <a:pt x="7191" y="2142"/>
                    <a:pt x="7139" y="2147"/>
                    <a:pt x="7087" y="2152"/>
                  </a:cubicBezTo>
                  <a:lnTo>
                    <a:pt x="7087" y="2152"/>
                  </a:lnTo>
                  <a:cubicBezTo>
                    <a:pt x="7083" y="2153"/>
                    <a:pt x="7078" y="2154"/>
                    <a:pt x="7074" y="2154"/>
                  </a:cubicBezTo>
                  <a:lnTo>
                    <a:pt x="7074" y="2154"/>
                  </a:lnTo>
                  <a:cubicBezTo>
                    <a:pt x="7024" y="2159"/>
                    <a:pt x="6975" y="2164"/>
                    <a:pt x="6925" y="2168"/>
                  </a:cubicBezTo>
                  <a:lnTo>
                    <a:pt x="6925" y="2168"/>
                  </a:lnTo>
                  <a:cubicBezTo>
                    <a:pt x="6921" y="2169"/>
                    <a:pt x="6917" y="2169"/>
                    <a:pt x="6913" y="2169"/>
                  </a:cubicBezTo>
                  <a:lnTo>
                    <a:pt x="6913" y="2169"/>
                  </a:lnTo>
                  <a:cubicBezTo>
                    <a:pt x="6861" y="2174"/>
                    <a:pt x="6809" y="2178"/>
                    <a:pt x="6756" y="2182"/>
                  </a:cubicBezTo>
                  <a:lnTo>
                    <a:pt x="6756" y="2182"/>
                  </a:lnTo>
                  <a:cubicBezTo>
                    <a:pt x="6752" y="2183"/>
                    <a:pt x="6749" y="2183"/>
                    <a:pt x="6744" y="2184"/>
                  </a:cubicBezTo>
                  <a:lnTo>
                    <a:pt x="6744" y="2184"/>
                  </a:lnTo>
                  <a:cubicBezTo>
                    <a:pt x="6706" y="2186"/>
                    <a:pt x="6666" y="2189"/>
                    <a:pt x="6627" y="2192"/>
                  </a:cubicBezTo>
                  <a:lnTo>
                    <a:pt x="6627" y="2192"/>
                  </a:lnTo>
                  <a:cubicBezTo>
                    <a:pt x="6626" y="2192"/>
                    <a:pt x="6625" y="2192"/>
                    <a:pt x="6624" y="2192"/>
                  </a:cubicBezTo>
                  <a:lnTo>
                    <a:pt x="6624" y="2192"/>
                  </a:lnTo>
                  <a:cubicBezTo>
                    <a:pt x="6584" y="2195"/>
                    <a:pt x="6544" y="2198"/>
                    <a:pt x="6504" y="2200"/>
                  </a:cubicBezTo>
                  <a:lnTo>
                    <a:pt x="6504" y="2200"/>
                  </a:lnTo>
                  <a:cubicBezTo>
                    <a:pt x="6500" y="2201"/>
                    <a:pt x="6496" y="2201"/>
                    <a:pt x="6492" y="2201"/>
                  </a:cubicBezTo>
                  <a:lnTo>
                    <a:pt x="6492" y="2201"/>
                  </a:lnTo>
                  <a:cubicBezTo>
                    <a:pt x="6453" y="2204"/>
                    <a:pt x="6415" y="2205"/>
                    <a:pt x="6376" y="2208"/>
                  </a:cubicBezTo>
                  <a:lnTo>
                    <a:pt x="6376" y="2208"/>
                  </a:lnTo>
                  <a:cubicBezTo>
                    <a:pt x="6370" y="2208"/>
                    <a:pt x="6365" y="2208"/>
                    <a:pt x="6359" y="2208"/>
                  </a:cubicBezTo>
                  <a:lnTo>
                    <a:pt x="6359" y="2208"/>
                  </a:lnTo>
                  <a:cubicBezTo>
                    <a:pt x="6320" y="2211"/>
                    <a:pt x="6282" y="2212"/>
                    <a:pt x="6244" y="2214"/>
                  </a:cubicBezTo>
                  <a:lnTo>
                    <a:pt x="6244" y="2214"/>
                  </a:lnTo>
                  <a:cubicBezTo>
                    <a:pt x="6238" y="2214"/>
                    <a:pt x="6232" y="2214"/>
                    <a:pt x="6225" y="2215"/>
                  </a:cubicBezTo>
                  <a:lnTo>
                    <a:pt x="6225" y="2215"/>
                  </a:lnTo>
                  <a:cubicBezTo>
                    <a:pt x="6191" y="2216"/>
                    <a:pt x="6155" y="2217"/>
                    <a:pt x="6121" y="2219"/>
                  </a:cubicBezTo>
                  <a:lnTo>
                    <a:pt x="6121" y="2219"/>
                  </a:lnTo>
                  <a:cubicBezTo>
                    <a:pt x="6119" y="2219"/>
                    <a:pt x="6117" y="2219"/>
                    <a:pt x="6115" y="2219"/>
                  </a:cubicBezTo>
                  <a:lnTo>
                    <a:pt x="6115" y="2219"/>
                  </a:lnTo>
                  <a:cubicBezTo>
                    <a:pt x="6082" y="2220"/>
                    <a:pt x="6047" y="2221"/>
                    <a:pt x="6013" y="2222"/>
                  </a:cubicBezTo>
                  <a:lnTo>
                    <a:pt x="6013" y="2222"/>
                  </a:lnTo>
                  <a:cubicBezTo>
                    <a:pt x="6007" y="2222"/>
                    <a:pt x="6002" y="2222"/>
                    <a:pt x="5995" y="2223"/>
                  </a:cubicBezTo>
                  <a:lnTo>
                    <a:pt x="5995" y="2223"/>
                  </a:lnTo>
                  <a:cubicBezTo>
                    <a:pt x="5961" y="2224"/>
                    <a:pt x="5926" y="2225"/>
                    <a:pt x="5891" y="2225"/>
                  </a:cubicBezTo>
                  <a:lnTo>
                    <a:pt x="5891" y="2225"/>
                  </a:lnTo>
                  <a:cubicBezTo>
                    <a:pt x="5885" y="2225"/>
                    <a:pt x="5880" y="2225"/>
                    <a:pt x="5874" y="2225"/>
                  </a:cubicBezTo>
                  <a:lnTo>
                    <a:pt x="5874" y="2225"/>
                  </a:lnTo>
                  <a:cubicBezTo>
                    <a:pt x="5839" y="2226"/>
                    <a:pt x="5804" y="2226"/>
                    <a:pt x="5768" y="2227"/>
                  </a:cubicBezTo>
                  <a:lnTo>
                    <a:pt x="5768" y="2227"/>
                  </a:lnTo>
                  <a:cubicBezTo>
                    <a:pt x="5767" y="2227"/>
                    <a:pt x="5767" y="2227"/>
                    <a:pt x="5766" y="2227"/>
                  </a:cubicBezTo>
                  <a:lnTo>
                    <a:pt x="5766" y="2227"/>
                  </a:lnTo>
                  <a:cubicBezTo>
                    <a:pt x="5707" y="2227"/>
                    <a:pt x="5647" y="2228"/>
                    <a:pt x="5588" y="2228"/>
                  </a:cubicBezTo>
                  <a:lnTo>
                    <a:pt x="5573" y="2228"/>
                  </a:lnTo>
                  <a:lnTo>
                    <a:pt x="5573" y="2228"/>
                  </a:lnTo>
                  <a:cubicBezTo>
                    <a:pt x="5514" y="2228"/>
                    <a:pt x="5454" y="2228"/>
                    <a:pt x="5394" y="2227"/>
                  </a:cubicBezTo>
                  <a:lnTo>
                    <a:pt x="5394" y="2227"/>
                  </a:lnTo>
                  <a:cubicBezTo>
                    <a:pt x="5370" y="2227"/>
                    <a:pt x="5346" y="2226"/>
                    <a:pt x="5323" y="2226"/>
                  </a:cubicBezTo>
                  <a:lnTo>
                    <a:pt x="5323" y="2226"/>
                  </a:lnTo>
                  <a:cubicBezTo>
                    <a:pt x="5322" y="2226"/>
                    <a:pt x="5320" y="2226"/>
                    <a:pt x="5319" y="2226"/>
                  </a:cubicBezTo>
                  <a:lnTo>
                    <a:pt x="5319" y="2226"/>
                  </a:lnTo>
                  <a:cubicBezTo>
                    <a:pt x="5288" y="2225"/>
                    <a:pt x="5257" y="2225"/>
                    <a:pt x="5227" y="2224"/>
                  </a:cubicBezTo>
                  <a:lnTo>
                    <a:pt x="5227" y="2224"/>
                  </a:lnTo>
                  <a:cubicBezTo>
                    <a:pt x="5219" y="2224"/>
                    <a:pt x="5212" y="2224"/>
                    <a:pt x="5204" y="2224"/>
                  </a:cubicBezTo>
                  <a:lnTo>
                    <a:pt x="5204" y="2224"/>
                  </a:lnTo>
                  <a:cubicBezTo>
                    <a:pt x="5172" y="2223"/>
                    <a:pt x="5141" y="2222"/>
                    <a:pt x="5110" y="2221"/>
                  </a:cubicBezTo>
                  <a:lnTo>
                    <a:pt x="5110" y="2221"/>
                  </a:lnTo>
                  <a:cubicBezTo>
                    <a:pt x="5109" y="2221"/>
                    <a:pt x="5108" y="2221"/>
                    <a:pt x="5107" y="2221"/>
                  </a:cubicBezTo>
                  <a:lnTo>
                    <a:pt x="5107" y="2221"/>
                  </a:lnTo>
                  <a:cubicBezTo>
                    <a:pt x="5077" y="2220"/>
                    <a:pt x="5046" y="2219"/>
                    <a:pt x="5015" y="2218"/>
                  </a:cubicBezTo>
                  <a:lnTo>
                    <a:pt x="5015" y="2218"/>
                  </a:lnTo>
                  <a:cubicBezTo>
                    <a:pt x="5008" y="2217"/>
                    <a:pt x="5001" y="2217"/>
                    <a:pt x="4993" y="2217"/>
                  </a:cubicBezTo>
                  <a:lnTo>
                    <a:pt x="4993" y="2217"/>
                  </a:lnTo>
                  <a:cubicBezTo>
                    <a:pt x="4962" y="2216"/>
                    <a:pt x="4931" y="2215"/>
                    <a:pt x="4900" y="2214"/>
                  </a:cubicBezTo>
                  <a:lnTo>
                    <a:pt x="4900" y="2214"/>
                  </a:lnTo>
                  <a:cubicBezTo>
                    <a:pt x="4899" y="2214"/>
                    <a:pt x="4899" y="2213"/>
                    <a:pt x="4898" y="2213"/>
                  </a:cubicBezTo>
                  <a:lnTo>
                    <a:pt x="4898" y="2213"/>
                  </a:lnTo>
                  <a:cubicBezTo>
                    <a:pt x="4761" y="2207"/>
                    <a:pt x="4627" y="2199"/>
                    <a:pt x="4495" y="2189"/>
                  </a:cubicBezTo>
                  <a:lnTo>
                    <a:pt x="4495" y="2189"/>
                  </a:lnTo>
                  <a:cubicBezTo>
                    <a:pt x="4361" y="2179"/>
                    <a:pt x="4228" y="2168"/>
                    <a:pt x="4097" y="2155"/>
                  </a:cubicBezTo>
                  <a:lnTo>
                    <a:pt x="4097" y="2155"/>
                  </a:lnTo>
                  <a:lnTo>
                    <a:pt x="4097" y="2155"/>
                  </a:lnTo>
                  <a:cubicBezTo>
                    <a:pt x="4067" y="2152"/>
                    <a:pt x="4036" y="2148"/>
                    <a:pt x="4006" y="2145"/>
                  </a:cubicBezTo>
                  <a:lnTo>
                    <a:pt x="4006" y="2145"/>
                  </a:lnTo>
                  <a:cubicBezTo>
                    <a:pt x="4000" y="2145"/>
                    <a:pt x="3993" y="2144"/>
                    <a:pt x="3988" y="2143"/>
                  </a:cubicBezTo>
                  <a:lnTo>
                    <a:pt x="3988" y="2143"/>
                  </a:lnTo>
                  <a:cubicBezTo>
                    <a:pt x="3958" y="2140"/>
                    <a:pt x="3928" y="2136"/>
                    <a:pt x="3898" y="2133"/>
                  </a:cubicBezTo>
                  <a:lnTo>
                    <a:pt x="3898" y="2133"/>
                  </a:lnTo>
                  <a:cubicBezTo>
                    <a:pt x="3897" y="2133"/>
                    <a:pt x="3895" y="2132"/>
                    <a:pt x="3894" y="2132"/>
                  </a:cubicBezTo>
                  <a:lnTo>
                    <a:pt x="3894" y="2132"/>
                  </a:lnTo>
                  <a:cubicBezTo>
                    <a:pt x="3865" y="2130"/>
                    <a:pt x="3837" y="2126"/>
                    <a:pt x="3809" y="2122"/>
                  </a:cubicBezTo>
                  <a:lnTo>
                    <a:pt x="3809" y="2122"/>
                  </a:lnTo>
                  <a:cubicBezTo>
                    <a:pt x="3803" y="2121"/>
                    <a:pt x="3796" y="2121"/>
                    <a:pt x="3789" y="2120"/>
                  </a:cubicBezTo>
                  <a:lnTo>
                    <a:pt x="3789" y="2120"/>
                  </a:lnTo>
                  <a:cubicBezTo>
                    <a:pt x="3761" y="2116"/>
                    <a:pt x="3732" y="2112"/>
                    <a:pt x="3704" y="2109"/>
                  </a:cubicBezTo>
                  <a:lnTo>
                    <a:pt x="3704" y="2109"/>
                  </a:lnTo>
                  <a:cubicBezTo>
                    <a:pt x="3700" y="2108"/>
                    <a:pt x="3695" y="2108"/>
                    <a:pt x="3691" y="2107"/>
                  </a:cubicBezTo>
                  <a:lnTo>
                    <a:pt x="3691" y="2107"/>
                  </a:lnTo>
                  <a:cubicBezTo>
                    <a:pt x="3663" y="2104"/>
                    <a:pt x="3636" y="2100"/>
                    <a:pt x="3608" y="2096"/>
                  </a:cubicBezTo>
                  <a:lnTo>
                    <a:pt x="3608" y="2096"/>
                  </a:lnTo>
                  <a:cubicBezTo>
                    <a:pt x="3603" y="2095"/>
                    <a:pt x="3598" y="2094"/>
                    <a:pt x="3593" y="2094"/>
                  </a:cubicBezTo>
                  <a:lnTo>
                    <a:pt x="3593" y="2094"/>
                  </a:lnTo>
                  <a:cubicBezTo>
                    <a:pt x="3563" y="2090"/>
                    <a:pt x="3534" y="2085"/>
                    <a:pt x="3504" y="2081"/>
                  </a:cubicBezTo>
                  <a:lnTo>
                    <a:pt x="3504" y="2081"/>
                  </a:lnTo>
                  <a:cubicBezTo>
                    <a:pt x="3498" y="2080"/>
                    <a:pt x="3492" y="2079"/>
                    <a:pt x="3486" y="2078"/>
                  </a:cubicBezTo>
                  <a:lnTo>
                    <a:pt x="3486" y="2078"/>
                  </a:lnTo>
                  <a:cubicBezTo>
                    <a:pt x="3426" y="2069"/>
                    <a:pt x="3365" y="2060"/>
                    <a:pt x="3306" y="2050"/>
                  </a:cubicBezTo>
                  <a:lnTo>
                    <a:pt x="3306" y="2050"/>
                  </a:lnTo>
                  <a:cubicBezTo>
                    <a:pt x="3301" y="2049"/>
                    <a:pt x="3296" y="2048"/>
                    <a:pt x="3291" y="2047"/>
                  </a:cubicBezTo>
                  <a:lnTo>
                    <a:pt x="3291" y="2047"/>
                  </a:lnTo>
                  <a:cubicBezTo>
                    <a:pt x="3259" y="2042"/>
                    <a:pt x="3228" y="2036"/>
                    <a:pt x="3197" y="2031"/>
                  </a:cubicBezTo>
                  <a:lnTo>
                    <a:pt x="3197" y="2031"/>
                  </a:lnTo>
                  <a:cubicBezTo>
                    <a:pt x="3192" y="2030"/>
                    <a:pt x="3187" y="2029"/>
                    <a:pt x="3182" y="2029"/>
                  </a:cubicBezTo>
                  <a:lnTo>
                    <a:pt x="3182" y="2029"/>
                  </a:lnTo>
                  <a:cubicBezTo>
                    <a:pt x="3151" y="2023"/>
                    <a:pt x="3119" y="2017"/>
                    <a:pt x="3088" y="2011"/>
                  </a:cubicBezTo>
                  <a:lnTo>
                    <a:pt x="3088" y="2011"/>
                  </a:lnTo>
                  <a:cubicBezTo>
                    <a:pt x="3085" y="2011"/>
                    <a:pt x="3081" y="2010"/>
                    <a:pt x="3078" y="2009"/>
                  </a:cubicBezTo>
                  <a:lnTo>
                    <a:pt x="3078" y="2009"/>
                  </a:lnTo>
                  <a:cubicBezTo>
                    <a:pt x="3047" y="2003"/>
                    <a:pt x="3015" y="1997"/>
                    <a:pt x="2983" y="1991"/>
                  </a:cubicBezTo>
                  <a:lnTo>
                    <a:pt x="2983" y="1991"/>
                  </a:lnTo>
                  <a:cubicBezTo>
                    <a:pt x="2982" y="1991"/>
                    <a:pt x="2981" y="1991"/>
                    <a:pt x="2980" y="1990"/>
                  </a:cubicBezTo>
                  <a:lnTo>
                    <a:pt x="2980" y="1990"/>
                  </a:lnTo>
                  <a:cubicBezTo>
                    <a:pt x="2948" y="1984"/>
                    <a:pt x="2917" y="1978"/>
                    <a:pt x="2886" y="1971"/>
                  </a:cubicBezTo>
                  <a:lnTo>
                    <a:pt x="2886" y="1971"/>
                  </a:lnTo>
                  <a:cubicBezTo>
                    <a:pt x="2882" y="1971"/>
                    <a:pt x="2877" y="1970"/>
                    <a:pt x="2873" y="1969"/>
                  </a:cubicBezTo>
                  <a:lnTo>
                    <a:pt x="2873" y="1969"/>
                  </a:lnTo>
                  <a:cubicBezTo>
                    <a:pt x="2838" y="1961"/>
                    <a:pt x="2804" y="1954"/>
                    <a:pt x="2770" y="1947"/>
                  </a:cubicBezTo>
                  <a:lnTo>
                    <a:pt x="2770" y="1947"/>
                  </a:lnTo>
                  <a:cubicBezTo>
                    <a:pt x="2766" y="1946"/>
                    <a:pt x="2762" y="1945"/>
                    <a:pt x="2758" y="1944"/>
                  </a:cubicBezTo>
                  <a:lnTo>
                    <a:pt x="2758" y="1944"/>
                  </a:lnTo>
                  <a:cubicBezTo>
                    <a:pt x="2724" y="1937"/>
                    <a:pt x="2690" y="1929"/>
                    <a:pt x="2656" y="1922"/>
                  </a:cubicBezTo>
                  <a:lnTo>
                    <a:pt x="2656" y="1922"/>
                  </a:lnTo>
                  <a:cubicBezTo>
                    <a:pt x="2653" y="1920"/>
                    <a:pt x="2648" y="1920"/>
                    <a:pt x="2645" y="1919"/>
                  </a:cubicBezTo>
                  <a:lnTo>
                    <a:pt x="2645" y="1919"/>
                  </a:lnTo>
                  <a:cubicBezTo>
                    <a:pt x="2611" y="1911"/>
                    <a:pt x="2577" y="1903"/>
                    <a:pt x="2544" y="1895"/>
                  </a:cubicBezTo>
                  <a:lnTo>
                    <a:pt x="2544" y="1895"/>
                  </a:lnTo>
                  <a:cubicBezTo>
                    <a:pt x="2540" y="1894"/>
                    <a:pt x="2537" y="1893"/>
                    <a:pt x="2534" y="1893"/>
                  </a:cubicBezTo>
                  <a:lnTo>
                    <a:pt x="2534" y="1893"/>
                  </a:lnTo>
                  <a:cubicBezTo>
                    <a:pt x="2500" y="1885"/>
                    <a:pt x="2467" y="1876"/>
                    <a:pt x="2433" y="1868"/>
                  </a:cubicBezTo>
                  <a:lnTo>
                    <a:pt x="2433" y="1868"/>
                  </a:lnTo>
                  <a:cubicBezTo>
                    <a:pt x="2430" y="1867"/>
                    <a:pt x="2427" y="1866"/>
                    <a:pt x="2423" y="1865"/>
                  </a:cubicBezTo>
                  <a:lnTo>
                    <a:pt x="2423" y="1865"/>
                  </a:lnTo>
                  <a:cubicBezTo>
                    <a:pt x="2402" y="1859"/>
                    <a:pt x="2380" y="1853"/>
                    <a:pt x="2358" y="1848"/>
                  </a:cubicBezTo>
                  <a:lnTo>
                    <a:pt x="2358" y="1848"/>
                  </a:lnTo>
                  <a:lnTo>
                    <a:pt x="2357" y="1848"/>
                  </a:lnTo>
                  <a:lnTo>
                    <a:pt x="2357" y="1848"/>
                  </a:lnTo>
                  <a:cubicBezTo>
                    <a:pt x="2337" y="1842"/>
                    <a:pt x="2316" y="1837"/>
                    <a:pt x="2296" y="1831"/>
                  </a:cubicBezTo>
                  <a:lnTo>
                    <a:pt x="2296" y="1831"/>
                  </a:lnTo>
                  <a:cubicBezTo>
                    <a:pt x="2290" y="1829"/>
                    <a:pt x="2284" y="1828"/>
                    <a:pt x="2278" y="1827"/>
                  </a:cubicBezTo>
                  <a:lnTo>
                    <a:pt x="2278" y="1827"/>
                  </a:lnTo>
                  <a:cubicBezTo>
                    <a:pt x="2263" y="1822"/>
                    <a:pt x="2247" y="1818"/>
                    <a:pt x="2232" y="1813"/>
                  </a:cubicBezTo>
                  <a:lnTo>
                    <a:pt x="2232" y="1813"/>
                  </a:lnTo>
                  <a:cubicBezTo>
                    <a:pt x="2226" y="1812"/>
                    <a:pt x="2220" y="1810"/>
                    <a:pt x="2213" y="1808"/>
                  </a:cubicBezTo>
                  <a:lnTo>
                    <a:pt x="2213" y="1808"/>
                  </a:lnTo>
                  <a:cubicBezTo>
                    <a:pt x="2196" y="1803"/>
                    <a:pt x="2177" y="1798"/>
                    <a:pt x="2160" y="1793"/>
                  </a:cubicBezTo>
                  <a:lnTo>
                    <a:pt x="2160" y="1793"/>
                  </a:lnTo>
                  <a:cubicBezTo>
                    <a:pt x="2157" y="1792"/>
                    <a:pt x="2155" y="1791"/>
                    <a:pt x="2152" y="1791"/>
                  </a:cubicBezTo>
                  <a:lnTo>
                    <a:pt x="2152" y="1791"/>
                  </a:lnTo>
                  <a:cubicBezTo>
                    <a:pt x="2132" y="1785"/>
                    <a:pt x="2112" y="1779"/>
                    <a:pt x="2091" y="1772"/>
                  </a:cubicBezTo>
                  <a:lnTo>
                    <a:pt x="2091" y="1772"/>
                  </a:lnTo>
                  <a:cubicBezTo>
                    <a:pt x="2086" y="1771"/>
                    <a:pt x="2080" y="1769"/>
                    <a:pt x="2075" y="1768"/>
                  </a:cubicBezTo>
                  <a:lnTo>
                    <a:pt x="2075" y="1768"/>
                  </a:lnTo>
                  <a:cubicBezTo>
                    <a:pt x="2061" y="1763"/>
                    <a:pt x="2045" y="1759"/>
                    <a:pt x="2031" y="1754"/>
                  </a:cubicBezTo>
                  <a:lnTo>
                    <a:pt x="2031" y="1754"/>
                  </a:lnTo>
                  <a:cubicBezTo>
                    <a:pt x="2024" y="1752"/>
                    <a:pt x="2018" y="1750"/>
                    <a:pt x="2012" y="1748"/>
                  </a:cubicBezTo>
                  <a:lnTo>
                    <a:pt x="2012" y="1748"/>
                  </a:lnTo>
                  <a:cubicBezTo>
                    <a:pt x="1996" y="1744"/>
                    <a:pt x="1982" y="1739"/>
                    <a:pt x="1966" y="1734"/>
                  </a:cubicBezTo>
                  <a:lnTo>
                    <a:pt x="1966" y="1734"/>
                  </a:lnTo>
                  <a:cubicBezTo>
                    <a:pt x="1962" y="1732"/>
                    <a:pt x="1957" y="1731"/>
                    <a:pt x="1953" y="1729"/>
                  </a:cubicBezTo>
                  <a:lnTo>
                    <a:pt x="1953" y="1729"/>
                  </a:lnTo>
                  <a:cubicBezTo>
                    <a:pt x="1933" y="1723"/>
                    <a:pt x="1914" y="1717"/>
                    <a:pt x="1894" y="1711"/>
                  </a:cubicBezTo>
                  <a:lnTo>
                    <a:pt x="1894" y="1711"/>
                  </a:lnTo>
                  <a:cubicBezTo>
                    <a:pt x="1888" y="1708"/>
                    <a:pt x="1883" y="1707"/>
                    <a:pt x="1877" y="1705"/>
                  </a:cubicBezTo>
                  <a:lnTo>
                    <a:pt x="1877" y="1705"/>
                  </a:lnTo>
                  <a:cubicBezTo>
                    <a:pt x="1865" y="1701"/>
                    <a:pt x="1854" y="1697"/>
                    <a:pt x="1843" y="1693"/>
                  </a:cubicBezTo>
                  <a:lnTo>
                    <a:pt x="1843" y="1693"/>
                  </a:lnTo>
                  <a:cubicBezTo>
                    <a:pt x="1836" y="1691"/>
                    <a:pt x="1830" y="1689"/>
                    <a:pt x="1823" y="1687"/>
                  </a:cubicBezTo>
                  <a:lnTo>
                    <a:pt x="1823" y="1687"/>
                  </a:lnTo>
                  <a:cubicBezTo>
                    <a:pt x="1813" y="1683"/>
                    <a:pt x="1802" y="1679"/>
                    <a:pt x="1792" y="1676"/>
                  </a:cubicBezTo>
                  <a:lnTo>
                    <a:pt x="1792" y="1676"/>
                  </a:lnTo>
                  <a:cubicBezTo>
                    <a:pt x="1785" y="1673"/>
                    <a:pt x="1778" y="1671"/>
                    <a:pt x="1771" y="1668"/>
                  </a:cubicBezTo>
                  <a:lnTo>
                    <a:pt x="1771" y="1668"/>
                  </a:lnTo>
                  <a:cubicBezTo>
                    <a:pt x="1761" y="1665"/>
                    <a:pt x="1751" y="1661"/>
                    <a:pt x="1742" y="1658"/>
                  </a:cubicBezTo>
                  <a:lnTo>
                    <a:pt x="1742" y="1658"/>
                  </a:lnTo>
                  <a:cubicBezTo>
                    <a:pt x="1734" y="1656"/>
                    <a:pt x="1728" y="1653"/>
                    <a:pt x="1720" y="1650"/>
                  </a:cubicBezTo>
                  <a:lnTo>
                    <a:pt x="1720" y="1650"/>
                  </a:lnTo>
                  <a:cubicBezTo>
                    <a:pt x="1711" y="1647"/>
                    <a:pt x="1701" y="1644"/>
                    <a:pt x="1692" y="1640"/>
                  </a:cubicBezTo>
                  <a:lnTo>
                    <a:pt x="1692" y="1640"/>
                  </a:lnTo>
                  <a:cubicBezTo>
                    <a:pt x="1684" y="1637"/>
                    <a:pt x="1677" y="1635"/>
                    <a:pt x="1671" y="1632"/>
                  </a:cubicBezTo>
                  <a:lnTo>
                    <a:pt x="1671" y="1632"/>
                  </a:lnTo>
                  <a:cubicBezTo>
                    <a:pt x="1661" y="1628"/>
                    <a:pt x="1651" y="1626"/>
                    <a:pt x="1642" y="1621"/>
                  </a:cubicBezTo>
                  <a:lnTo>
                    <a:pt x="1642" y="1621"/>
                  </a:lnTo>
                  <a:cubicBezTo>
                    <a:pt x="1635" y="1619"/>
                    <a:pt x="1628" y="1617"/>
                    <a:pt x="1621" y="1614"/>
                  </a:cubicBezTo>
                  <a:lnTo>
                    <a:pt x="1621" y="1614"/>
                  </a:lnTo>
                  <a:cubicBezTo>
                    <a:pt x="1611" y="1610"/>
                    <a:pt x="1602" y="1607"/>
                    <a:pt x="1592" y="1603"/>
                  </a:cubicBezTo>
                  <a:lnTo>
                    <a:pt x="1592" y="1603"/>
                  </a:lnTo>
                  <a:cubicBezTo>
                    <a:pt x="1586" y="1600"/>
                    <a:pt x="1579" y="1598"/>
                    <a:pt x="1572" y="1596"/>
                  </a:cubicBezTo>
                  <a:lnTo>
                    <a:pt x="1572" y="1596"/>
                  </a:lnTo>
                  <a:cubicBezTo>
                    <a:pt x="1562" y="1592"/>
                    <a:pt x="1552" y="1587"/>
                    <a:pt x="1542" y="1583"/>
                  </a:cubicBezTo>
                  <a:lnTo>
                    <a:pt x="1542" y="1583"/>
                  </a:lnTo>
                  <a:cubicBezTo>
                    <a:pt x="1536" y="1581"/>
                    <a:pt x="1531" y="1579"/>
                    <a:pt x="1525" y="1577"/>
                  </a:cubicBezTo>
                  <a:lnTo>
                    <a:pt x="1525" y="1577"/>
                  </a:lnTo>
                  <a:cubicBezTo>
                    <a:pt x="1512" y="1572"/>
                    <a:pt x="1498" y="1566"/>
                    <a:pt x="1486" y="1561"/>
                  </a:cubicBezTo>
                  <a:lnTo>
                    <a:pt x="1486" y="1561"/>
                  </a:lnTo>
                  <a:cubicBezTo>
                    <a:pt x="1483" y="1560"/>
                    <a:pt x="1480" y="1558"/>
                    <a:pt x="1478" y="1558"/>
                  </a:cubicBezTo>
                  <a:lnTo>
                    <a:pt x="1478" y="1558"/>
                  </a:lnTo>
                  <a:cubicBezTo>
                    <a:pt x="1462" y="1552"/>
                    <a:pt x="1447" y="1545"/>
                    <a:pt x="1431" y="1539"/>
                  </a:cubicBezTo>
                  <a:lnTo>
                    <a:pt x="1431" y="1539"/>
                  </a:lnTo>
                  <a:cubicBezTo>
                    <a:pt x="1427" y="1537"/>
                    <a:pt x="1422" y="1535"/>
                    <a:pt x="1417" y="1533"/>
                  </a:cubicBezTo>
                  <a:lnTo>
                    <a:pt x="1417" y="1533"/>
                  </a:lnTo>
                  <a:cubicBezTo>
                    <a:pt x="1407" y="1528"/>
                    <a:pt x="1396" y="1524"/>
                    <a:pt x="1386" y="1519"/>
                  </a:cubicBezTo>
                  <a:lnTo>
                    <a:pt x="1386" y="1519"/>
                  </a:lnTo>
                  <a:cubicBezTo>
                    <a:pt x="1380" y="1517"/>
                    <a:pt x="1374" y="1514"/>
                    <a:pt x="1368" y="1512"/>
                  </a:cubicBezTo>
                  <a:lnTo>
                    <a:pt x="1368" y="1512"/>
                  </a:lnTo>
                  <a:cubicBezTo>
                    <a:pt x="1359" y="1507"/>
                    <a:pt x="1350" y="1503"/>
                    <a:pt x="1340" y="1500"/>
                  </a:cubicBezTo>
                  <a:lnTo>
                    <a:pt x="1340" y="1500"/>
                  </a:lnTo>
                  <a:cubicBezTo>
                    <a:pt x="1335" y="1497"/>
                    <a:pt x="1328" y="1494"/>
                    <a:pt x="1322" y="1492"/>
                  </a:cubicBezTo>
                  <a:lnTo>
                    <a:pt x="1322" y="1492"/>
                  </a:lnTo>
                  <a:cubicBezTo>
                    <a:pt x="1314" y="1487"/>
                    <a:pt x="1305" y="1484"/>
                    <a:pt x="1296" y="1480"/>
                  </a:cubicBezTo>
                  <a:lnTo>
                    <a:pt x="1296" y="1480"/>
                  </a:lnTo>
                  <a:cubicBezTo>
                    <a:pt x="1289" y="1477"/>
                    <a:pt x="1284" y="1474"/>
                    <a:pt x="1277" y="1471"/>
                  </a:cubicBezTo>
                  <a:lnTo>
                    <a:pt x="1277" y="1471"/>
                  </a:lnTo>
                  <a:cubicBezTo>
                    <a:pt x="1269" y="1467"/>
                    <a:pt x="1260" y="1464"/>
                    <a:pt x="1252" y="1460"/>
                  </a:cubicBezTo>
                  <a:lnTo>
                    <a:pt x="1252" y="1460"/>
                  </a:lnTo>
                  <a:cubicBezTo>
                    <a:pt x="1246" y="1457"/>
                    <a:pt x="1239" y="1454"/>
                    <a:pt x="1233" y="1451"/>
                  </a:cubicBezTo>
                  <a:lnTo>
                    <a:pt x="1233" y="1451"/>
                  </a:lnTo>
                  <a:cubicBezTo>
                    <a:pt x="1225" y="1447"/>
                    <a:pt x="1217" y="1444"/>
                    <a:pt x="1208" y="1439"/>
                  </a:cubicBezTo>
                  <a:lnTo>
                    <a:pt x="1208" y="1439"/>
                  </a:lnTo>
                  <a:cubicBezTo>
                    <a:pt x="1203" y="1436"/>
                    <a:pt x="1196" y="1434"/>
                    <a:pt x="1190" y="1431"/>
                  </a:cubicBezTo>
                  <a:lnTo>
                    <a:pt x="1190" y="1431"/>
                  </a:lnTo>
                  <a:cubicBezTo>
                    <a:pt x="1182" y="1426"/>
                    <a:pt x="1173" y="1422"/>
                    <a:pt x="1165" y="1418"/>
                  </a:cubicBezTo>
                  <a:lnTo>
                    <a:pt x="1165" y="1418"/>
                  </a:lnTo>
                  <a:cubicBezTo>
                    <a:pt x="1159" y="1416"/>
                    <a:pt x="1154" y="1413"/>
                    <a:pt x="1148" y="1410"/>
                  </a:cubicBezTo>
                  <a:lnTo>
                    <a:pt x="1148" y="1410"/>
                  </a:lnTo>
                  <a:cubicBezTo>
                    <a:pt x="1139" y="1406"/>
                    <a:pt x="1130" y="1401"/>
                    <a:pt x="1122" y="1397"/>
                  </a:cubicBezTo>
                  <a:lnTo>
                    <a:pt x="1122" y="1397"/>
                  </a:lnTo>
                  <a:cubicBezTo>
                    <a:pt x="1116" y="1395"/>
                    <a:pt x="1112" y="1392"/>
                    <a:pt x="1106" y="1389"/>
                  </a:cubicBezTo>
                  <a:lnTo>
                    <a:pt x="1106" y="1389"/>
                  </a:lnTo>
                  <a:cubicBezTo>
                    <a:pt x="1096" y="1384"/>
                    <a:pt x="1086" y="1379"/>
                    <a:pt x="1076" y="1374"/>
                  </a:cubicBezTo>
                  <a:lnTo>
                    <a:pt x="1076" y="1374"/>
                  </a:lnTo>
                  <a:cubicBezTo>
                    <a:pt x="1072" y="1372"/>
                    <a:pt x="1069" y="1370"/>
                    <a:pt x="1065" y="1368"/>
                  </a:cubicBezTo>
                  <a:lnTo>
                    <a:pt x="1065" y="1368"/>
                  </a:lnTo>
                  <a:cubicBezTo>
                    <a:pt x="1052" y="1361"/>
                    <a:pt x="1038" y="1354"/>
                    <a:pt x="1025" y="1347"/>
                  </a:cubicBezTo>
                  <a:lnTo>
                    <a:pt x="1025" y="1347"/>
                  </a:lnTo>
                  <a:cubicBezTo>
                    <a:pt x="1022" y="1345"/>
                    <a:pt x="1017" y="1344"/>
                    <a:pt x="1014" y="1341"/>
                  </a:cubicBezTo>
                  <a:lnTo>
                    <a:pt x="1014" y="1341"/>
                  </a:lnTo>
                  <a:cubicBezTo>
                    <a:pt x="1004" y="1336"/>
                    <a:pt x="995" y="1331"/>
                    <a:pt x="986" y="1326"/>
                  </a:cubicBezTo>
                  <a:lnTo>
                    <a:pt x="986" y="1326"/>
                  </a:lnTo>
                  <a:cubicBezTo>
                    <a:pt x="981" y="1323"/>
                    <a:pt x="975" y="1321"/>
                    <a:pt x="971" y="1318"/>
                  </a:cubicBezTo>
                  <a:lnTo>
                    <a:pt x="971" y="1318"/>
                  </a:lnTo>
                  <a:cubicBezTo>
                    <a:pt x="962" y="1313"/>
                    <a:pt x="955" y="1309"/>
                    <a:pt x="946" y="1304"/>
                  </a:cubicBezTo>
                  <a:lnTo>
                    <a:pt x="946" y="1304"/>
                  </a:lnTo>
                  <a:cubicBezTo>
                    <a:pt x="941" y="1301"/>
                    <a:pt x="936" y="1298"/>
                    <a:pt x="931" y="1295"/>
                  </a:cubicBezTo>
                  <a:lnTo>
                    <a:pt x="931" y="1295"/>
                  </a:lnTo>
                  <a:cubicBezTo>
                    <a:pt x="923" y="1291"/>
                    <a:pt x="916" y="1287"/>
                    <a:pt x="908" y="1283"/>
                  </a:cubicBezTo>
                  <a:lnTo>
                    <a:pt x="908" y="1283"/>
                  </a:lnTo>
                  <a:cubicBezTo>
                    <a:pt x="903" y="1280"/>
                    <a:pt x="898" y="1277"/>
                    <a:pt x="892" y="1273"/>
                  </a:cubicBezTo>
                  <a:lnTo>
                    <a:pt x="892" y="1273"/>
                  </a:lnTo>
                  <a:cubicBezTo>
                    <a:pt x="885" y="1269"/>
                    <a:pt x="878" y="1265"/>
                    <a:pt x="871" y="1261"/>
                  </a:cubicBezTo>
                  <a:lnTo>
                    <a:pt x="871" y="1261"/>
                  </a:lnTo>
                  <a:cubicBezTo>
                    <a:pt x="865" y="1258"/>
                    <a:pt x="860" y="1254"/>
                    <a:pt x="855" y="1251"/>
                  </a:cubicBezTo>
                  <a:lnTo>
                    <a:pt x="855" y="1251"/>
                  </a:lnTo>
                  <a:cubicBezTo>
                    <a:pt x="848" y="1247"/>
                    <a:pt x="841" y="1243"/>
                    <a:pt x="834" y="1239"/>
                  </a:cubicBezTo>
                  <a:lnTo>
                    <a:pt x="834" y="1239"/>
                  </a:lnTo>
                  <a:cubicBezTo>
                    <a:pt x="828" y="1235"/>
                    <a:pt x="823" y="1232"/>
                    <a:pt x="818" y="1229"/>
                  </a:cubicBezTo>
                  <a:lnTo>
                    <a:pt x="818" y="1229"/>
                  </a:lnTo>
                  <a:cubicBezTo>
                    <a:pt x="811" y="1224"/>
                    <a:pt x="804" y="1220"/>
                    <a:pt x="797" y="1216"/>
                  </a:cubicBezTo>
                  <a:lnTo>
                    <a:pt x="797" y="1216"/>
                  </a:lnTo>
                  <a:cubicBezTo>
                    <a:pt x="792" y="1213"/>
                    <a:pt x="787" y="1210"/>
                    <a:pt x="782" y="1207"/>
                  </a:cubicBezTo>
                  <a:lnTo>
                    <a:pt x="782" y="1207"/>
                  </a:lnTo>
                  <a:cubicBezTo>
                    <a:pt x="775" y="1202"/>
                    <a:pt x="768" y="1197"/>
                    <a:pt x="761" y="1193"/>
                  </a:cubicBezTo>
                  <a:lnTo>
                    <a:pt x="761" y="1193"/>
                  </a:lnTo>
                  <a:cubicBezTo>
                    <a:pt x="756" y="1190"/>
                    <a:pt x="751" y="1187"/>
                    <a:pt x="747" y="1184"/>
                  </a:cubicBezTo>
                  <a:lnTo>
                    <a:pt x="747" y="1184"/>
                  </a:lnTo>
                  <a:cubicBezTo>
                    <a:pt x="739" y="1179"/>
                    <a:pt x="731" y="1174"/>
                    <a:pt x="724" y="1169"/>
                  </a:cubicBezTo>
                  <a:lnTo>
                    <a:pt x="724" y="1169"/>
                  </a:lnTo>
                  <a:cubicBezTo>
                    <a:pt x="720" y="1166"/>
                    <a:pt x="716" y="1164"/>
                    <a:pt x="713" y="1162"/>
                  </a:cubicBezTo>
                  <a:lnTo>
                    <a:pt x="713" y="1162"/>
                  </a:lnTo>
                  <a:cubicBezTo>
                    <a:pt x="701" y="1154"/>
                    <a:pt x="690" y="1146"/>
                    <a:pt x="679" y="1139"/>
                  </a:cubicBezTo>
                  <a:lnTo>
                    <a:pt x="679" y="1139"/>
                  </a:lnTo>
                  <a:cubicBezTo>
                    <a:pt x="677" y="1137"/>
                    <a:pt x="675" y="1136"/>
                    <a:pt x="673" y="1134"/>
                  </a:cubicBezTo>
                  <a:lnTo>
                    <a:pt x="673" y="1134"/>
                  </a:lnTo>
                  <a:cubicBezTo>
                    <a:pt x="665" y="1128"/>
                    <a:pt x="655" y="1122"/>
                    <a:pt x="647" y="1116"/>
                  </a:cubicBezTo>
                  <a:lnTo>
                    <a:pt x="647" y="1116"/>
                  </a:lnTo>
                  <a:cubicBezTo>
                    <a:pt x="643" y="1113"/>
                    <a:pt x="639" y="1110"/>
                    <a:pt x="635" y="1107"/>
                  </a:cubicBezTo>
                  <a:lnTo>
                    <a:pt x="635" y="1107"/>
                  </a:lnTo>
                  <a:cubicBezTo>
                    <a:pt x="628" y="1102"/>
                    <a:pt x="621" y="1097"/>
                    <a:pt x="615" y="1092"/>
                  </a:cubicBezTo>
                  <a:lnTo>
                    <a:pt x="615" y="1092"/>
                  </a:lnTo>
                  <a:cubicBezTo>
                    <a:pt x="610" y="1089"/>
                    <a:pt x="606" y="1086"/>
                    <a:pt x="602" y="1083"/>
                  </a:cubicBezTo>
                  <a:lnTo>
                    <a:pt x="602" y="1083"/>
                  </a:lnTo>
                  <a:cubicBezTo>
                    <a:pt x="595" y="1078"/>
                    <a:pt x="589" y="1073"/>
                    <a:pt x="583" y="1069"/>
                  </a:cubicBezTo>
                  <a:lnTo>
                    <a:pt x="583" y="1069"/>
                  </a:lnTo>
                  <a:cubicBezTo>
                    <a:pt x="579" y="1066"/>
                    <a:pt x="575" y="1062"/>
                    <a:pt x="570" y="1059"/>
                  </a:cubicBezTo>
                  <a:lnTo>
                    <a:pt x="570" y="1059"/>
                  </a:lnTo>
                  <a:cubicBezTo>
                    <a:pt x="564" y="1054"/>
                    <a:pt x="558" y="1050"/>
                    <a:pt x="552" y="1045"/>
                  </a:cubicBezTo>
                  <a:lnTo>
                    <a:pt x="552" y="1045"/>
                  </a:lnTo>
                  <a:cubicBezTo>
                    <a:pt x="548" y="1042"/>
                    <a:pt x="544" y="1038"/>
                    <a:pt x="539" y="1035"/>
                  </a:cubicBezTo>
                  <a:lnTo>
                    <a:pt x="539" y="1035"/>
                  </a:lnTo>
                  <a:cubicBezTo>
                    <a:pt x="534" y="1031"/>
                    <a:pt x="528" y="1026"/>
                    <a:pt x="522" y="1021"/>
                  </a:cubicBezTo>
                  <a:lnTo>
                    <a:pt x="522" y="1021"/>
                  </a:lnTo>
                  <a:cubicBezTo>
                    <a:pt x="518" y="1018"/>
                    <a:pt x="514" y="1015"/>
                    <a:pt x="510" y="1011"/>
                  </a:cubicBezTo>
                  <a:lnTo>
                    <a:pt x="510" y="1011"/>
                  </a:lnTo>
                  <a:cubicBezTo>
                    <a:pt x="504" y="1007"/>
                    <a:pt x="499" y="1002"/>
                    <a:pt x="493" y="997"/>
                  </a:cubicBezTo>
                  <a:lnTo>
                    <a:pt x="493" y="997"/>
                  </a:lnTo>
                  <a:cubicBezTo>
                    <a:pt x="489" y="994"/>
                    <a:pt x="485" y="991"/>
                    <a:pt x="481" y="987"/>
                  </a:cubicBezTo>
                  <a:lnTo>
                    <a:pt x="481" y="987"/>
                  </a:lnTo>
                  <a:cubicBezTo>
                    <a:pt x="475" y="982"/>
                    <a:pt x="470" y="978"/>
                    <a:pt x="464" y="973"/>
                  </a:cubicBezTo>
                  <a:lnTo>
                    <a:pt x="464" y="973"/>
                  </a:lnTo>
                  <a:cubicBezTo>
                    <a:pt x="461" y="969"/>
                    <a:pt x="457" y="966"/>
                    <a:pt x="453" y="963"/>
                  </a:cubicBezTo>
                  <a:lnTo>
                    <a:pt x="453" y="963"/>
                  </a:lnTo>
                  <a:cubicBezTo>
                    <a:pt x="447" y="958"/>
                    <a:pt x="441" y="952"/>
                    <a:pt x="435" y="947"/>
                  </a:cubicBezTo>
                  <a:lnTo>
                    <a:pt x="435" y="947"/>
                  </a:lnTo>
                  <a:cubicBezTo>
                    <a:pt x="433" y="944"/>
                    <a:pt x="429" y="941"/>
                    <a:pt x="426" y="938"/>
                  </a:cubicBezTo>
                  <a:lnTo>
                    <a:pt x="426" y="938"/>
                  </a:lnTo>
                  <a:cubicBezTo>
                    <a:pt x="418" y="931"/>
                    <a:pt x="410" y="924"/>
                    <a:pt x="402" y="917"/>
                  </a:cubicBezTo>
                  <a:lnTo>
                    <a:pt x="402" y="917"/>
                  </a:lnTo>
                  <a:cubicBezTo>
                    <a:pt x="401" y="916"/>
                    <a:pt x="400" y="915"/>
                    <a:pt x="400" y="914"/>
                  </a:cubicBezTo>
                  <a:lnTo>
                    <a:pt x="400" y="914"/>
                  </a:lnTo>
                  <a:cubicBezTo>
                    <a:pt x="391" y="906"/>
                    <a:pt x="383" y="898"/>
                    <a:pt x="374" y="890"/>
                  </a:cubicBezTo>
                  <a:lnTo>
                    <a:pt x="374" y="890"/>
                  </a:lnTo>
                  <a:cubicBezTo>
                    <a:pt x="371" y="887"/>
                    <a:pt x="368" y="884"/>
                    <a:pt x="366" y="881"/>
                  </a:cubicBezTo>
                  <a:lnTo>
                    <a:pt x="366" y="881"/>
                  </a:lnTo>
                  <a:cubicBezTo>
                    <a:pt x="360" y="876"/>
                    <a:pt x="354" y="871"/>
                    <a:pt x="349" y="865"/>
                  </a:cubicBezTo>
                  <a:lnTo>
                    <a:pt x="349" y="865"/>
                  </a:lnTo>
                  <a:cubicBezTo>
                    <a:pt x="346" y="862"/>
                    <a:pt x="343" y="858"/>
                    <a:pt x="340" y="855"/>
                  </a:cubicBezTo>
                  <a:lnTo>
                    <a:pt x="340" y="855"/>
                  </a:lnTo>
                  <a:cubicBezTo>
                    <a:pt x="335" y="850"/>
                    <a:pt x="330" y="845"/>
                    <a:pt x="325" y="840"/>
                  </a:cubicBezTo>
                  <a:lnTo>
                    <a:pt x="325" y="840"/>
                  </a:lnTo>
                  <a:cubicBezTo>
                    <a:pt x="322" y="837"/>
                    <a:pt x="319" y="833"/>
                    <a:pt x="316" y="830"/>
                  </a:cubicBezTo>
                  <a:lnTo>
                    <a:pt x="316" y="830"/>
                  </a:lnTo>
                  <a:cubicBezTo>
                    <a:pt x="311" y="825"/>
                    <a:pt x="306" y="820"/>
                    <a:pt x="302" y="815"/>
                  </a:cubicBezTo>
                  <a:lnTo>
                    <a:pt x="302" y="815"/>
                  </a:lnTo>
                  <a:cubicBezTo>
                    <a:pt x="299" y="812"/>
                    <a:pt x="296" y="808"/>
                    <a:pt x="292" y="805"/>
                  </a:cubicBezTo>
                  <a:lnTo>
                    <a:pt x="292" y="805"/>
                  </a:lnTo>
                  <a:cubicBezTo>
                    <a:pt x="288" y="799"/>
                    <a:pt x="284" y="795"/>
                    <a:pt x="280" y="790"/>
                  </a:cubicBezTo>
                  <a:lnTo>
                    <a:pt x="280" y="790"/>
                  </a:lnTo>
                  <a:cubicBezTo>
                    <a:pt x="276" y="786"/>
                    <a:pt x="273" y="783"/>
                    <a:pt x="270" y="778"/>
                  </a:cubicBezTo>
                  <a:lnTo>
                    <a:pt x="270" y="778"/>
                  </a:lnTo>
                  <a:cubicBezTo>
                    <a:pt x="266" y="774"/>
                    <a:pt x="262" y="769"/>
                    <a:pt x="258" y="764"/>
                  </a:cubicBezTo>
                  <a:lnTo>
                    <a:pt x="258" y="764"/>
                  </a:lnTo>
                  <a:cubicBezTo>
                    <a:pt x="255" y="760"/>
                    <a:pt x="252" y="757"/>
                    <a:pt x="249" y="753"/>
                  </a:cubicBezTo>
                  <a:lnTo>
                    <a:pt x="249" y="753"/>
                  </a:lnTo>
                  <a:cubicBezTo>
                    <a:pt x="245" y="749"/>
                    <a:pt x="241" y="743"/>
                    <a:pt x="237" y="739"/>
                  </a:cubicBezTo>
                  <a:lnTo>
                    <a:pt x="237" y="739"/>
                  </a:lnTo>
                  <a:cubicBezTo>
                    <a:pt x="234" y="735"/>
                    <a:pt x="231" y="732"/>
                    <a:pt x="228" y="728"/>
                  </a:cubicBezTo>
                  <a:lnTo>
                    <a:pt x="228" y="728"/>
                  </a:lnTo>
                  <a:cubicBezTo>
                    <a:pt x="224" y="722"/>
                    <a:pt x="220" y="717"/>
                    <a:pt x="216" y="712"/>
                  </a:cubicBezTo>
                  <a:lnTo>
                    <a:pt x="216" y="712"/>
                  </a:lnTo>
                  <a:cubicBezTo>
                    <a:pt x="213" y="709"/>
                    <a:pt x="211" y="705"/>
                    <a:pt x="209" y="702"/>
                  </a:cubicBezTo>
                  <a:lnTo>
                    <a:pt x="209" y="702"/>
                  </a:lnTo>
                  <a:cubicBezTo>
                    <a:pt x="204" y="696"/>
                    <a:pt x="199" y="689"/>
                    <a:pt x="195" y="682"/>
                  </a:cubicBezTo>
                  <a:lnTo>
                    <a:pt x="195" y="682"/>
                  </a:lnTo>
                  <a:cubicBezTo>
                    <a:pt x="193" y="681"/>
                    <a:pt x="192" y="679"/>
                    <a:pt x="190" y="676"/>
                  </a:cubicBezTo>
                  <a:lnTo>
                    <a:pt x="190" y="676"/>
                  </a:lnTo>
                  <a:cubicBezTo>
                    <a:pt x="184" y="668"/>
                    <a:pt x="178" y="659"/>
                    <a:pt x="172" y="651"/>
                  </a:cubicBezTo>
                  <a:lnTo>
                    <a:pt x="172" y="651"/>
                  </a:lnTo>
                  <a:cubicBezTo>
                    <a:pt x="171" y="648"/>
                    <a:pt x="169" y="646"/>
                    <a:pt x="168" y="643"/>
                  </a:cubicBezTo>
                  <a:lnTo>
                    <a:pt x="168" y="643"/>
                  </a:lnTo>
                  <a:cubicBezTo>
                    <a:pt x="163" y="637"/>
                    <a:pt x="160" y="631"/>
                    <a:pt x="155" y="625"/>
                  </a:cubicBezTo>
                  <a:lnTo>
                    <a:pt x="155" y="625"/>
                  </a:lnTo>
                  <a:cubicBezTo>
                    <a:pt x="153" y="621"/>
                    <a:pt x="151" y="618"/>
                    <a:pt x="150" y="615"/>
                  </a:cubicBezTo>
                  <a:lnTo>
                    <a:pt x="150" y="615"/>
                  </a:lnTo>
                  <a:cubicBezTo>
                    <a:pt x="146" y="610"/>
                    <a:pt x="142" y="604"/>
                    <a:pt x="140" y="598"/>
                  </a:cubicBezTo>
                  <a:lnTo>
                    <a:pt x="140" y="598"/>
                  </a:lnTo>
                  <a:cubicBezTo>
                    <a:pt x="137" y="595"/>
                    <a:pt x="135" y="591"/>
                    <a:pt x="133" y="588"/>
                  </a:cubicBezTo>
                  <a:lnTo>
                    <a:pt x="133" y="588"/>
                  </a:lnTo>
                  <a:cubicBezTo>
                    <a:pt x="130" y="583"/>
                    <a:pt x="126" y="577"/>
                    <a:pt x="124" y="572"/>
                  </a:cubicBezTo>
                  <a:lnTo>
                    <a:pt x="124" y="572"/>
                  </a:lnTo>
                  <a:cubicBezTo>
                    <a:pt x="122" y="568"/>
                    <a:pt x="120" y="565"/>
                    <a:pt x="118" y="561"/>
                  </a:cubicBezTo>
                  <a:lnTo>
                    <a:pt x="118" y="561"/>
                  </a:lnTo>
                  <a:cubicBezTo>
                    <a:pt x="115" y="556"/>
                    <a:pt x="112" y="551"/>
                    <a:pt x="110" y="545"/>
                  </a:cubicBezTo>
                  <a:lnTo>
                    <a:pt x="110" y="545"/>
                  </a:lnTo>
                  <a:cubicBezTo>
                    <a:pt x="107" y="542"/>
                    <a:pt x="105" y="538"/>
                    <a:pt x="104" y="534"/>
                  </a:cubicBezTo>
                  <a:lnTo>
                    <a:pt x="104" y="534"/>
                  </a:lnTo>
                  <a:cubicBezTo>
                    <a:pt x="101" y="529"/>
                    <a:pt x="98" y="524"/>
                    <a:pt x="96" y="519"/>
                  </a:cubicBezTo>
                  <a:lnTo>
                    <a:pt x="96" y="519"/>
                  </a:lnTo>
                  <a:cubicBezTo>
                    <a:pt x="94" y="515"/>
                    <a:pt x="92" y="511"/>
                    <a:pt x="90" y="507"/>
                  </a:cubicBezTo>
                  <a:lnTo>
                    <a:pt x="90" y="507"/>
                  </a:lnTo>
                  <a:cubicBezTo>
                    <a:pt x="88" y="503"/>
                    <a:pt x="85" y="497"/>
                    <a:pt x="83" y="492"/>
                  </a:cubicBezTo>
                  <a:lnTo>
                    <a:pt x="83" y="492"/>
                  </a:lnTo>
                  <a:cubicBezTo>
                    <a:pt x="81" y="488"/>
                    <a:pt x="80" y="484"/>
                    <a:pt x="78" y="481"/>
                  </a:cubicBezTo>
                  <a:lnTo>
                    <a:pt x="78" y="481"/>
                  </a:lnTo>
                  <a:cubicBezTo>
                    <a:pt x="75" y="475"/>
                    <a:pt x="73" y="470"/>
                    <a:pt x="71" y="464"/>
                  </a:cubicBezTo>
                  <a:lnTo>
                    <a:pt x="71" y="464"/>
                  </a:lnTo>
                  <a:cubicBezTo>
                    <a:pt x="70" y="461"/>
                    <a:pt x="68" y="457"/>
                    <a:pt x="67" y="454"/>
                  </a:cubicBezTo>
                  <a:lnTo>
                    <a:pt x="67" y="454"/>
                  </a:lnTo>
                  <a:cubicBezTo>
                    <a:pt x="64" y="448"/>
                    <a:pt x="61" y="442"/>
                    <a:pt x="59" y="435"/>
                  </a:cubicBezTo>
                  <a:lnTo>
                    <a:pt x="59" y="435"/>
                  </a:lnTo>
                  <a:cubicBezTo>
                    <a:pt x="58" y="433"/>
                    <a:pt x="57" y="430"/>
                    <a:pt x="56" y="427"/>
                  </a:cubicBezTo>
                  <a:lnTo>
                    <a:pt x="56" y="427"/>
                  </a:lnTo>
                  <a:cubicBezTo>
                    <a:pt x="52" y="418"/>
                    <a:pt x="50" y="409"/>
                    <a:pt x="46" y="400"/>
                  </a:cubicBezTo>
                  <a:lnTo>
                    <a:pt x="46" y="400"/>
                  </a:lnTo>
                  <a:cubicBezTo>
                    <a:pt x="45" y="398"/>
                    <a:pt x="45" y="396"/>
                    <a:pt x="44" y="394"/>
                  </a:cubicBezTo>
                  <a:lnTo>
                    <a:pt x="44" y="394"/>
                  </a:lnTo>
                  <a:cubicBezTo>
                    <a:pt x="42" y="388"/>
                    <a:pt x="40" y="380"/>
                    <a:pt x="38" y="373"/>
                  </a:cubicBezTo>
                  <a:lnTo>
                    <a:pt x="38" y="373"/>
                  </a:lnTo>
                  <a:cubicBezTo>
                    <a:pt x="37" y="370"/>
                    <a:pt x="35" y="366"/>
                    <a:pt x="35" y="363"/>
                  </a:cubicBezTo>
                  <a:lnTo>
                    <a:pt x="35" y="363"/>
                  </a:lnTo>
                  <a:cubicBezTo>
                    <a:pt x="33" y="358"/>
                    <a:pt x="31" y="352"/>
                    <a:pt x="30" y="346"/>
                  </a:cubicBezTo>
                  <a:lnTo>
                    <a:pt x="30" y="346"/>
                  </a:lnTo>
                  <a:cubicBezTo>
                    <a:pt x="29" y="342"/>
                    <a:pt x="28" y="339"/>
                    <a:pt x="27" y="335"/>
                  </a:cubicBezTo>
                  <a:lnTo>
                    <a:pt x="27" y="335"/>
                  </a:lnTo>
                  <a:cubicBezTo>
                    <a:pt x="25" y="329"/>
                    <a:pt x="24" y="324"/>
                    <a:pt x="22" y="318"/>
                  </a:cubicBezTo>
                  <a:lnTo>
                    <a:pt x="22" y="318"/>
                  </a:lnTo>
                  <a:cubicBezTo>
                    <a:pt x="22" y="315"/>
                    <a:pt x="21" y="310"/>
                    <a:pt x="20" y="307"/>
                  </a:cubicBezTo>
                  <a:lnTo>
                    <a:pt x="20" y="307"/>
                  </a:lnTo>
                  <a:cubicBezTo>
                    <a:pt x="19" y="302"/>
                    <a:pt x="18" y="296"/>
                    <a:pt x="17" y="291"/>
                  </a:cubicBezTo>
                  <a:lnTo>
                    <a:pt x="17" y="291"/>
                  </a:lnTo>
                  <a:cubicBezTo>
                    <a:pt x="16" y="287"/>
                    <a:pt x="15" y="283"/>
                    <a:pt x="14" y="279"/>
                  </a:cubicBezTo>
                  <a:lnTo>
                    <a:pt x="14" y="279"/>
                  </a:lnTo>
                  <a:cubicBezTo>
                    <a:pt x="14" y="273"/>
                    <a:pt x="12" y="268"/>
                    <a:pt x="12" y="263"/>
                  </a:cubicBezTo>
                  <a:lnTo>
                    <a:pt x="12" y="263"/>
                  </a:lnTo>
                  <a:cubicBezTo>
                    <a:pt x="11" y="259"/>
                    <a:pt x="10" y="255"/>
                    <a:pt x="10" y="251"/>
                  </a:cubicBezTo>
                  <a:lnTo>
                    <a:pt x="10" y="251"/>
                  </a:lnTo>
                  <a:cubicBezTo>
                    <a:pt x="9" y="246"/>
                    <a:pt x="9" y="241"/>
                    <a:pt x="7" y="235"/>
                  </a:cubicBezTo>
                  <a:lnTo>
                    <a:pt x="7" y="235"/>
                  </a:lnTo>
                  <a:cubicBezTo>
                    <a:pt x="7" y="231"/>
                    <a:pt x="7" y="228"/>
                    <a:pt x="6" y="224"/>
                  </a:cubicBezTo>
                  <a:lnTo>
                    <a:pt x="6" y="224"/>
                  </a:lnTo>
                  <a:cubicBezTo>
                    <a:pt x="6" y="218"/>
                    <a:pt x="5" y="212"/>
                    <a:pt x="4" y="207"/>
                  </a:cubicBezTo>
                  <a:lnTo>
                    <a:pt x="4" y="207"/>
                  </a:lnTo>
                  <a:cubicBezTo>
                    <a:pt x="4" y="203"/>
                    <a:pt x="4" y="199"/>
                    <a:pt x="3" y="196"/>
                  </a:cubicBezTo>
                  <a:lnTo>
                    <a:pt x="3" y="196"/>
                  </a:lnTo>
                  <a:cubicBezTo>
                    <a:pt x="2" y="189"/>
                    <a:pt x="2" y="183"/>
                    <a:pt x="2" y="177"/>
                  </a:cubicBezTo>
                  <a:lnTo>
                    <a:pt x="2" y="177"/>
                  </a:lnTo>
                  <a:cubicBezTo>
                    <a:pt x="2" y="174"/>
                    <a:pt x="1" y="171"/>
                    <a:pt x="1" y="168"/>
                  </a:cubicBezTo>
                  <a:lnTo>
                    <a:pt x="1" y="168"/>
                  </a:lnTo>
                  <a:cubicBezTo>
                    <a:pt x="1" y="158"/>
                    <a:pt x="1" y="150"/>
                    <a:pt x="0" y="140"/>
                  </a:cubicBezTo>
                  <a:lnTo>
                    <a:pt x="20" y="1401"/>
                  </a:lnTo>
                  <a:lnTo>
                    <a:pt x="20" y="1401"/>
                  </a:lnTo>
                  <a:cubicBezTo>
                    <a:pt x="20" y="1410"/>
                    <a:pt x="21" y="1419"/>
                    <a:pt x="21" y="1428"/>
                  </a:cubicBezTo>
                  <a:lnTo>
                    <a:pt x="21" y="1428"/>
                  </a:lnTo>
                  <a:cubicBezTo>
                    <a:pt x="21" y="1432"/>
                    <a:pt x="21" y="1435"/>
                    <a:pt x="21" y="1438"/>
                  </a:cubicBezTo>
                  <a:lnTo>
                    <a:pt x="21" y="1438"/>
                  </a:lnTo>
                  <a:cubicBezTo>
                    <a:pt x="22" y="1444"/>
                    <a:pt x="22" y="1450"/>
                    <a:pt x="23" y="1456"/>
                  </a:cubicBezTo>
                  <a:lnTo>
                    <a:pt x="23" y="1456"/>
                  </a:lnTo>
                  <a:cubicBezTo>
                    <a:pt x="23" y="1460"/>
                    <a:pt x="24" y="1464"/>
                    <a:pt x="24" y="1467"/>
                  </a:cubicBezTo>
                  <a:lnTo>
                    <a:pt x="24" y="1467"/>
                  </a:lnTo>
                  <a:cubicBezTo>
                    <a:pt x="24" y="1473"/>
                    <a:pt x="25" y="1478"/>
                    <a:pt x="25" y="1484"/>
                  </a:cubicBezTo>
                  <a:lnTo>
                    <a:pt x="25" y="1484"/>
                  </a:lnTo>
                  <a:cubicBezTo>
                    <a:pt x="26" y="1488"/>
                    <a:pt x="27" y="1492"/>
                    <a:pt x="27" y="1496"/>
                  </a:cubicBezTo>
                  <a:lnTo>
                    <a:pt x="27" y="1496"/>
                  </a:lnTo>
                  <a:cubicBezTo>
                    <a:pt x="28" y="1501"/>
                    <a:pt x="29" y="1506"/>
                    <a:pt x="30" y="1512"/>
                  </a:cubicBezTo>
                  <a:lnTo>
                    <a:pt x="30" y="1512"/>
                  </a:lnTo>
                  <a:cubicBezTo>
                    <a:pt x="30" y="1516"/>
                    <a:pt x="31" y="1520"/>
                    <a:pt x="31" y="1523"/>
                  </a:cubicBezTo>
                  <a:lnTo>
                    <a:pt x="31" y="1523"/>
                  </a:lnTo>
                  <a:cubicBezTo>
                    <a:pt x="32" y="1529"/>
                    <a:pt x="33" y="1535"/>
                    <a:pt x="34" y="1540"/>
                  </a:cubicBezTo>
                  <a:lnTo>
                    <a:pt x="34" y="1540"/>
                  </a:lnTo>
                  <a:cubicBezTo>
                    <a:pt x="35" y="1543"/>
                    <a:pt x="35" y="1547"/>
                    <a:pt x="37" y="1551"/>
                  </a:cubicBezTo>
                  <a:lnTo>
                    <a:pt x="37" y="1551"/>
                  </a:lnTo>
                  <a:cubicBezTo>
                    <a:pt x="38" y="1557"/>
                    <a:pt x="39" y="1562"/>
                    <a:pt x="40" y="1567"/>
                  </a:cubicBezTo>
                  <a:lnTo>
                    <a:pt x="40" y="1567"/>
                  </a:lnTo>
                  <a:cubicBezTo>
                    <a:pt x="41" y="1571"/>
                    <a:pt x="41" y="1575"/>
                    <a:pt x="42" y="1578"/>
                  </a:cubicBezTo>
                  <a:lnTo>
                    <a:pt x="42" y="1578"/>
                  </a:lnTo>
                  <a:cubicBezTo>
                    <a:pt x="44" y="1585"/>
                    <a:pt x="45" y="1590"/>
                    <a:pt x="47" y="1595"/>
                  </a:cubicBezTo>
                  <a:lnTo>
                    <a:pt x="47" y="1595"/>
                  </a:lnTo>
                  <a:cubicBezTo>
                    <a:pt x="47" y="1599"/>
                    <a:pt x="49" y="1603"/>
                    <a:pt x="50" y="1606"/>
                  </a:cubicBezTo>
                  <a:lnTo>
                    <a:pt x="50" y="1606"/>
                  </a:lnTo>
                  <a:cubicBezTo>
                    <a:pt x="51" y="1612"/>
                    <a:pt x="52" y="1618"/>
                    <a:pt x="54" y="1624"/>
                  </a:cubicBezTo>
                  <a:lnTo>
                    <a:pt x="54" y="1624"/>
                  </a:lnTo>
                  <a:cubicBezTo>
                    <a:pt x="55" y="1627"/>
                    <a:pt x="56" y="1630"/>
                    <a:pt x="57" y="1633"/>
                  </a:cubicBezTo>
                  <a:lnTo>
                    <a:pt x="57" y="1633"/>
                  </a:lnTo>
                  <a:cubicBezTo>
                    <a:pt x="60" y="1641"/>
                    <a:pt x="62" y="1648"/>
                    <a:pt x="64" y="1655"/>
                  </a:cubicBezTo>
                  <a:lnTo>
                    <a:pt x="64" y="1655"/>
                  </a:lnTo>
                  <a:cubicBezTo>
                    <a:pt x="65" y="1657"/>
                    <a:pt x="65" y="1659"/>
                    <a:pt x="66" y="1661"/>
                  </a:cubicBezTo>
                  <a:lnTo>
                    <a:pt x="66" y="1661"/>
                  </a:lnTo>
                  <a:cubicBezTo>
                    <a:pt x="69" y="1670"/>
                    <a:pt x="72" y="1678"/>
                    <a:pt x="75" y="1687"/>
                  </a:cubicBezTo>
                  <a:lnTo>
                    <a:pt x="75" y="1687"/>
                  </a:lnTo>
                  <a:cubicBezTo>
                    <a:pt x="77" y="1690"/>
                    <a:pt x="78" y="1693"/>
                    <a:pt x="78" y="1696"/>
                  </a:cubicBezTo>
                  <a:lnTo>
                    <a:pt x="78" y="1696"/>
                  </a:lnTo>
                  <a:cubicBezTo>
                    <a:pt x="81" y="1702"/>
                    <a:pt x="84" y="1708"/>
                    <a:pt x="86" y="1714"/>
                  </a:cubicBezTo>
                  <a:lnTo>
                    <a:pt x="86" y="1714"/>
                  </a:lnTo>
                  <a:cubicBezTo>
                    <a:pt x="87" y="1718"/>
                    <a:pt x="89" y="1721"/>
                    <a:pt x="91" y="1725"/>
                  </a:cubicBezTo>
                  <a:lnTo>
                    <a:pt x="91" y="1725"/>
                  </a:lnTo>
                  <a:cubicBezTo>
                    <a:pt x="92" y="1730"/>
                    <a:pt x="95" y="1736"/>
                    <a:pt x="98" y="1741"/>
                  </a:cubicBezTo>
                  <a:lnTo>
                    <a:pt x="98" y="1741"/>
                  </a:lnTo>
                  <a:cubicBezTo>
                    <a:pt x="99" y="1745"/>
                    <a:pt x="101" y="1748"/>
                    <a:pt x="102" y="1752"/>
                  </a:cubicBezTo>
                  <a:lnTo>
                    <a:pt x="102" y="1752"/>
                  </a:lnTo>
                  <a:cubicBezTo>
                    <a:pt x="105" y="1758"/>
                    <a:pt x="107" y="1763"/>
                    <a:pt x="110" y="1768"/>
                  </a:cubicBezTo>
                  <a:lnTo>
                    <a:pt x="110" y="1768"/>
                  </a:lnTo>
                  <a:cubicBezTo>
                    <a:pt x="112" y="1772"/>
                    <a:pt x="114" y="1775"/>
                    <a:pt x="115" y="1779"/>
                  </a:cubicBezTo>
                  <a:lnTo>
                    <a:pt x="115" y="1779"/>
                  </a:lnTo>
                  <a:cubicBezTo>
                    <a:pt x="118" y="1785"/>
                    <a:pt x="121" y="1789"/>
                    <a:pt x="123" y="1795"/>
                  </a:cubicBezTo>
                  <a:lnTo>
                    <a:pt x="123" y="1795"/>
                  </a:lnTo>
                  <a:cubicBezTo>
                    <a:pt x="125" y="1798"/>
                    <a:pt x="127" y="1802"/>
                    <a:pt x="129" y="1806"/>
                  </a:cubicBezTo>
                  <a:lnTo>
                    <a:pt x="129" y="1806"/>
                  </a:lnTo>
                  <a:cubicBezTo>
                    <a:pt x="132" y="1811"/>
                    <a:pt x="135" y="1817"/>
                    <a:pt x="137" y="1821"/>
                  </a:cubicBezTo>
                  <a:lnTo>
                    <a:pt x="137" y="1821"/>
                  </a:lnTo>
                  <a:cubicBezTo>
                    <a:pt x="140" y="1825"/>
                    <a:pt x="141" y="1829"/>
                    <a:pt x="143" y="1833"/>
                  </a:cubicBezTo>
                  <a:lnTo>
                    <a:pt x="143" y="1833"/>
                  </a:lnTo>
                  <a:cubicBezTo>
                    <a:pt x="146" y="1838"/>
                    <a:pt x="150" y="1843"/>
                    <a:pt x="152" y="1848"/>
                  </a:cubicBezTo>
                  <a:lnTo>
                    <a:pt x="152" y="1848"/>
                  </a:lnTo>
                  <a:cubicBezTo>
                    <a:pt x="155" y="1852"/>
                    <a:pt x="156" y="1855"/>
                    <a:pt x="159" y="1859"/>
                  </a:cubicBezTo>
                  <a:lnTo>
                    <a:pt x="159" y="1859"/>
                  </a:lnTo>
                  <a:cubicBezTo>
                    <a:pt x="162" y="1865"/>
                    <a:pt x="165" y="1870"/>
                    <a:pt x="169" y="1875"/>
                  </a:cubicBezTo>
                  <a:lnTo>
                    <a:pt x="169" y="1875"/>
                  </a:lnTo>
                  <a:cubicBezTo>
                    <a:pt x="171" y="1879"/>
                    <a:pt x="173" y="1882"/>
                    <a:pt x="175" y="1885"/>
                  </a:cubicBezTo>
                  <a:lnTo>
                    <a:pt x="175" y="1885"/>
                  </a:lnTo>
                  <a:cubicBezTo>
                    <a:pt x="179" y="1891"/>
                    <a:pt x="183" y="1898"/>
                    <a:pt x="187" y="1903"/>
                  </a:cubicBezTo>
                  <a:lnTo>
                    <a:pt x="187" y="1903"/>
                  </a:lnTo>
                  <a:cubicBezTo>
                    <a:pt x="189" y="1906"/>
                    <a:pt x="191" y="1909"/>
                    <a:pt x="192" y="1911"/>
                  </a:cubicBezTo>
                  <a:lnTo>
                    <a:pt x="192" y="1911"/>
                  </a:lnTo>
                  <a:cubicBezTo>
                    <a:pt x="198" y="1920"/>
                    <a:pt x="203" y="1929"/>
                    <a:pt x="210" y="1937"/>
                  </a:cubicBezTo>
                  <a:lnTo>
                    <a:pt x="210" y="1937"/>
                  </a:lnTo>
                  <a:cubicBezTo>
                    <a:pt x="211" y="1939"/>
                    <a:pt x="213" y="1941"/>
                    <a:pt x="214" y="1943"/>
                  </a:cubicBezTo>
                  <a:lnTo>
                    <a:pt x="214" y="1943"/>
                  </a:lnTo>
                  <a:cubicBezTo>
                    <a:pt x="219" y="1950"/>
                    <a:pt x="223" y="1956"/>
                    <a:pt x="229" y="1963"/>
                  </a:cubicBezTo>
                  <a:lnTo>
                    <a:pt x="229" y="1963"/>
                  </a:lnTo>
                  <a:cubicBezTo>
                    <a:pt x="231" y="1966"/>
                    <a:pt x="233" y="1969"/>
                    <a:pt x="236" y="1972"/>
                  </a:cubicBezTo>
                  <a:lnTo>
                    <a:pt x="236" y="1972"/>
                  </a:lnTo>
                  <a:cubicBezTo>
                    <a:pt x="240" y="1978"/>
                    <a:pt x="244" y="1983"/>
                    <a:pt x="248" y="1989"/>
                  </a:cubicBezTo>
                  <a:lnTo>
                    <a:pt x="248" y="1989"/>
                  </a:lnTo>
                  <a:cubicBezTo>
                    <a:pt x="251" y="1992"/>
                    <a:pt x="253" y="1996"/>
                    <a:pt x="256" y="1999"/>
                  </a:cubicBezTo>
                  <a:lnTo>
                    <a:pt x="256" y="1999"/>
                  </a:lnTo>
                  <a:cubicBezTo>
                    <a:pt x="261" y="2004"/>
                    <a:pt x="264" y="2009"/>
                    <a:pt x="269" y="2014"/>
                  </a:cubicBezTo>
                  <a:lnTo>
                    <a:pt x="269" y="2014"/>
                  </a:lnTo>
                  <a:cubicBezTo>
                    <a:pt x="272" y="2017"/>
                    <a:pt x="274" y="2021"/>
                    <a:pt x="277" y="2025"/>
                  </a:cubicBezTo>
                  <a:lnTo>
                    <a:pt x="277" y="2025"/>
                  </a:lnTo>
                  <a:cubicBezTo>
                    <a:pt x="282" y="2030"/>
                    <a:pt x="286" y="2034"/>
                    <a:pt x="290" y="2039"/>
                  </a:cubicBezTo>
                  <a:lnTo>
                    <a:pt x="290" y="2039"/>
                  </a:lnTo>
                  <a:cubicBezTo>
                    <a:pt x="293" y="2043"/>
                    <a:pt x="296" y="2047"/>
                    <a:pt x="299" y="2050"/>
                  </a:cubicBezTo>
                  <a:lnTo>
                    <a:pt x="299" y="2050"/>
                  </a:lnTo>
                  <a:cubicBezTo>
                    <a:pt x="303" y="2055"/>
                    <a:pt x="307" y="2060"/>
                    <a:pt x="312" y="2065"/>
                  </a:cubicBezTo>
                  <a:lnTo>
                    <a:pt x="312" y="2065"/>
                  </a:lnTo>
                  <a:cubicBezTo>
                    <a:pt x="315" y="2068"/>
                    <a:pt x="319" y="2072"/>
                    <a:pt x="322" y="2075"/>
                  </a:cubicBezTo>
                  <a:lnTo>
                    <a:pt x="322" y="2075"/>
                  </a:lnTo>
                  <a:cubicBezTo>
                    <a:pt x="326" y="2080"/>
                    <a:pt x="330" y="2085"/>
                    <a:pt x="335" y="2090"/>
                  </a:cubicBezTo>
                  <a:lnTo>
                    <a:pt x="335" y="2090"/>
                  </a:lnTo>
                  <a:cubicBezTo>
                    <a:pt x="338" y="2094"/>
                    <a:pt x="342" y="2097"/>
                    <a:pt x="345" y="2101"/>
                  </a:cubicBezTo>
                  <a:lnTo>
                    <a:pt x="345" y="2101"/>
                  </a:lnTo>
                  <a:cubicBezTo>
                    <a:pt x="350" y="2105"/>
                    <a:pt x="354" y="2111"/>
                    <a:pt x="359" y="2115"/>
                  </a:cubicBezTo>
                  <a:lnTo>
                    <a:pt x="359" y="2115"/>
                  </a:lnTo>
                  <a:cubicBezTo>
                    <a:pt x="362" y="2119"/>
                    <a:pt x="366" y="2122"/>
                    <a:pt x="369" y="2125"/>
                  </a:cubicBezTo>
                  <a:lnTo>
                    <a:pt x="369" y="2125"/>
                  </a:lnTo>
                  <a:cubicBezTo>
                    <a:pt x="374" y="2131"/>
                    <a:pt x="380" y="2136"/>
                    <a:pt x="385" y="2142"/>
                  </a:cubicBezTo>
                  <a:lnTo>
                    <a:pt x="385" y="2142"/>
                  </a:lnTo>
                  <a:cubicBezTo>
                    <a:pt x="388" y="2145"/>
                    <a:pt x="391" y="2148"/>
                    <a:pt x="394" y="2150"/>
                  </a:cubicBezTo>
                  <a:lnTo>
                    <a:pt x="394" y="2150"/>
                  </a:lnTo>
                  <a:cubicBezTo>
                    <a:pt x="402" y="2158"/>
                    <a:pt x="410" y="2166"/>
                    <a:pt x="419" y="2175"/>
                  </a:cubicBezTo>
                  <a:lnTo>
                    <a:pt x="419" y="2175"/>
                  </a:lnTo>
                  <a:cubicBezTo>
                    <a:pt x="420" y="2176"/>
                    <a:pt x="421" y="2177"/>
                    <a:pt x="423" y="2178"/>
                  </a:cubicBezTo>
                  <a:lnTo>
                    <a:pt x="423" y="2178"/>
                  </a:lnTo>
                  <a:cubicBezTo>
                    <a:pt x="430" y="2185"/>
                    <a:pt x="438" y="2192"/>
                    <a:pt x="445" y="2199"/>
                  </a:cubicBezTo>
                  <a:lnTo>
                    <a:pt x="445" y="2199"/>
                  </a:lnTo>
                  <a:cubicBezTo>
                    <a:pt x="449" y="2202"/>
                    <a:pt x="452" y="2205"/>
                    <a:pt x="455" y="2208"/>
                  </a:cubicBezTo>
                  <a:lnTo>
                    <a:pt x="455" y="2208"/>
                  </a:lnTo>
                  <a:cubicBezTo>
                    <a:pt x="461" y="2214"/>
                    <a:pt x="467" y="2218"/>
                    <a:pt x="473" y="2224"/>
                  </a:cubicBezTo>
                  <a:lnTo>
                    <a:pt x="473" y="2224"/>
                  </a:lnTo>
                  <a:cubicBezTo>
                    <a:pt x="477" y="2226"/>
                    <a:pt x="480" y="2230"/>
                    <a:pt x="484" y="2234"/>
                  </a:cubicBezTo>
                  <a:lnTo>
                    <a:pt x="484" y="2234"/>
                  </a:lnTo>
                  <a:cubicBezTo>
                    <a:pt x="489" y="2238"/>
                    <a:pt x="495" y="2243"/>
                    <a:pt x="501" y="2247"/>
                  </a:cubicBezTo>
                  <a:lnTo>
                    <a:pt x="501" y="2247"/>
                  </a:lnTo>
                  <a:cubicBezTo>
                    <a:pt x="505" y="2251"/>
                    <a:pt x="509" y="2255"/>
                    <a:pt x="513" y="2258"/>
                  </a:cubicBezTo>
                  <a:lnTo>
                    <a:pt x="513" y="2258"/>
                  </a:lnTo>
                  <a:cubicBezTo>
                    <a:pt x="518" y="2262"/>
                    <a:pt x="524" y="2267"/>
                    <a:pt x="529" y="2272"/>
                  </a:cubicBezTo>
                  <a:lnTo>
                    <a:pt x="529" y="2272"/>
                  </a:lnTo>
                  <a:cubicBezTo>
                    <a:pt x="534" y="2275"/>
                    <a:pt x="538" y="2279"/>
                    <a:pt x="542" y="2282"/>
                  </a:cubicBezTo>
                  <a:lnTo>
                    <a:pt x="542" y="2282"/>
                  </a:lnTo>
                  <a:cubicBezTo>
                    <a:pt x="548" y="2286"/>
                    <a:pt x="554" y="2291"/>
                    <a:pt x="559" y="2295"/>
                  </a:cubicBezTo>
                  <a:lnTo>
                    <a:pt x="559" y="2295"/>
                  </a:lnTo>
                  <a:cubicBezTo>
                    <a:pt x="564" y="2299"/>
                    <a:pt x="568" y="2302"/>
                    <a:pt x="572" y="2306"/>
                  </a:cubicBezTo>
                  <a:lnTo>
                    <a:pt x="572" y="2306"/>
                  </a:lnTo>
                  <a:cubicBezTo>
                    <a:pt x="578" y="2310"/>
                    <a:pt x="583" y="2315"/>
                    <a:pt x="589" y="2319"/>
                  </a:cubicBezTo>
                  <a:lnTo>
                    <a:pt x="589" y="2319"/>
                  </a:lnTo>
                  <a:cubicBezTo>
                    <a:pt x="594" y="2323"/>
                    <a:pt x="598" y="2326"/>
                    <a:pt x="603" y="2330"/>
                  </a:cubicBezTo>
                  <a:lnTo>
                    <a:pt x="603" y="2330"/>
                  </a:lnTo>
                  <a:cubicBezTo>
                    <a:pt x="609" y="2334"/>
                    <a:pt x="615" y="2338"/>
                    <a:pt x="621" y="2343"/>
                  </a:cubicBezTo>
                  <a:lnTo>
                    <a:pt x="621" y="2343"/>
                  </a:lnTo>
                  <a:cubicBezTo>
                    <a:pt x="625" y="2346"/>
                    <a:pt x="630" y="2350"/>
                    <a:pt x="635" y="2353"/>
                  </a:cubicBezTo>
                  <a:lnTo>
                    <a:pt x="635" y="2353"/>
                  </a:lnTo>
                  <a:cubicBezTo>
                    <a:pt x="641" y="2358"/>
                    <a:pt x="648" y="2362"/>
                    <a:pt x="654" y="2367"/>
                  </a:cubicBezTo>
                  <a:lnTo>
                    <a:pt x="654" y="2367"/>
                  </a:lnTo>
                  <a:cubicBezTo>
                    <a:pt x="658" y="2370"/>
                    <a:pt x="662" y="2373"/>
                    <a:pt x="666" y="2376"/>
                  </a:cubicBezTo>
                  <a:lnTo>
                    <a:pt x="666" y="2376"/>
                  </a:lnTo>
                  <a:cubicBezTo>
                    <a:pt x="675" y="2382"/>
                    <a:pt x="682" y="2387"/>
                    <a:pt x="690" y="2393"/>
                  </a:cubicBezTo>
                  <a:lnTo>
                    <a:pt x="690" y="2393"/>
                  </a:lnTo>
                  <a:cubicBezTo>
                    <a:pt x="693" y="2395"/>
                    <a:pt x="696" y="2397"/>
                    <a:pt x="699" y="2399"/>
                  </a:cubicBezTo>
                  <a:lnTo>
                    <a:pt x="699" y="2399"/>
                  </a:lnTo>
                  <a:cubicBezTo>
                    <a:pt x="710" y="2407"/>
                    <a:pt x="721" y="2414"/>
                    <a:pt x="732" y="2421"/>
                  </a:cubicBezTo>
                  <a:lnTo>
                    <a:pt x="732" y="2421"/>
                  </a:lnTo>
                  <a:cubicBezTo>
                    <a:pt x="736" y="2424"/>
                    <a:pt x="741" y="2427"/>
                    <a:pt x="745" y="2430"/>
                  </a:cubicBezTo>
                  <a:lnTo>
                    <a:pt x="745" y="2430"/>
                  </a:lnTo>
                  <a:cubicBezTo>
                    <a:pt x="752" y="2435"/>
                    <a:pt x="759" y="2439"/>
                    <a:pt x="767" y="2444"/>
                  </a:cubicBezTo>
                  <a:lnTo>
                    <a:pt x="767" y="2444"/>
                  </a:lnTo>
                  <a:cubicBezTo>
                    <a:pt x="771" y="2448"/>
                    <a:pt x="777" y="2451"/>
                    <a:pt x="781" y="2454"/>
                  </a:cubicBezTo>
                  <a:lnTo>
                    <a:pt x="781" y="2454"/>
                  </a:lnTo>
                  <a:cubicBezTo>
                    <a:pt x="788" y="2458"/>
                    <a:pt x="795" y="2463"/>
                    <a:pt x="801" y="2467"/>
                  </a:cubicBezTo>
                  <a:lnTo>
                    <a:pt x="801" y="2467"/>
                  </a:lnTo>
                  <a:cubicBezTo>
                    <a:pt x="807" y="2470"/>
                    <a:pt x="812" y="2474"/>
                    <a:pt x="818" y="2477"/>
                  </a:cubicBezTo>
                  <a:lnTo>
                    <a:pt x="818" y="2477"/>
                  </a:lnTo>
                  <a:cubicBezTo>
                    <a:pt x="824" y="2481"/>
                    <a:pt x="831" y="2485"/>
                    <a:pt x="837" y="2489"/>
                  </a:cubicBezTo>
                  <a:lnTo>
                    <a:pt x="837" y="2489"/>
                  </a:lnTo>
                  <a:cubicBezTo>
                    <a:pt x="843" y="2492"/>
                    <a:pt x="848" y="2496"/>
                    <a:pt x="854" y="2499"/>
                  </a:cubicBezTo>
                  <a:lnTo>
                    <a:pt x="854" y="2499"/>
                  </a:lnTo>
                  <a:cubicBezTo>
                    <a:pt x="861" y="2504"/>
                    <a:pt x="867" y="2507"/>
                    <a:pt x="873" y="2511"/>
                  </a:cubicBezTo>
                  <a:lnTo>
                    <a:pt x="873" y="2511"/>
                  </a:lnTo>
                  <a:cubicBezTo>
                    <a:pt x="880" y="2515"/>
                    <a:pt x="885" y="2518"/>
                    <a:pt x="891" y="2522"/>
                  </a:cubicBezTo>
                  <a:lnTo>
                    <a:pt x="891" y="2522"/>
                  </a:lnTo>
                  <a:cubicBezTo>
                    <a:pt x="898" y="2525"/>
                    <a:pt x="904" y="2529"/>
                    <a:pt x="911" y="2534"/>
                  </a:cubicBezTo>
                  <a:lnTo>
                    <a:pt x="911" y="2534"/>
                  </a:lnTo>
                  <a:cubicBezTo>
                    <a:pt x="917" y="2537"/>
                    <a:pt x="923" y="2540"/>
                    <a:pt x="928" y="2544"/>
                  </a:cubicBezTo>
                  <a:lnTo>
                    <a:pt x="928" y="2544"/>
                  </a:lnTo>
                  <a:cubicBezTo>
                    <a:pt x="935" y="2548"/>
                    <a:pt x="942" y="2551"/>
                    <a:pt x="949" y="2555"/>
                  </a:cubicBezTo>
                  <a:lnTo>
                    <a:pt x="949" y="2555"/>
                  </a:lnTo>
                  <a:cubicBezTo>
                    <a:pt x="955" y="2559"/>
                    <a:pt x="961" y="2562"/>
                    <a:pt x="966" y="2565"/>
                  </a:cubicBezTo>
                  <a:lnTo>
                    <a:pt x="966" y="2565"/>
                  </a:lnTo>
                  <a:cubicBezTo>
                    <a:pt x="974" y="2569"/>
                    <a:pt x="981" y="2573"/>
                    <a:pt x="989" y="2578"/>
                  </a:cubicBezTo>
                  <a:lnTo>
                    <a:pt x="989" y="2578"/>
                  </a:lnTo>
                  <a:cubicBezTo>
                    <a:pt x="994" y="2580"/>
                    <a:pt x="1000" y="2583"/>
                    <a:pt x="1006" y="2587"/>
                  </a:cubicBezTo>
                  <a:lnTo>
                    <a:pt x="1006" y="2587"/>
                  </a:lnTo>
                  <a:cubicBezTo>
                    <a:pt x="1014" y="2591"/>
                    <a:pt x="1022" y="2596"/>
                    <a:pt x="1031" y="2600"/>
                  </a:cubicBezTo>
                  <a:lnTo>
                    <a:pt x="1031" y="2600"/>
                  </a:lnTo>
                  <a:cubicBezTo>
                    <a:pt x="1035" y="2603"/>
                    <a:pt x="1040" y="2605"/>
                    <a:pt x="1045" y="2608"/>
                  </a:cubicBezTo>
                  <a:lnTo>
                    <a:pt x="1045" y="2608"/>
                  </a:lnTo>
                  <a:cubicBezTo>
                    <a:pt x="1058" y="2615"/>
                    <a:pt x="1071" y="2622"/>
                    <a:pt x="1084" y="2629"/>
                  </a:cubicBezTo>
                  <a:lnTo>
                    <a:pt x="1084" y="2629"/>
                  </a:lnTo>
                  <a:cubicBezTo>
                    <a:pt x="1089" y="2631"/>
                    <a:pt x="1094" y="2634"/>
                    <a:pt x="1099" y="2636"/>
                  </a:cubicBezTo>
                  <a:lnTo>
                    <a:pt x="1099" y="2636"/>
                  </a:lnTo>
                  <a:cubicBezTo>
                    <a:pt x="1108" y="2640"/>
                    <a:pt x="1117" y="2645"/>
                    <a:pt x="1125" y="2649"/>
                  </a:cubicBezTo>
                  <a:lnTo>
                    <a:pt x="1125" y="2649"/>
                  </a:lnTo>
                  <a:cubicBezTo>
                    <a:pt x="1132" y="2653"/>
                    <a:pt x="1137" y="2656"/>
                    <a:pt x="1143" y="2659"/>
                  </a:cubicBezTo>
                  <a:lnTo>
                    <a:pt x="1143" y="2659"/>
                  </a:lnTo>
                  <a:cubicBezTo>
                    <a:pt x="1151" y="2662"/>
                    <a:pt x="1159" y="2666"/>
                    <a:pt x="1167" y="2670"/>
                  </a:cubicBezTo>
                  <a:lnTo>
                    <a:pt x="1167" y="2670"/>
                  </a:lnTo>
                  <a:cubicBezTo>
                    <a:pt x="1173" y="2673"/>
                    <a:pt x="1180" y="2676"/>
                    <a:pt x="1186" y="2680"/>
                  </a:cubicBezTo>
                  <a:lnTo>
                    <a:pt x="1186" y="2680"/>
                  </a:lnTo>
                  <a:cubicBezTo>
                    <a:pt x="1194" y="2683"/>
                    <a:pt x="1201" y="2687"/>
                    <a:pt x="1209" y="2691"/>
                  </a:cubicBezTo>
                  <a:lnTo>
                    <a:pt x="1209" y="2691"/>
                  </a:lnTo>
                  <a:cubicBezTo>
                    <a:pt x="1215" y="2694"/>
                    <a:pt x="1223" y="2697"/>
                    <a:pt x="1229" y="2700"/>
                  </a:cubicBezTo>
                  <a:lnTo>
                    <a:pt x="1229" y="2700"/>
                  </a:lnTo>
                  <a:cubicBezTo>
                    <a:pt x="1236" y="2704"/>
                    <a:pt x="1244" y="2708"/>
                    <a:pt x="1252" y="2711"/>
                  </a:cubicBezTo>
                  <a:lnTo>
                    <a:pt x="1252" y="2711"/>
                  </a:lnTo>
                  <a:cubicBezTo>
                    <a:pt x="1259" y="2714"/>
                    <a:pt x="1266" y="2718"/>
                    <a:pt x="1272" y="2720"/>
                  </a:cubicBezTo>
                  <a:lnTo>
                    <a:pt x="1272" y="2720"/>
                  </a:lnTo>
                  <a:cubicBezTo>
                    <a:pt x="1280" y="2724"/>
                    <a:pt x="1288" y="2727"/>
                    <a:pt x="1295" y="2731"/>
                  </a:cubicBezTo>
                  <a:lnTo>
                    <a:pt x="1295" y="2731"/>
                  </a:lnTo>
                  <a:cubicBezTo>
                    <a:pt x="1302" y="2734"/>
                    <a:pt x="1309" y="2737"/>
                    <a:pt x="1316" y="2741"/>
                  </a:cubicBezTo>
                  <a:lnTo>
                    <a:pt x="1316" y="2741"/>
                  </a:lnTo>
                  <a:cubicBezTo>
                    <a:pt x="1324" y="2744"/>
                    <a:pt x="1332" y="2747"/>
                    <a:pt x="1340" y="2751"/>
                  </a:cubicBezTo>
                  <a:lnTo>
                    <a:pt x="1340" y="2751"/>
                  </a:lnTo>
                  <a:cubicBezTo>
                    <a:pt x="1347" y="2754"/>
                    <a:pt x="1354" y="2757"/>
                    <a:pt x="1361" y="2760"/>
                  </a:cubicBezTo>
                  <a:lnTo>
                    <a:pt x="1361" y="2760"/>
                  </a:lnTo>
                  <a:cubicBezTo>
                    <a:pt x="1369" y="2764"/>
                    <a:pt x="1377" y="2767"/>
                    <a:pt x="1385" y="2771"/>
                  </a:cubicBezTo>
                  <a:lnTo>
                    <a:pt x="1385" y="2771"/>
                  </a:lnTo>
                  <a:cubicBezTo>
                    <a:pt x="1392" y="2774"/>
                    <a:pt x="1399" y="2777"/>
                    <a:pt x="1406" y="2780"/>
                  </a:cubicBezTo>
                  <a:lnTo>
                    <a:pt x="1406" y="2780"/>
                  </a:lnTo>
                  <a:cubicBezTo>
                    <a:pt x="1415" y="2784"/>
                    <a:pt x="1424" y="2787"/>
                    <a:pt x="1432" y="2791"/>
                  </a:cubicBezTo>
                  <a:lnTo>
                    <a:pt x="1432" y="2791"/>
                  </a:lnTo>
                  <a:cubicBezTo>
                    <a:pt x="1439" y="2794"/>
                    <a:pt x="1446" y="2797"/>
                    <a:pt x="1452" y="2800"/>
                  </a:cubicBezTo>
                  <a:lnTo>
                    <a:pt x="1452" y="2800"/>
                  </a:lnTo>
                  <a:cubicBezTo>
                    <a:pt x="1464" y="2804"/>
                    <a:pt x="1476" y="2810"/>
                    <a:pt x="1488" y="2814"/>
                  </a:cubicBezTo>
                  <a:lnTo>
                    <a:pt x="1488" y="2814"/>
                  </a:lnTo>
                  <a:cubicBezTo>
                    <a:pt x="1497" y="2818"/>
                    <a:pt x="1506" y="2821"/>
                    <a:pt x="1515" y="2825"/>
                  </a:cubicBezTo>
                  <a:lnTo>
                    <a:pt x="1515" y="2825"/>
                  </a:lnTo>
                  <a:cubicBezTo>
                    <a:pt x="1524" y="2829"/>
                    <a:pt x="1534" y="2833"/>
                    <a:pt x="1544" y="2837"/>
                  </a:cubicBezTo>
                  <a:lnTo>
                    <a:pt x="1544" y="2837"/>
                  </a:lnTo>
                  <a:cubicBezTo>
                    <a:pt x="1551" y="2840"/>
                    <a:pt x="1558" y="2843"/>
                    <a:pt x="1565" y="2845"/>
                  </a:cubicBezTo>
                  <a:lnTo>
                    <a:pt x="1565" y="2845"/>
                  </a:lnTo>
                  <a:cubicBezTo>
                    <a:pt x="1574" y="2849"/>
                    <a:pt x="1583" y="2852"/>
                    <a:pt x="1591" y="2855"/>
                  </a:cubicBezTo>
                  <a:lnTo>
                    <a:pt x="1591" y="2855"/>
                  </a:lnTo>
                  <a:cubicBezTo>
                    <a:pt x="1599" y="2858"/>
                    <a:pt x="1607" y="2861"/>
                    <a:pt x="1615" y="2864"/>
                  </a:cubicBezTo>
                  <a:lnTo>
                    <a:pt x="1615" y="2864"/>
                  </a:lnTo>
                  <a:cubicBezTo>
                    <a:pt x="1623" y="2868"/>
                    <a:pt x="1631" y="2871"/>
                    <a:pt x="1639" y="2874"/>
                  </a:cubicBezTo>
                  <a:lnTo>
                    <a:pt x="1639" y="2874"/>
                  </a:lnTo>
                  <a:cubicBezTo>
                    <a:pt x="1648" y="2877"/>
                    <a:pt x="1655" y="2880"/>
                    <a:pt x="1663" y="2883"/>
                  </a:cubicBezTo>
                  <a:lnTo>
                    <a:pt x="1663" y="2883"/>
                  </a:lnTo>
                  <a:cubicBezTo>
                    <a:pt x="1672" y="2886"/>
                    <a:pt x="1680" y="2889"/>
                    <a:pt x="1689" y="2892"/>
                  </a:cubicBezTo>
                  <a:lnTo>
                    <a:pt x="1689" y="2892"/>
                  </a:lnTo>
                  <a:cubicBezTo>
                    <a:pt x="1696" y="2895"/>
                    <a:pt x="1705" y="2898"/>
                    <a:pt x="1713" y="2901"/>
                  </a:cubicBezTo>
                  <a:lnTo>
                    <a:pt x="1713" y="2901"/>
                  </a:lnTo>
                  <a:cubicBezTo>
                    <a:pt x="1721" y="2904"/>
                    <a:pt x="1730" y="2907"/>
                    <a:pt x="1738" y="2911"/>
                  </a:cubicBezTo>
                  <a:lnTo>
                    <a:pt x="1738" y="2911"/>
                  </a:lnTo>
                  <a:cubicBezTo>
                    <a:pt x="1746" y="2913"/>
                    <a:pt x="1754" y="2916"/>
                    <a:pt x="1762" y="2919"/>
                  </a:cubicBezTo>
                  <a:lnTo>
                    <a:pt x="1762" y="2919"/>
                  </a:lnTo>
                  <a:cubicBezTo>
                    <a:pt x="1771" y="2922"/>
                    <a:pt x="1780" y="2925"/>
                    <a:pt x="1789" y="2928"/>
                  </a:cubicBezTo>
                  <a:lnTo>
                    <a:pt x="1789" y="2928"/>
                  </a:lnTo>
                  <a:cubicBezTo>
                    <a:pt x="1796" y="2931"/>
                    <a:pt x="1804" y="2934"/>
                    <a:pt x="1813" y="2936"/>
                  </a:cubicBezTo>
                  <a:lnTo>
                    <a:pt x="1813" y="2936"/>
                  </a:lnTo>
                  <a:cubicBezTo>
                    <a:pt x="1822" y="2940"/>
                    <a:pt x="1830" y="2943"/>
                    <a:pt x="1840" y="2946"/>
                  </a:cubicBezTo>
                  <a:lnTo>
                    <a:pt x="1840" y="2946"/>
                  </a:lnTo>
                  <a:cubicBezTo>
                    <a:pt x="1847" y="2949"/>
                    <a:pt x="1855" y="2951"/>
                    <a:pt x="1864" y="2954"/>
                  </a:cubicBezTo>
                  <a:lnTo>
                    <a:pt x="1864" y="2954"/>
                  </a:lnTo>
                  <a:cubicBezTo>
                    <a:pt x="1873" y="2958"/>
                    <a:pt x="1883" y="2961"/>
                    <a:pt x="1892" y="2964"/>
                  </a:cubicBezTo>
                  <a:lnTo>
                    <a:pt x="1892" y="2964"/>
                  </a:lnTo>
                  <a:cubicBezTo>
                    <a:pt x="1898" y="2966"/>
                    <a:pt x="1905" y="2968"/>
                    <a:pt x="1911" y="2970"/>
                  </a:cubicBezTo>
                  <a:lnTo>
                    <a:pt x="1911" y="2970"/>
                  </a:lnTo>
                  <a:cubicBezTo>
                    <a:pt x="1913" y="2971"/>
                    <a:pt x="1914" y="2971"/>
                    <a:pt x="1915" y="2971"/>
                  </a:cubicBezTo>
                  <a:lnTo>
                    <a:pt x="1915" y="2971"/>
                  </a:lnTo>
                  <a:cubicBezTo>
                    <a:pt x="1934" y="2978"/>
                    <a:pt x="1953" y="2984"/>
                    <a:pt x="1971" y="2989"/>
                  </a:cubicBezTo>
                  <a:lnTo>
                    <a:pt x="1971" y="2989"/>
                  </a:lnTo>
                  <a:cubicBezTo>
                    <a:pt x="1977" y="2992"/>
                    <a:pt x="1983" y="2994"/>
                    <a:pt x="1988" y="2995"/>
                  </a:cubicBezTo>
                  <a:lnTo>
                    <a:pt x="1988" y="2995"/>
                  </a:lnTo>
                  <a:cubicBezTo>
                    <a:pt x="2003" y="2999"/>
                    <a:pt x="2016" y="3004"/>
                    <a:pt x="2031" y="3008"/>
                  </a:cubicBezTo>
                  <a:lnTo>
                    <a:pt x="2031" y="3008"/>
                  </a:lnTo>
                  <a:cubicBezTo>
                    <a:pt x="2038" y="3011"/>
                    <a:pt x="2044" y="3013"/>
                    <a:pt x="2051" y="3015"/>
                  </a:cubicBezTo>
                  <a:lnTo>
                    <a:pt x="2051" y="3015"/>
                  </a:lnTo>
                  <a:cubicBezTo>
                    <a:pt x="2065" y="3019"/>
                    <a:pt x="2079" y="3023"/>
                    <a:pt x="2094" y="3027"/>
                  </a:cubicBezTo>
                  <a:lnTo>
                    <a:pt x="2094" y="3027"/>
                  </a:lnTo>
                  <a:cubicBezTo>
                    <a:pt x="2099" y="3030"/>
                    <a:pt x="2106" y="3032"/>
                    <a:pt x="2112" y="3033"/>
                  </a:cubicBezTo>
                  <a:lnTo>
                    <a:pt x="2112" y="3033"/>
                  </a:lnTo>
                  <a:cubicBezTo>
                    <a:pt x="2131" y="3039"/>
                    <a:pt x="2151" y="3045"/>
                    <a:pt x="2171" y="3051"/>
                  </a:cubicBezTo>
                  <a:lnTo>
                    <a:pt x="2171" y="3051"/>
                  </a:lnTo>
                  <a:cubicBezTo>
                    <a:pt x="2175" y="3052"/>
                    <a:pt x="2178" y="3053"/>
                    <a:pt x="2181" y="3054"/>
                  </a:cubicBezTo>
                  <a:lnTo>
                    <a:pt x="2181" y="3054"/>
                  </a:lnTo>
                  <a:cubicBezTo>
                    <a:pt x="2198" y="3059"/>
                    <a:pt x="2216" y="3063"/>
                    <a:pt x="2232" y="3069"/>
                  </a:cubicBezTo>
                  <a:lnTo>
                    <a:pt x="2232" y="3069"/>
                  </a:lnTo>
                  <a:cubicBezTo>
                    <a:pt x="2239" y="3070"/>
                    <a:pt x="2246" y="3072"/>
                    <a:pt x="2253" y="3074"/>
                  </a:cubicBezTo>
                  <a:lnTo>
                    <a:pt x="2253" y="3074"/>
                  </a:lnTo>
                  <a:cubicBezTo>
                    <a:pt x="2267" y="3078"/>
                    <a:pt x="2281" y="3082"/>
                    <a:pt x="2296" y="3086"/>
                  </a:cubicBezTo>
                  <a:lnTo>
                    <a:pt x="2296" y="3086"/>
                  </a:lnTo>
                  <a:cubicBezTo>
                    <a:pt x="2302" y="3088"/>
                    <a:pt x="2310" y="3090"/>
                    <a:pt x="2316" y="3092"/>
                  </a:cubicBezTo>
                  <a:lnTo>
                    <a:pt x="2316" y="3092"/>
                  </a:lnTo>
                  <a:cubicBezTo>
                    <a:pt x="2335" y="3097"/>
                    <a:pt x="2353" y="3102"/>
                    <a:pt x="2372" y="3107"/>
                  </a:cubicBezTo>
                  <a:lnTo>
                    <a:pt x="2372" y="3107"/>
                  </a:lnTo>
                  <a:cubicBezTo>
                    <a:pt x="2374" y="3107"/>
                    <a:pt x="2377" y="3108"/>
                    <a:pt x="2379" y="3108"/>
                  </a:cubicBezTo>
                  <a:lnTo>
                    <a:pt x="2379" y="3108"/>
                  </a:lnTo>
                  <a:cubicBezTo>
                    <a:pt x="2399" y="3115"/>
                    <a:pt x="2421" y="3120"/>
                    <a:pt x="2442" y="3125"/>
                  </a:cubicBezTo>
                  <a:lnTo>
                    <a:pt x="2442" y="3125"/>
                  </a:lnTo>
                  <a:cubicBezTo>
                    <a:pt x="2443" y="3126"/>
                    <a:pt x="2446" y="3126"/>
                    <a:pt x="2448" y="3127"/>
                  </a:cubicBezTo>
                  <a:lnTo>
                    <a:pt x="2448" y="3127"/>
                  </a:lnTo>
                  <a:cubicBezTo>
                    <a:pt x="2450" y="3127"/>
                    <a:pt x="2452" y="3128"/>
                    <a:pt x="2455" y="3128"/>
                  </a:cubicBezTo>
                  <a:lnTo>
                    <a:pt x="2455" y="3128"/>
                  </a:lnTo>
                  <a:cubicBezTo>
                    <a:pt x="2487" y="3137"/>
                    <a:pt x="2520" y="3145"/>
                    <a:pt x="2553" y="3153"/>
                  </a:cubicBezTo>
                  <a:lnTo>
                    <a:pt x="2553" y="3153"/>
                  </a:lnTo>
                  <a:cubicBezTo>
                    <a:pt x="2557" y="3154"/>
                    <a:pt x="2561" y="3155"/>
                    <a:pt x="2564" y="3156"/>
                  </a:cubicBezTo>
                  <a:lnTo>
                    <a:pt x="2564" y="3156"/>
                  </a:lnTo>
                  <a:cubicBezTo>
                    <a:pt x="2597" y="3164"/>
                    <a:pt x="2631" y="3171"/>
                    <a:pt x="2664" y="3179"/>
                  </a:cubicBezTo>
                  <a:lnTo>
                    <a:pt x="2664" y="3179"/>
                  </a:lnTo>
                  <a:cubicBezTo>
                    <a:pt x="2668" y="3180"/>
                    <a:pt x="2673" y="3181"/>
                    <a:pt x="2677" y="3182"/>
                  </a:cubicBezTo>
                  <a:lnTo>
                    <a:pt x="2677" y="3182"/>
                  </a:lnTo>
                  <a:cubicBezTo>
                    <a:pt x="2710" y="3190"/>
                    <a:pt x="2743" y="3197"/>
                    <a:pt x="2777" y="3205"/>
                  </a:cubicBezTo>
                  <a:lnTo>
                    <a:pt x="2777" y="3205"/>
                  </a:lnTo>
                  <a:cubicBezTo>
                    <a:pt x="2781" y="3206"/>
                    <a:pt x="2786" y="3207"/>
                    <a:pt x="2791" y="3208"/>
                  </a:cubicBezTo>
                  <a:lnTo>
                    <a:pt x="2791" y="3208"/>
                  </a:lnTo>
                  <a:cubicBezTo>
                    <a:pt x="2824" y="3215"/>
                    <a:pt x="2857" y="3222"/>
                    <a:pt x="2892" y="3229"/>
                  </a:cubicBezTo>
                  <a:lnTo>
                    <a:pt x="2892" y="3229"/>
                  </a:lnTo>
                  <a:cubicBezTo>
                    <a:pt x="2893" y="3229"/>
                    <a:pt x="2896" y="3230"/>
                    <a:pt x="2897" y="3231"/>
                  </a:cubicBezTo>
                  <a:lnTo>
                    <a:pt x="2897" y="3231"/>
                  </a:lnTo>
                  <a:cubicBezTo>
                    <a:pt x="2901" y="3231"/>
                    <a:pt x="2904" y="3232"/>
                    <a:pt x="2907" y="3233"/>
                  </a:cubicBezTo>
                  <a:lnTo>
                    <a:pt x="2907" y="3233"/>
                  </a:lnTo>
                  <a:cubicBezTo>
                    <a:pt x="2938" y="3238"/>
                    <a:pt x="2968" y="3245"/>
                    <a:pt x="2999" y="3251"/>
                  </a:cubicBezTo>
                  <a:lnTo>
                    <a:pt x="2999" y="3251"/>
                  </a:lnTo>
                  <a:cubicBezTo>
                    <a:pt x="3001" y="3251"/>
                    <a:pt x="3003" y="3252"/>
                    <a:pt x="3004" y="3252"/>
                  </a:cubicBezTo>
                  <a:lnTo>
                    <a:pt x="3004" y="3252"/>
                  </a:lnTo>
                  <a:cubicBezTo>
                    <a:pt x="3035" y="3258"/>
                    <a:pt x="3066" y="3264"/>
                    <a:pt x="3097" y="3269"/>
                  </a:cubicBezTo>
                  <a:lnTo>
                    <a:pt x="3097" y="3269"/>
                  </a:lnTo>
                  <a:cubicBezTo>
                    <a:pt x="3100" y="3270"/>
                    <a:pt x="3104" y="3271"/>
                    <a:pt x="3108" y="3272"/>
                  </a:cubicBezTo>
                  <a:lnTo>
                    <a:pt x="3108" y="3272"/>
                  </a:lnTo>
                  <a:cubicBezTo>
                    <a:pt x="3139" y="3277"/>
                    <a:pt x="3169" y="3283"/>
                    <a:pt x="3200" y="3288"/>
                  </a:cubicBezTo>
                  <a:lnTo>
                    <a:pt x="3200" y="3288"/>
                  </a:lnTo>
                  <a:cubicBezTo>
                    <a:pt x="3206" y="3289"/>
                    <a:pt x="3212" y="3291"/>
                    <a:pt x="3218" y="3292"/>
                  </a:cubicBezTo>
                  <a:lnTo>
                    <a:pt x="3218" y="3292"/>
                  </a:lnTo>
                  <a:cubicBezTo>
                    <a:pt x="3248" y="3297"/>
                    <a:pt x="3278" y="3302"/>
                    <a:pt x="3309" y="3307"/>
                  </a:cubicBezTo>
                  <a:lnTo>
                    <a:pt x="3309" y="3307"/>
                  </a:lnTo>
                  <a:cubicBezTo>
                    <a:pt x="3311" y="3308"/>
                    <a:pt x="3314" y="3308"/>
                    <a:pt x="3317" y="3308"/>
                  </a:cubicBezTo>
                  <a:lnTo>
                    <a:pt x="3317" y="3308"/>
                  </a:lnTo>
                  <a:cubicBezTo>
                    <a:pt x="3321" y="3309"/>
                    <a:pt x="3325" y="3310"/>
                    <a:pt x="3329" y="3311"/>
                  </a:cubicBezTo>
                  <a:lnTo>
                    <a:pt x="3329" y="3311"/>
                  </a:lnTo>
                  <a:cubicBezTo>
                    <a:pt x="3356" y="3315"/>
                    <a:pt x="3384" y="3319"/>
                    <a:pt x="3411" y="3324"/>
                  </a:cubicBezTo>
                  <a:lnTo>
                    <a:pt x="3411" y="3324"/>
                  </a:lnTo>
                  <a:cubicBezTo>
                    <a:pt x="3414" y="3324"/>
                    <a:pt x="3415" y="3325"/>
                    <a:pt x="3417" y="3325"/>
                  </a:cubicBezTo>
                  <a:lnTo>
                    <a:pt x="3417" y="3325"/>
                  </a:lnTo>
                  <a:cubicBezTo>
                    <a:pt x="3447" y="3329"/>
                    <a:pt x="3475" y="3334"/>
                    <a:pt x="3505" y="3338"/>
                  </a:cubicBezTo>
                  <a:lnTo>
                    <a:pt x="3505" y="3338"/>
                  </a:lnTo>
                  <a:cubicBezTo>
                    <a:pt x="3511" y="3339"/>
                    <a:pt x="3518" y="3340"/>
                    <a:pt x="3525" y="3341"/>
                  </a:cubicBezTo>
                  <a:lnTo>
                    <a:pt x="3525" y="3341"/>
                  </a:lnTo>
                  <a:cubicBezTo>
                    <a:pt x="3554" y="3346"/>
                    <a:pt x="3583" y="3350"/>
                    <a:pt x="3612" y="3354"/>
                  </a:cubicBezTo>
                  <a:lnTo>
                    <a:pt x="3612" y="3354"/>
                  </a:lnTo>
                  <a:cubicBezTo>
                    <a:pt x="3617" y="3355"/>
                    <a:pt x="3623" y="3355"/>
                    <a:pt x="3627" y="3357"/>
                  </a:cubicBezTo>
                  <a:lnTo>
                    <a:pt x="3627" y="3357"/>
                  </a:lnTo>
                  <a:cubicBezTo>
                    <a:pt x="3656" y="3360"/>
                    <a:pt x="3685" y="3364"/>
                    <a:pt x="3713" y="3368"/>
                  </a:cubicBezTo>
                  <a:lnTo>
                    <a:pt x="3713" y="3368"/>
                  </a:lnTo>
                  <a:cubicBezTo>
                    <a:pt x="3716" y="3368"/>
                    <a:pt x="3718" y="3369"/>
                    <a:pt x="3720" y="3369"/>
                  </a:cubicBezTo>
                  <a:lnTo>
                    <a:pt x="3720" y="3369"/>
                  </a:lnTo>
                  <a:cubicBezTo>
                    <a:pt x="3721" y="3369"/>
                    <a:pt x="3722" y="3369"/>
                    <a:pt x="3723" y="3369"/>
                  </a:cubicBezTo>
                  <a:lnTo>
                    <a:pt x="3723" y="3369"/>
                  </a:lnTo>
                  <a:cubicBezTo>
                    <a:pt x="3751" y="3373"/>
                    <a:pt x="3780" y="3377"/>
                    <a:pt x="3809" y="3380"/>
                  </a:cubicBezTo>
                  <a:lnTo>
                    <a:pt x="3809" y="3380"/>
                  </a:lnTo>
                  <a:cubicBezTo>
                    <a:pt x="3816" y="3381"/>
                    <a:pt x="3823" y="3382"/>
                    <a:pt x="3829" y="3383"/>
                  </a:cubicBezTo>
                  <a:lnTo>
                    <a:pt x="3829" y="3383"/>
                  </a:lnTo>
                  <a:cubicBezTo>
                    <a:pt x="3857" y="3387"/>
                    <a:pt x="3884" y="3389"/>
                    <a:pt x="3911" y="3393"/>
                  </a:cubicBezTo>
                  <a:lnTo>
                    <a:pt x="3911" y="3393"/>
                  </a:lnTo>
                  <a:cubicBezTo>
                    <a:pt x="3914" y="3393"/>
                    <a:pt x="3916" y="3393"/>
                    <a:pt x="3918" y="3393"/>
                  </a:cubicBezTo>
                  <a:lnTo>
                    <a:pt x="3918" y="3393"/>
                  </a:lnTo>
                  <a:cubicBezTo>
                    <a:pt x="3947" y="3397"/>
                    <a:pt x="3976" y="3400"/>
                    <a:pt x="4006" y="3403"/>
                  </a:cubicBezTo>
                  <a:lnTo>
                    <a:pt x="4006" y="3403"/>
                  </a:lnTo>
                  <a:cubicBezTo>
                    <a:pt x="4013" y="3405"/>
                    <a:pt x="4020" y="3405"/>
                    <a:pt x="4028" y="3406"/>
                  </a:cubicBezTo>
                  <a:lnTo>
                    <a:pt x="4028" y="3406"/>
                  </a:lnTo>
                  <a:cubicBezTo>
                    <a:pt x="4057" y="3409"/>
                    <a:pt x="4086" y="3412"/>
                    <a:pt x="4116" y="3415"/>
                  </a:cubicBezTo>
                  <a:lnTo>
                    <a:pt x="4116" y="3415"/>
                  </a:lnTo>
                  <a:lnTo>
                    <a:pt x="4117" y="3415"/>
                  </a:lnTo>
                  <a:lnTo>
                    <a:pt x="4117" y="3415"/>
                  </a:lnTo>
                  <a:cubicBezTo>
                    <a:pt x="4117" y="3415"/>
                    <a:pt x="4117" y="3415"/>
                    <a:pt x="4118" y="3415"/>
                  </a:cubicBezTo>
                  <a:lnTo>
                    <a:pt x="4118" y="3415"/>
                  </a:lnTo>
                  <a:cubicBezTo>
                    <a:pt x="4183" y="3422"/>
                    <a:pt x="4248" y="3428"/>
                    <a:pt x="4314" y="3434"/>
                  </a:cubicBezTo>
                  <a:lnTo>
                    <a:pt x="4315" y="3434"/>
                  </a:lnTo>
                  <a:lnTo>
                    <a:pt x="4315" y="3434"/>
                  </a:lnTo>
                  <a:cubicBezTo>
                    <a:pt x="4446" y="3446"/>
                    <a:pt x="4579" y="3455"/>
                    <a:pt x="4714" y="3463"/>
                  </a:cubicBezTo>
                  <a:lnTo>
                    <a:pt x="4715" y="3463"/>
                  </a:lnTo>
                  <a:lnTo>
                    <a:pt x="4715" y="3463"/>
                  </a:lnTo>
                  <a:cubicBezTo>
                    <a:pt x="4782" y="3467"/>
                    <a:pt x="4849" y="3470"/>
                    <a:pt x="4916" y="3473"/>
                  </a:cubicBezTo>
                  <a:lnTo>
                    <a:pt x="4916" y="3473"/>
                  </a:lnTo>
                  <a:cubicBezTo>
                    <a:pt x="4918" y="3473"/>
                    <a:pt x="4918" y="3474"/>
                    <a:pt x="4919" y="3474"/>
                  </a:cubicBezTo>
                  <a:lnTo>
                    <a:pt x="4919" y="3474"/>
                  </a:lnTo>
                  <a:cubicBezTo>
                    <a:pt x="4950" y="3475"/>
                    <a:pt x="4982" y="3476"/>
                    <a:pt x="5014" y="3478"/>
                  </a:cubicBezTo>
                  <a:lnTo>
                    <a:pt x="5014" y="3478"/>
                  </a:lnTo>
                  <a:cubicBezTo>
                    <a:pt x="5021" y="3478"/>
                    <a:pt x="5027" y="3478"/>
                    <a:pt x="5034" y="3479"/>
                  </a:cubicBezTo>
                  <a:lnTo>
                    <a:pt x="5034" y="3479"/>
                  </a:lnTo>
                  <a:cubicBezTo>
                    <a:pt x="5065" y="3479"/>
                    <a:pt x="5097" y="3480"/>
                    <a:pt x="5128" y="3481"/>
                  </a:cubicBezTo>
                  <a:lnTo>
                    <a:pt x="5128" y="3481"/>
                  </a:lnTo>
                  <a:lnTo>
                    <a:pt x="5129" y="3481"/>
                  </a:lnTo>
                  <a:lnTo>
                    <a:pt x="5129" y="3481"/>
                  </a:lnTo>
                  <a:cubicBezTo>
                    <a:pt x="5161" y="3483"/>
                    <a:pt x="5193" y="3483"/>
                    <a:pt x="5225" y="3484"/>
                  </a:cubicBezTo>
                  <a:lnTo>
                    <a:pt x="5225" y="3484"/>
                  </a:lnTo>
                  <a:cubicBezTo>
                    <a:pt x="5232" y="3484"/>
                    <a:pt x="5239" y="3484"/>
                    <a:pt x="5245" y="3484"/>
                  </a:cubicBezTo>
                  <a:lnTo>
                    <a:pt x="5245" y="3484"/>
                  </a:lnTo>
                  <a:cubicBezTo>
                    <a:pt x="5301" y="3486"/>
                    <a:pt x="5357" y="3487"/>
                    <a:pt x="5413" y="3488"/>
                  </a:cubicBezTo>
                  <a:lnTo>
                    <a:pt x="5413" y="3488"/>
                  </a:lnTo>
                  <a:cubicBezTo>
                    <a:pt x="5474" y="3489"/>
                    <a:pt x="5534" y="3489"/>
                    <a:pt x="5593" y="3489"/>
                  </a:cubicBezTo>
                  <a:lnTo>
                    <a:pt x="5606" y="3489"/>
                  </a:lnTo>
                  <a:lnTo>
                    <a:pt x="5606" y="3489"/>
                  </a:lnTo>
                  <a:cubicBezTo>
                    <a:pt x="5666" y="3489"/>
                    <a:pt x="5726" y="3489"/>
                    <a:pt x="5785" y="3488"/>
                  </a:cubicBezTo>
                  <a:lnTo>
                    <a:pt x="5786" y="3488"/>
                  </a:lnTo>
                  <a:lnTo>
                    <a:pt x="5786" y="3488"/>
                  </a:lnTo>
                  <a:cubicBezTo>
                    <a:pt x="5787" y="3488"/>
                    <a:pt x="5787" y="3488"/>
                    <a:pt x="5788" y="3488"/>
                  </a:cubicBezTo>
                  <a:lnTo>
                    <a:pt x="5788" y="3488"/>
                  </a:lnTo>
                  <a:cubicBezTo>
                    <a:pt x="5824" y="3488"/>
                    <a:pt x="5858" y="3487"/>
                    <a:pt x="5893" y="3486"/>
                  </a:cubicBezTo>
                  <a:lnTo>
                    <a:pt x="5893" y="3486"/>
                  </a:lnTo>
                  <a:cubicBezTo>
                    <a:pt x="5899" y="3486"/>
                    <a:pt x="5905" y="3486"/>
                    <a:pt x="5911" y="3486"/>
                  </a:cubicBezTo>
                  <a:lnTo>
                    <a:pt x="5911" y="3486"/>
                  </a:lnTo>
                  <a:cubicBezTo>
                    <a:pt x="5945" y="3485"/>
                    <a:pt x="5980" y="3484"/>
                    <a:pt x="6014" y="3483"/>
                  </a:cubicBezTo>
                  <a:lnTo>
                    <a:pt x="6014" y="3483"/>
                  </a:lnTo>
                  <a:cubicBezTo>
                    <a:pt x="6021" y="3483"/>
                    <a:pt x="6027" y="3483"/>
                    <a:pt x="6033" y="3483"/>
                  </a:cubicBezTo>
                  <a:lnTo>
                    <a:pt x="6033" y="3483"/>
                  </a:lnTo>
                  <a:cubicBezTo>
                    <a:pt x="6067" y="3481"/>
                    <a:pt x="6101" y="3480"/>
                    <a:pt x="6135" y="3479"/>
                  </a:cubicBezTo>
                  <a:lnTo>
                    <a:pt x="6135" y="3479"/>
                  </a:lnTo>
                  <a:cubicBezTo>
                    <a:pt x="6137" y="3479"/>
                    <a:pt x="6138" y="3479"/>
                    <a:pt x="6140" y="3479"/>
                  </a:cubicBezTo>
                  <a:lnTo>
                    <a:pt x="6140" y="3479"/>
                  </a:lnTo>
                  <a:cubicBezTo>
                    <a:pt x="6175" y="3478"/>
                    <a:pt x="6210" y="3477"/>
                    <a:pt x="6245" y="3475"/>
                  </a:cubicBezTo>
                  <a:lnTo>
                    <a:pt x="6245" y="3475"/>
                  </a:lnTo>
                  <a:cubicBezTo>
                    <a:pt x="6249" y="3475"/>
                    <a:pt x="6252" y="3475"/>
                    <a:pt x="6255" y="3474"/>
                  </a:cubicBezTo>
                  <a:lnTo>
                    <a:pt x="6255" y="3474"/>
                  </a:lnTo>
                  <a:cubicBezTo>
                    <a:pt x="6258" y="3474"/>
                    <a:pt x="6261" y="3474"/>
                    <a:pt x="6264" y="3474"/>
                  </a:cubicBezTo>
                  <a:lnTo>
                    <a:pt x="6264" y="3474"/>
                  </a:lnTo>
                  <a:cubicBezTo>
                    <a:pt x="6302" y="3473"/>
                    <a:pt x="6340" y="3471"/>
                    <a:pt x="6379" y="3469"/>
                  </a:cubicBezTo>
                  <a:lnTo>
                    <a:pt x="6379" y="3469"/>
                  </a:lnTo>
                  <a:cubicBezTo>
                    <a:pt x="6385" y="3469"/>
                    <a:pt x="6390" y="3468"/>
                    <a:pt x="6396" y="3468"/>
                  </a:cubicBezTo>
                  <a:lnTo>
                    <a:pt x="6396" y="3468"/>
                  </a:lnTo>
                  <a:cubicBezTo>
                    <a:pt x="6435" y="3466"/>
                    <a:pt x="6473" y="3464"/>
                    <a:pt x="6511" y="3462"/>
                  </a:cubicBezTo>
                  <a:lnTo>
                    <a:pt x="6511" y="3462"/>
                  </a:lnTo>
                  <a:cubicBezTo>
                    <a:pt x="6516" y="3461"/>
                    <a:pt x="6520" y="3461"/>
                    <a:pt x="6524" y="3460"/>
                  </a:cubicBezTo>
                  <a:lnTo>
                    <a:pt x="6524" y="3460"/>
                  </a:lnTo>
                  <a:cubicBezTo>
                    <a:pt x="6606" y="3456"/>
                    <a:pt x="6688" y="3450"/>
                    <a:pt x="6769" y="3443"/>
                  </a:cubicBezTo>
                  <a:lnTo>
                    <a:pt x="6769" y="3443"/>
                  </a:lnTo>
                  <a:cubicBezTo>
                    <a:pt x="6770" y="3443"/>
                    <a:pt x="6772" y="3443"/>
                    <a:pt x="6772" y="3443"/>
                  </a:cubicBezTo>
                  <a:lnTo>
                    <a:pt x="6772" y="3443"/>
                  </a:lnTo>
                  <a:cubicBezTo>
                    <a:pt x="6773" y="3443"/>
                    <a:pt x="6774" y="3443"/>
                    <a:pt x="6775" y="3443"/>
                  </a:cubicBezTo>
                  <a:lnTo>
                    <a:pt x="6775" y="3443"/>
                  </a:lnTo>
                  <a:cubicBezTo>
                    <a:pt x="6828" y="3439"/>
                    <a:pt x="6881" y="3435"/>
                    <a:pt x="6934" y="3430"/>
                  </a:cubicBezTo>
                  <a:lnTo>
                    <a:pt x="6934" y="3430"/>
                  </a:lnTo>
                  <a:cubicBezTo>
                    <a:pt x="6936" y="3429"/>
                    <a:pt x="6940" y="3429"/>
                    <a:pt x="6943" y="3429"/>
                  </a:cubicBezTo>
                  <a:lnTo>
                    <a:pt x="6943" y="3429"/>
                  </a:lnTo>
                  <a:cubicBezTo>
                    <a:pt x="6994" y="3425"/>
                    <a:pt x="7044" y="3419"/>
                    <a:pt x="7094" y="3415"/>
                  </a:cubicBezTo>
                  <a:lnTo>
                    <a:pt x="7094" y="3415"/>
                  </a:lnTo>
                  <a:cubicBezTo>
                    <a:pt x="7098" y="3414"/>
                    <a:pt x="7102" y="3413"/>
                    <a:pt x="7106" y="3413"/>
                  </a:cubicBezTo>
                  <a:lnTo>
                    <a:pt x="7106" y="3413"/>
                  </a:lnTo>
                  <a:cubicBezTo>
                    <a:pt x="7211" y="3403"/>
                    <a:pt x="7315" y="3390"/>
                    <a:pt x="7418" y="3378"/>
                  </a:cubicBezTo>
                  <a:lnTo>
                    <a:pt x="7418" y="3378"/>
                  </a:lnTo>
                  <a:cubicBezTo>
                    <a:pt x="7419" y="3378"/>
                    <a:pt x="7421" y="3378"/>
                    <a:pt x="7422" y="3378"/>
                  </a:cubicBezTo>
                  <a:lnTo>
                    <a:pt x="7422" y="3378"/>
                  </a:lnTo>
                  <a:cubicBezTo>
                    <a:pt x="7425" y="3377"/>
                    <a:pt x="7429" y="3377"/>
                    <a:pt x="7432" y="3376"/>
                  </a:cubicBezTo>
                  <a:lnTo>
                    <a:pt x="7432" y="3376"/>
                  </a:lnTo>
                  <a:cubicBezTo>
                    <a:pt x="7456" y="3373"/>
                    <a:pt x="7480" y="3370"/>
                    <a:pt x="7503" y="3367"/>
                  </a:cubicBezTo>
                  <a:lnTo>
                    <a:pt x="7503" y="3367"/>
                  </a:lnTo>
                  <a:cubicBezTo>
                    <a:pt x="7508" y="3367"/>
                    <a:pt x="7513" y="3365"/>
                    <a:pt x="7519" y="3365"/>
                  </a:cubicBezTo>
                  <a:lnTo>
                    <a:pt x="7519" y="3365"/>
                  </a:lnTo>
                  <a:cubicBezTo>
                    <a:pt x="7547" y="3361"/>
                    <a:pt x="7575" y="3357"/>
                    <a:pt x="7603" y="3353"/>
                  </a:cubicBezTo>
                  <a:lnTo>
                    <a:pt x="7603" y="3353"/>
                  </a:lnTo>
                  <a:cubicBezTo>
                    <a:pt x="7605" y="3353"/>
                    <a:pt x="7607" y="3353"/>
                    <a:pt x="7610" y="3352"/>
                  </a:cubicBezTo>
                  <a:lnTo>
                    <a:pt x="7610" y="3352"/>
                  </a:lnTo>
                  <a:cubicBezTo>
                    <a:pt x="7635" y="3349"/>
                    <a:pt x="7660" y="3345"/>
                    <a:pt x="7685" y="3342"/>
                  </a:cubicBezTo>
                  <a:lnTo>
                    <a:pt x="7685" y="3342"/>
                  </a:lnTo>
                  <a:cubicBezTo>
                    <a:pt x="7692" y="3340"/>
                    <a:pt x="7698" y="3340"/>
                    <a:pt x="7705" y="3339"/>
                  </a:cubicBezTo>
                  <a:lnTo>
                    <a:pt x="7705" y="3339"/>
                  </a:lnTo>
                  <a:cubicBezTo>
                    <a:pt x="7729" y="3335"/>
                    <a:pt x="7752" y="3332"/>
                    <a:pt x="7776" y="3328"/>
                  </a:cubicBezTo>
                  <a:lnTo>
                    <a:pt x="7776" y="3328"/>
                  </a:lnTo>
                  <a:cubicBezTo>
                    <a:pt x="7780" y="3328"/>
                    <a:pt x="7784" y="3327"/>
                    <a:pt x="7787" y="3327"/>
                  </a:cubicBezTo>
                  <a:lnTo>
                    <a:pt x="7787" y="3327"/>
                  </a:lnTo>
                  <a:cubicBezTo>
                    <a:pt x="7814" y="3322"/>
                    <a:pt x="7841" y="3318"/>
                    <a:pt x="7869" y="3314"/>
                  </a:cubicBezTo>
                  <a:lnTo>
                    <a:pt x="7869" y="3314"/>
                  </a:lnTo>
                  <a:cubicBezTo>
                    <a:pt x="7873" y="3313"/>
                    <a:pt x="7879" y="3312"/>
                    <a:pt x="7884" y="3311"/>
                  </a:cubicBezTo>
                  <a:lnTo>
                    <a:pt x="7884" y="3311"/>
                  </a:lnTo>
                  <a:cubicBezTo>
                    <a:pt x="7906" y="3308"/>
                    <a:pt x="7928" y="3304"/>
                    <a:pt x="7950" y="3300"/>
                  </a:cubicBezTo>
                  <a:lnTo>
                    <a:pt x="7950" y="3300"/>
                  </a:lnTo>
                  <a:cubicBezTo>
                    <a:pt x="7957" y="3299"/>
                    <a:pt x="7963" y="3298"/>
                    <a:pt x="7970" y="3297"/>
                  </a:cubicBezTo>
                  <a:lnTo>
                    <a:pt x="7970" y="3297"/>
                  </a:lnTo>
                  <a:cubicBezTo>
                    <a:pt x="8023" y="3288"/>
                    <a:pt x="8076" y="3278"/>
                    <a:pt x="8128" y="3269"/>
                  </a:cubicBezTo>
                  <a:lnTo>
                    <a:pt x="8128" y="3269"/>
                  </a:lnTo>
                  <a:cubicBezTo>
                    <a:pt x="8135" y="3268"/>
                    <a:pt x="8140" y="3267"/>
                    <a:pt x="8147" y="3266"/>
                  </a:cubicBezTo>
                  <a:lnTo>
                    <a:pt x="8147" y="3266"/>
                  </a:lnTo>
                  <a:cubicBezTo>
                    <a:pt x="8168" y="3261"/>
                    <a:pt x="8189" y="3258"/>
                    <a:pt x="8210" y="3254"/>
                  </a:cubicBezTo>
                  <a:lnTo>
                    <a:pt x="8210" y="3254"/>
                  </a:lnTo>
                  <a:cubicBezTo>
                    <a:pt x="8216" y="3252"/>
                    <a:pt x="8222" y="3251"/>
                    <a:pt x="8228" y="3250"/>
                  </a:cubicBezTo>
                  <a:lnTo>
                    <a:pt x="8228" y="3250"/>
                  </a:lnTo>
                  <a:cubicBezTo>
                    <a:pt x="8253" y="3246"/>
                    <a:pt x="8279" y="3240"/>
                    <a:pt x="8305" y="3236"/>
                  </a:cubicBezTo>
                  <a:lnTo>
                    <a:pt x="8305" y="3236"/>
                  </a:lnTo>
                  <a:cubicBezTo>
                    <a:pt x="8308" y="3235"/>
                    <a:pt x="8310" y="3234"/>
                    <a:pt x="8313" y="3234"/>
                  </a:cubicBezTo>
                  <a:lnTo>
                    <a:pt x="8313" y="3234"/>
                  </a:lnTo>
                  <a:cubicBezTo>
                    <a:pt x="8336" y="3229"/>
                    <a:pt x="8359" y="3224"/>
                    <a:pt x="8381" y="3219"/>
                  </a:cubicBezTo>
                  <a:lnTo>
                    <a:pt x="8381" y="3219"/>
                  </a:lnTo>
                  <a:cubicBezTo>
                    <a:pt x="8389" y="3218"/>
                    <a:pt x="8395" y="3217"/>
                    <a:pt x="8401" y="3216"/>
                  </a:cubicBezTo>
                  <a:lnTo>
                    <a:pt x="8401" y="3216"/>
                  </a:lnTo>
                  <a:cubicBezTo>
                    <a:pt x="8422" y="3211"/>
                    <a:pt x="8444" y="3207"/>
                    <a:pt x="8465" y="3202"/>
                  </a:cubicBezTo>
                  <a:lnTo>
                    <a:pt x="8465" y="3202"/>
                  </a:lnTo>
                  <a:cubicBezTo>
                    <a:pt x="8470" y="3201"/>
                    <a:pt x="8474" y="3200"/>
                    <a:pt x="8478" y="3199"/>
                  </a:cubicBezTo>
                  <a:lnTo>
                    <a:pt x="8478" y="3199"/>
                  </a:lnTo>
                  <a:cubicBezTo>
                    <a:pt x="8503" y="3194"/>
                    <a:pt x="8528" y="3188"/>
                    <a:pt x="8553" y="3183"/>
                  </a:cubicBezTo>
                  <a:lnTo>
                    <a:pt x="8553" y="3183"/>
                  </a:lnTo>
                  <a:cubicBezTo>
                    <a:pt x="8558" y="3182"/>
                    <a:pt x="8563" y="3181"/>
                    <a:pt x="8568" y="3180"/>
                  </a:cubicBezTo>
                  <a:lnTo>
                    <a:pt x="8568" y="3180"/>
                  </a:lnTo>
                  <a:cubicBezTo>
                    <a:pt x="8589" y="3175"/>
                    <a:pt x="8609" y="3170"/>
                    <a:pt x="8629" y="3166"/>
                  </a:cubicBezTo>
                  <a:lnTo>
                    <a:pt x="8629" y="3166"/>
                  </a:lnTo>
                  <a:cubicBezTo>
                    <a:pt x="8635" y="3164"/>
                    <a:pt x="8642" y="3163"/>
                    <a:pt x="8647" y="3161"/>
                  </a:cubicBezTo>
                  <a:lnTo>
                    <a:pt x="8647" y="3161"/>
                  </a:lnTo>
                  <a:cubicBezTo>
                    <a:pt x="8672" y="3156"/>
                    <a:pt x="8696" y="3150"/>
                    <a:pt x="8720" y="3144"/>
                  </a:cubicBezTo>
                  <a:lnTo>
                    <a:pt x="8720" y="3144"/>
                  </a:lnTo>
                  <a:cubicBezTo>
                    <a:pt x="8720" y="3144"/>
                    <a:pt x="8720" y="3144"/>
                    <a:pt x="8721" y="3144"/>
                  </a:cubicBezTo>
                  <a:lnTo>
                    <a:pt x="8721" y="3144"/>
                  </a:lnTo>
                  <a:cubicBezTo>
                    <a:pt x="8746" y="3138"/>
                    <a:pt x="8770" y="3133"/>
                    <a:pt x="8794" y="3126"/>
                  </a:cubicBezTo>
                  <a:lnTo>
                    <a:pt x="8794" y="3126"/>
                  </a:lnTo>
                  <a:cubicBezTo>
                    <a:pt x="8800" y="3125"/>
                    <a:pt x="8806" y="3123"/>
                    <a:pt x="8812" y="3122"/>
                  </a:cubicBezTo>
                  <a:lnTo>
                    <a:pt x="8812" y="3122"/>
                  </a:lnTo>
                  <a:cubicBezTo>
                    <a:pt x="8831" y="3117"/>
                    <a:pt x="8850" y="3112"/>
                    <a:pt x="8869" y="3107"/>
                  </a:cubicBezTo>
                  <a:lnTo>
                    <a:pt x="8869" y="3107"/>
                  </a:lnTo>
                  <a:cubicBezTo>
                    <a:pt x="8875" y="3106"/>
                    <a:pt x="8880" y="3105"/>
                    <a:pt x="8886" y="3103"/>
                  </a:cubicBezTo>
                  <a:lnTo>
                    <a:pt x="8886" y="3103"/>
                  </a:lnTo>
                  <a:cubicBezTo>
                    <a:pt x="8910" y="3097"/>
                    <a:pt x="8934" y="3090"/>
                    <a:pt x="8958" y="3085"/>
                  </a:cubicBezTo>
                  <a:lnTo>
                    <a:pt x="8958" y="3085"/>
                  </a:lnTo>
                  <a:cubicBezTo>
                    <a:pt x="8960" y="3084"/>
                    <a:pt x="8962" y="3083"/>
                    <a:pt x="8964" y="3083"/>
                  </a:cubicBezTo>
                  <a:lnTo>
                    <a:pt x="8964" y="3083"/>
                  </a:lnTo>
                  <a:cubicBezTo>
                    <a:pt x="8985" y="3077"/>
                    <a:pt x="9007" y="3071"/>
                    <a:pt x="9028" y="3065"/>
                  </a:cubicBezTo>
                  <a:lnTo>
                    <a:pt x="9028" y="3065"/>
                  </a:lnTo>
                  <a:cubicBezTo>
                    <a:pt x="9034" y="3063"/>
                    <a:pt x="9040" y="3062"/>
                    <a:pt x="9046" y="3060"/>
                  </a:cubicBezTo>
                  <a:lnTo>
                    <a:pt x="9046" y="3060"/>
                  </a:lnTo>
                  <a:cubicBezTo>
                    <a:pt x="9066" y="3055"/>
                    <a:pt x="9085" y="3049"/>
                    <a:pt x="9104" y="3044"/>
                  </a:cubicBezTo>
                  <a:lnTo>
                    <a:pt x="9104" y="3044"/>
                  </a:lnTo>
                  <a:cubicBezTo>
                    <a:pt x="9108" y="3043"/>
                    <a:pt x="9112" y="3042"/>
                    <a:pt x="9116" y="3040"/>
                  </a:cubicBezTo>
                  <a:lnTo>
                    <a:pt x="9116" y="3040"/>
                  </a:lnTo>
                  <a:cubicBezTo>
                    <a:pt x="9140" y="3034"/>
                    <a:pt x="9162" y="3027"/>
                    <a:pt x="9185" y="3021"/>
                  </a:cubicBezTo>
                  <a:lnTo>
                    <a:pt x="9185" y="3021"/>
                  </a:lnTo>
                  <a:cubicBezTo>
                    <a:pt x="9190" y="3019"/>
                    <a:pt x="9194" y="3018"/>
                    <a:pt x="9198" y="3017"/>
                  </a:cubicBezTo>
                  <a:lnTo>
                    <a:pt x="9198" y="3017"/>
                  </a:lnTo>
                  <a:cubicBezTo>
                    <a:pt x="9217" y="3011"/>
                    <a:pt x="9235" y="3006"/>
                    <a:pt x="9254" y="3000"/>
                  </a:cubicBezTo>
                  <a:lnTo>
                    <a:pt x="9254" y="3000"/>
                  </a:lnTo>
                  <a:cubicBezTo>
                    <a:pt x="9260" y="2998"/>
                    <a:pt x="9266" y="2996"/>
                    <a:pt x="9271" y="2995"/>
                  </a:cubicBezTo>
                  <a:lnTo>
                    <a:pt x="9271" y="2995"/>
                  </a:lnTo>
                  <a:cubicBezTo>
                    <a:pt x="9293" y="2988"/>
                    <a:pt x="9314" y="2982"/>
                    <a:pt x="9335" y="2975"/>
                  </a:cubicBezTo>
                  <a:lnTo>
                    <a:pt x="9335" y="2975"/>
                  </a:lnTo>
                  <a:cubicBezTo>
                    <a:pt x="9336" y="2975"/>
                    <a:pt x="9337" y="2975"/>
                    <a:pt x="9338" y="2974"/>
                  </a:cubicBezTo>
                  <a:lnTo>
                    <a:pt x="9338" y="2974"/>
                  </a:lnTo>
                  <a:cubicBezTo>
                    <a:pt x="9361" y="2967"/>
                    <a:pt x="9382" y="2960"/>
                    <a:pt x="9404" y="2953"/>
                  </a:cubicBezTo>
                  <a:lnTo>
                    <a:pt x="9404" y="2953"/>
                  </a:lnTo>
                  <a:cubicBezTo>
                    <a:pt x="9410" y="2951"/>
                    <a:pt x="9415" y="2949"/>
                    <a:pt x="9420" y="2948"/>
                  </a:cubicBezTo>
                  <a:lnTo>
                    <a:pt x="9420" y="2948"/>
                  </a:lnTo>
                  <a:cubicBezTo>
                    <a:pt x="9438" y="2942"/>
                    <a:pt x="9455" y="2936"/>
                    <a:pt x="9473" y="2931"/>
                  </a:cubicBezTo>
                  <a:lnTo>
                    <a:pt x="9473" y="2931"/>
                  </a:lnTo>
                  <a:cubicBezTo>
                    <a:pt x="9477" y="2929"/>
                    <a:pt x="9483" y="2927"/>
                    <a:pt x="9488" y="2925"/>
                  </a:cubicBezTo>
                  <a:lnTo>
                    <a:pt x="9488" y="2925"/>
                  </a:lnTo>
                  <a:cubicBezTo>
                    <a:pt x="9510" y="2918"/>
                    <a:pt x="9531" y="2911"/>
                    <a:pt x="9552" y="2904"/>
                  </a:cubicBezTo>
                  <a:lnTo>
                    <a:pt x="9552" y="2904"/>
                  </a:lnTo>
                  <a:cubicBezTo>
                    <a:pt x="9554" y="2903"/>
                    <a:pt x="9555" y="2902"/>
                    <a:pt x="9557" y="2902"/>
                  </a:cubicBezTo>
                  <a:lnTo>
                    <a:pt x="9557" y="2902"/>
                  </a:lnTo>
                  <a:cubicBezTo>
                    <a:pt x="9577" y="2895"/>
                    <a:pt x="9596" y="2888"/>
                    <a:pt x="9615" y="2881"/>
                  </a:cubicBezTo>
                  <a:lnTo>
                    <a:pt x="9615" y="2881"/>
                  </a:lnTo>
                  <a:cubicBezTo>
                    <a:pt x="9621" y="2880"/>
                    <a:pt x="9626" y="2878"/>
                    <a:pt x="9632" y="2875"/>
                  </a:cubicBezTo>
                  <a:lnTo>
                    <a:pt x="9632" y="2875"/>
                  </a:lnTo>
                  <a:cubicBezTo>
                    <a:pt x="9649" y="2870"/>
                    <a:pt x="9666" y="2863"/>
                    <a:pt x="9684" y="2857"/>
                  </a:cubicBezTo>
                  <a:lnTo>
                    <a:pt x="9684" y="2857"/>
                  </a:lnTo>
                  <a:cubicBezTo>
                    <a:pt x="9688" y="2855"/>
                    <a:pt x="9691" y="2854"/>
                    <a:pt x="9695" y="2853"/>
                  </a:cubicBezTo>
                  <a:lnTo>
                    <a:pt x="9695" y="2853"/>
                  </a:lnTo>
                  <a:cubicBezTo>
                    <a:pt x="9715" y="2845"/>
                    <a:pt x="9736" y="2837"/>
                    <a:pt x="9756" y="2830"/>
                  </a:cubicBezTo>
                  <a:lnTo>
                    <a:pt x="9756" y="2830"/>
                  </a:lnTo>
                  <a:cubicBezTo>
                    <a:pt x="9760" y="2828"/>
                    <a:pt x="9764" y="2827"/>
                    <a:pt x="9767" y="2825"/>
                  </a:cubicBezTo>
                  <a:lnTo>
                    <a:pt x="9767" y="2825"/>
                  </a:lnTo>
                  <a:cubicBezTo>
                    <a:pt x="9785" y="2819"/>
                    <a:pt x="9801" y="2813"/>
                    <a:pt x="9817" y="2805"/>
                  </a:cubicBezTo>
                  <a:lnTo>
                    <a:pt x="9817" y="2805"/>
                  </a:lnTo>
                  <a:cubicBezTo>
                    <a:pt x="9823" y="2804"/>
                    <a:pt x="9828" y="2802"/>
                    <a:pt x="9833" y="2800"/>
                  </a:cubicBezTo>
                  <a:lnTo>
                    <a:pt x="9833" y="2800"/>
                  </a:lnTo>
                  <a:cubicBezTo>
                    <a:pt x="9851" y="2793"/>
                    <a:pt x="9870" y="2785"/>
                    <a:pt x="9888" y="2777"/>
                  </a:cubicBezTo>
                  <a:lnTo>
                    <a:pt x="9888" y="2777"/>
                  </a:lnTo>
                  <a:cubicBezTo>
                    <a:pt x="9890" y="2777"/>
                    <a:pt x="9891" y="2777"/>
                    <a:pt x="9892" y="2776"/>
                  </a:cubicBezTo>
                  <a:lnTo>
                    <a:pt x="9892" y="2776"/>
                  </a:lnTo>
                  <a:cubicBezTo>
                    <a:pt x="9912" y="2768"/>
                    <a:pt x="9932" y="2760"/>
                    <a:pt x="9951" y="2751"/>
                  </a:cubicBezTo>
                  <a:lnTo>
                    <a:pt x="9951" y="2751"/>
                  </a:lnTo>
                  <a:cubicBezTo>
                    <a:pt x="9953" y="2751"/>
                    <a:pt x="9954" y="2750"/>
                    <a:pt x="9956" y="2750"/>
                  </a:cubicBezTo>
                  <a:lnTo>
                    <a:pt x="9956" y="2750"/>
                  </a:lnTo>
                  <a:cubicBezTo>
                    <a:pt x="9960" y="2749"/>
                    <a:pt x="9962" y="2747"/>
                    <a:pt x="9966" y="2746"/>
                  </a:cubicBezTo>
                  <a:lnTo>
                    <a:pt x="9966" y="2746"/>
                  </a:lnTo>
                  <a:cubicBezTo>
                    <a:pt x="9979" y="2740"/>
                    <a:pt x="9992" y="2734"/>
                    <a:pt x="10005" y="2729"/>
                  </a:cubicBezTo>
                  <a:lnTo>
                    <a:pt x="10005" y="2729"/>
                  </a:lnTo>
                  <a:cubicBezTo>
                    <a:pt x="10011" y="2726"/>
                    <a:pt x="10016" y="2724"/>
                    <a:pt x="10022" y="2721"/>
                  </a:cubicBezTo>
                  <a:lnTo>
                    <a:pt x="10022" y="2721"/>
                  </a:lnTo>
                  <a:cubicBezTo>
                    <a:pt x="10035" y="2716"/>
                    <a:pt x="10049" y="2710"/>
                    <a:pt x="10063" y="2704"/>
                  </a:cubicBezTo>
                  <a:lnTo>
                    <a:pt x="10063" y="2704"/>
                  </a:lnTo>
                  <a:cubicBezTo>
                    <a:pt x="10066" y="2702"/>
                    <a:pt x="10071" y="2700"/>
                    <a:pt x="10074" y="2699"/>
                  </a:cubicBezTo>
                  <a:lnTo>
                    <a:pt x="10074" y="2699"/>
                  </a:lnTo>
                  <a:cubicBezTo>
                    <a:pt x="10092" y="2690"/>
                    <a:pt x="10109" y="2683"/>
                    <a:pt x="10127" y="2675"/>
                  </a:cubicBezTo>
                  <a:lnTo>
                    <a:pt x="10127" y="2675"/>
                  </a:lnTo>
                  <a:cubicBezTo>
                    <a:pt x="10130" y="2673"/>
                    <a:pt x="10133" y="2672"/>
                    <a:pt x="10136" y="2670"/>
                  </a:cubicBezTo>
                  <a:lnTo>
                    <a:pt x="10136" y="2670"/>
                  </a:lnTo>
                  <a:cubicBezTo>
                    <a:pt x="10151" y="2664"/>
                    <a:pt x="10164" y="2658"/>
                    <a:pt x="10177" y="2651"/>
                  </a:cubicBezTo>
                  <a:lnTo>
                    <a:pt x="10177" y="2651"/>
                  </a:lnTo>
                  <a:cubicBezTo>
                    <a:pt x="10183" y="2649"/>
                    <a:pt x="10188" y="2646"/>
                    <a:pt x="10194" y="2643"/>
                  </a:cubicBezTo>
                  <a:lnTo>
                    <a:pt x="10194" y="2643"/>
                  </a:lnTo>
                  <a:cubicBezTo>
                    <a:pt x="10205" y="2638"/>
                    <a:pt x="10217" y="2632"/>
                    <a:pt x="10229" y="2626"/>
                  </a:cubicBezTo>
                  <a:lnTo>
                    <a:pt x="10229" y="2626"/>
                  </a:lnTo>
                  <a:cubicBezTo>
                    <a:pt x="10234" y="2624"/>
                    <a:pt x="10239" y="2622"/>
                    <a:pt x="10244" y="2619"/>
                  </a:cubicBezTo>
                  <a:lnTo>
                    <a:pt x="10244" y="2619"/>
                  </a:lnTo>
                  <a:cubicBezTo>
                    <a:pt x="10258" y="2612"/>
                    <a:pt x="10272" y="2606"/>
                    <a:pt x="10285" y="2599"/>
                  </a:cubicBezTo>
                  <a:lnTo>
                    <a:pt x="10285" y="2599"/>
                  </a:lnTo>
                  <a:cubicBezTo>
                    <a:pt x="10288" y="2598"/>
                    <a:pt x="10291" y="2597"/>
                    <a:pt x="10294" y="2595"/>
                  </a:cubicBezTo>
                  <a:lnTo>
                    <a:pt x="10294" y="2595"/>
                  </a:lnTo>
                  <a:cubicBezTo>
                    <a:pt x="10310" y="2587"/>
                    <a:pt x="10326" y="2578"/>
                    <a:pt x="10342" y="2570"/>
                  </a:cubicBezTo>
                  <a:lnTo>
                    <a:pt x="10342" y="2570"/>
                  </a:lnTo>
                  <a:cubicBezTo>
                    <a:pt x="10345" y="2568"/>
                    <a:pt x="10349" y="2567"/>
                    <a:pt x="10353" y="2564"/>
                  </a:cubicBezTo>
                  <a:lnTo>
                    <a:pt x="10353" y="2564"/>
                  </a:lnTo>
                  <a:cubicBezTo>
                    <a:pt x="10365" y="2558"/>
                    <a:pt x="10377" y="2552"/>
                    <a:pt x="10389" y="2545"/>
                  </a:cubicBezTo>
                  <a:lnTo>
                    <a:pt x="10389" y="2545"/>
                  </a:lnTo>
                  <a:cubicBezTo>
                    <a:pt x="10392" y="2544"/>
                    <a:pt x="10394" y="2543"/>
                    <a:pt x="10396" y="2542"/>
                  </a:cubicBezTo>
                  <a:lnTo>
                    <a:pt x="10396" y="2542"/>
                  </a:lnTo>
                  <a:cubicBezTo>
                    <a:pt x="10398" y="2541"/>
                    <a:pt x="10399" y="2540"/>
                    <a:pt x="10401" y="2539"/>
                  </a:cubicBezTo>
                  <a:lnTo>
                    <a:pt x="10401" y="2539"/>
                  </a:lnTo>
                  <a:cubicBezTo>
                    <a:pt x="10424" y="2527"/>
                    <a:pt x="10447" y="2514"/>
                    <a:pt x="10470" y="2501"/>
                  </a:cubicBezTo>
                  <a:lnTo>
                    <a:pt x="10470" y="2501"/>
                  </a:lnTo>
                  <a:cubicBezTo>
                    <a:pt x="10473" y="2499"/>
                    <a:pt x="10476" y="2498"/>
                    <a:pt x="10479" y="2496"/>
                  </a:cubicBezTo>
                  <a:lnTo>
                    <a:pt x="10479" y="2496"/>
                  </a:lnTo>
                  <a:cubicBezTo>
                    <a:pt x="10501" y="2484"/>
                    <a:pt x="10523" y="2471"/>
                    <a:pt x="10545" y="2458"/>
                  </a:cubicBezTo>
                  <a:lnTo>
                    <a:pt x="10545" y="2458"/>
                  </a:lnTo>
                  <a:cubicBezTo>
                    <a:pt x="10548" y="2456"/>
                    <a:pt x="10551" y="2454"/>
                    <a:pt x="10554" y="2453"/>
                  </a:cubicBezTo>
                  <a:lnTo>
                    <a:pt x="10554" y="2453"/>
                  </a:lnTo>
                  <a:cubicBezTo>
                    <a:pt x="10576" y="2439"/>
                    <a:pt x="10597" y="2427"/>
                    <a:pt x="10618" y="2414"/>
                  </a:cubicBezTo>
                  <a:lnTo>
                    <a:pt x="10618" y="2414"/>
                  </a:lnTo>
                  <a:cubicBezTo>
                    <a:pt x="10621" y="2412"/>
                    <a:pt x="10624" y="2410"/>
                    <a:pt x="10627" y="2408"/>
                  </a:cubicBezTo>
                  <a:lnTo>
                    <a:pt x="10627" y="2408"/>
                  </a:lnTo>
                  <a:cubicBezTo>
                    <a:pt x="10648" y="2395"/>
                    <a:pt x="10668" y="2382"/>
                    <a:pt x="10688" y="2368"/>
                  </a:cubicBezTo>
                  <a:lnTo>
                    <a:pt x="10688" y="2368"/>
                  </a:lnTo>
                  <a:cubicBezTo>
                    <a:pt x="10690" y="2368"/>
                    <a:pt x="10691" y="2367"/>
                    <a:pt x="10692" y="2367"/>
                  </a:cubicBezTo>
                  <a:lnTo>
                    <a:pt x="10692" y="2367"/>
                  </a:lnTo>
                  <a:cubicBezTo>
                    <a:pt x="10694" y="2365"/>
                    <a:pt x="10695" y="2364"/>
                    <a:pt x="10698" y="2363"/>
                  </a:cubicBezTo>
                  <a:lnTo>
                    <a:pt x="10698" y="2363"/>
                  </a:lnTo>
                  <a:cubicBezTo>
                    <a:pt x="10715" y="2351"/>
                    <a:pt x="10733" y="2339"/>
                    <a:pt x="10750" y="2327"/>
                  </a:cubicBezTo>
                  <a:lnTo>
                    <a:pt x="10750" y="2327"/>
                  </a:lnTo>
                  <a:cubicBezTo>
                    <a:pt x="10751" y="2327"/>
                    <a:pt x="10751" y="2327"/>
                    <a:pt x="10752" y="2326"/>
                  </a:cubicBezTo>
                  <a:lnTo>
                    <a:pt x="10752" y="2326"/>
                  </a:lnTo>
                  <a:cubicBezTo>
                    <a:pt x="10769" y="2315"/>
                    <a:pt x="10785" y="2303"/>
                    <a:pt x="10802" y="2291"/>
                  </a:cubicBezTo>
                  <a:lnTo>
                    <a:pt x="10802" y="2291"/>
                  </a:lnTo>
                  <a:cubicBezTo>
                    <a:pt x="10805" y="2289"/>
                    <a:pt x="10807" y="2287"/>
                    <a:pt x="10810" y="2285"/>
                  </a:cubicBezTo>
                  <a:lnTo>
                    <a:pt x="10810" y="2285"/>
                  </a:lnTo>
                  <a:cubicBezTo>
                    <a:pt x="10826" y="2273"/>
                    <a:pt x="10842" y="2262"/>
                    <a:pt x="10857" y="2250"/>
                  </a:cubicBezTo>
                  <a:lnTo>
                    <a:pt x="10857" y="2250"/>
                  </a:lnTo>
                  <a:cubicBezTo>
                    <a:pt x="10860" y="2247"/>
                    <a:pt x="10863" y="2245"/>
                    <a:pt x="10866" y="2243"/>
                  </a:cubicBezTo>
                  <a:lnTo>
                    <a:pt x="10866" y="2243"/>
                  </a:lnTo>
                  <a:cubicBezTo>
                    <a:pt x="10882" y="2231"/>
                    <a:pt x="10897" y="2219"/>
                    <a:pt x="10912" y="2207"/>
                  </a:cubicBezTo>
                  <a:lnTo>
                    <a:pt x="10912" y="2207"/>
                  </a:lnTo>
                  <a:cubicBezTo>
                    <a:pt x="10913" y="2207"/>
                    <a:pt x="10913" y="2206"/>
                    <a:pt x="10913" y="2206"/>
                  </a:cubicBezTo>
                  <a:lnTo>
                    <a:pt x="10913" y="2206"/>
                  </a:lnTo>
                  <a:cubicBezTo>
                    <a:pt x="10915" y="2205"/>
                    <a:pt x="10916" y="2204"/>
                    <a:pt x="10918" y="2202"/>
                  </a:cubicBezTo>
                  <a:lnTo>
                    <a:pt x="10918" y="2202"/>
                  </a:lnTo>
                  <a:cubicBezTo>
                    <a:pt x="10930" y="2192"/>
                    <a:pt x="10942" y="2182"/>
                    <a:pt x="10954" y="2172"/>
                  </a:cubicBezTo>
                  <a:lnTo>
                    <a:pt x="10954" y="2172"/>
                  </a:lnTo>
                  <a:cubicBezTo>
                    <a:pt x="10957" y="2170"/>
                    <a:pt x="10960" y="2168"/>
                    <a:pt x="10963" y="2165"/>
                  </a:cubicBezTo>
                  <a:lnTo>
                    <a:pt x="10963" y="2165"/>
                  </a:lnTo>
                  <a:cubicBezTo>
                    <a:pt x="10975" y="2154"/>
                    <a:pt x="10989" y="2144"/>
                    <a:pt x="11001" y="2132"/>
                  </a:cubicBezTo>
                  <a:lnTo>
                    <a:pt x="11001" y="2132"/>
                  </a:lnTo>
                  <a:cubicBezTo>
                    <a:pt x="11003" y="2130"/>
                    <a:pt x="11006" y="2128"/>
                    <a:pt x="11008" y="2125"/>
                  </a:cubicBezTo>
                  <a:lnTo>
                    <a:pt x="11008" y="2125"/>
                  </a:lnTo>
                  <a:cubicBezTo>
                    <a:pt x="11020" y="2115"/>
                    <a:pt x="11031" y="2105"/>
                    <a:pt x="11042" y="2095"/>
                  </a:cubicBezTo>
                  <a:lnTo>
                    <a:pt x="11042" y="2095"/>
                  </a:lnTo>
                  <a:cubicBezTo>
                    <a:pt x="11044" y="2093"/>
                    <a:pt x="11046" y="2091"/>
                    <a:pt x="11048" y="2090"/>
                  </a:cubicBezTo>
                  <a:lnTo>
                    <a:pt x="11048" y="2090"/>
                  </a:lnTo>
                  <a:cubicBezTo>
                    <a:pt x="11060" y="2078"/>
                    <a:pt x="11071" y="2067"/>
                    <a:pt x="11083" y="2055"/>
                  </a:cubicBezTo>
                  <a:lnTo>
                    <a:pt x="11083" y="2055"/>
                  </a:lnTo>
                  <a:cubicBezTo>
                    <a:pt x="11084" y="2054"/>
                    <a:pt x="11085" y="2053"/>
                    <a:pt x="11086" y="2052"/>
                  </a:cubicBezTo>
                  <a:lnTo>
                    <a:pt x="11086" y="2052"/>
                  </a:lnTo>
                  <a:cubicBezTo>
                    <a:pt x="11088" y="2050"/>
                    <a:pt x="11090" y="2049"/>
                    <a:pt x="11091" y="2047"/>
                  </a:cubicBezTo>
                  <a:lnTo>
                    <a:pt x="11091" y="2047"/>
                  </a:lnTo>
                  <a:cubicBezTo>
                    <a:pt x="11101" y="2037"/>
                    <a:pt x="11111" y="2027"/>
                    <a:pt x="11121" y="2017"/>
                  </a:cubicBezTo>
                  <a:lnTo>
                    <a:pt x="11121" y="2017"/>
                  </a:lnTo>
                  <a:cubicBezTo>
                    <a:pt x="11122" y="2016"/>
                    <a:pt x="11122" y="2015"/>
                    <a:pt x="11124" y="2014"/>
                  </a:cubicBezTo>
                  <a:lnTo>
                    <a:pt x="11124" y="2014"/>
                  </a:lnTo>
                  <a:cubicBezTo>
                    <a:pt x="11134" y="2003"/>
                    <a:pt x="11145" y="1991"/>
                    <a:pt x="11155" y="1981"/>
                  </a:cubicBezTo>
                  <a:lnTo>
                    <a:pt x="11155" y="1981"/>
                  </a:lnTo>
                  <a:cubicBezTo>
                    <a:pt x="11157" y="1978"/>
                    <a:pt x="11159" y="1975"/>
                    <a:pt x="11162" y="1973"/>
                  </a:cubicBezTo>
                  <a:lnTo>
                    <a:pt x="11162" y="1973"/>
                  </a:lnTo>
                  <a:cubicBezTo>
                    <a:pt x="11171" y="1963"/>
                    <a:pt x="11179" y="1953"/>
                    <a:pt x="11187" y="1943"/>
                  </a:cubicBezTo>
                  <a:lnTo>
                    <a:pt x="11187" y="1943"/>
                  </a:lnTo>
                  <a:cubicBezTo>
                    <a:pt x="11189" y="1942"/>
                    <a:pt x="11191" y="1940"/>
                    <a:pt x="11192" y="1938"/>
                  </a:cubicBezTo>
                  <a:lnTo>
                    <a:pt x="11192" y="1938"/>
                  </a:lnTo>
                  <a:cubicBezTo>
                    <a:pt x="11201" y="1927"/>
                    <a:pt x="11210" y="1916"/>
                    <a:pt x="11219" y="1904"/>
                  </a:cubicBezTo>
                  <a:lnTo>
                    <a:pt x="11219" y="1904"/>
                  </a:lnTo>
                  <a:cubicBezTo>
                    <a:pt x="11220" y="1903"/>
                    <a:pt x="11221" y="1902"/>
                    <a:pt x="11222" y="1901"/>
                  </a:cubicBezTo>
                  <a:lnTo>
                    <a:pt x="11222" y="1901"/>
                  </a:lnTo>
                  <a:cubicBezTo>
                    <a:pt x="11224" y="1899"/>
                    <a:pt x="11225" y="1898"/>
                    <a:pt x="11226" y="1896"/>
                  </a:cubicBezTo>
                  <a:lnTo>
                    <a:pt x="11226" y="1896"/>
                  </a:lnTo>
                  <a:cubicBezTo>
                    <a:pt x="11234" y="1887"/>
                    <a:pt x="11240" y="1878"/>
                    <a:pt x="11247" y="1869"/>
                  </a:cubicBezTo>
                  <a:lnTo>
                    <a:pt x="11247" y="1869"/>
                  </a:lnTo>
                  <a:cubicBezTo>
                    <a:pt x="11249" y="1866"/>
                    <a:pt x="11250" y="1864"/>
                    <a:pt x="11252" y="1862"/>
                  </a:cubicBezTo>
                  <a:lnTo>
                    <a:pt x="11252" y="1862"/>
                  </a:lnTo>
                  <a:cubicBezTo>
                    <a:pt x="11260" y="1850"/>
                    <a:pt x="11268" y="1840"/>
                    <a:pt x="11276" y="1829"/>
                  </a:cubicBezTo>
                  <a:lnTo>
                    <a:pt x="11276" y="1829"/>
                  </a:lnTo>
                  <a:cubicBezTo>
                    <a:pt x="11277" y="1826"/>
                    <a:pt x="11279" y="1823"/>
                    <a:pt x="11281" y="1821"/>
                  </a:cubicBezTo>
                  <a:lnTo>
                    <a:pt x="11281" y="1821"/>
                  </a:lnTo>
                  <a:cubicBezTo>
                    <a:pt x="11287" y="1812"/>
                    <a:pt x="11293" y="1803"/>
                    <a:pt x="11299" y="1794"/>
                  </a:cubicBezTo>
                  <a:lnTo>
                    <a:pt x="11299" y="1794"/>
                  </a:lnTo>
                  <a:cubicBezTo>
                    <a:pt x="11301" y="1791"/>
                    <a:pt x="11303" y="1788"/>
                    <a:pt x="11305" y="1785"/>
                  </a:cubicBezTo>
                  <a:lnTo>
                    <a:pt x="11305" y="1785"/>
                  </a:lnTo>
                  <a:cubicBezTo>
                    <a:pt x="11312" y="1774"/>
                    <a:pt x="11318" y="1763"/>
                    <a:pt x="11326" y="1752"/>
                  </a:cubicBezTo>
                  <a:lnTo>
                    <a:pt x="11326" y="1752"/>
                  </a:lnTo>
                  <a:cubicBezTo>
                    <a:pt x="11326" y="1751"/>
                    <a:pt x="11326" y="1751"/>
                    <a:pt x="11326" y="1750"/>
                  </a:cubicBezTo>
                  <a:lnTo>
                    <a:pt x="11326" y="1750"/>
                  </a:lnTo>
                  <a:cubicBezTo>
                    <a:pt x="11327" y="1749"/>
                    <a:pt x="11328" y="1747"/>
                    <a:pt x="11328" y="1746"/>
                  </a:cubicBezTo>
                  <a:lnTo>
                    <a:pt x="11328" y="1746"/>
                  </a:lnTo>
                  <a:cubicBezTo>
                    <a:pt x="11335" y="1737"/>
                    <a:pt x="11340" y="1727"/>
                    <a:pt x="11345" y="1717"/>
                  </a:cubicBezTo>
                  <a:lnTo>
                    <a:pt x="11345" y="1717"/>
                  </a:lnTo>
                  <a:cubicBezTo>
                    <a:pt x="11347" y="1714"/>
                    <a:pt x="11348" y="1711"/>
                    <a:pt x="11350" y="1708"/>
                  </a:cubicBezTo>
                  <a:lnTo>
                    <a:pt x="11350" y="1708"/>
                  </a:lnTo>
                  <a:cubicBezTo>
                    <a:pt x="11356" y="1697"/>
                    <a:pt x="11361" y="1686"/>
                    <a:pt x="11367" y="1675"/>
                  </a:cubicBezTo>
                  <a:lnTo>
                    <a:pt x="11367" y="1675"/>
                  </a:lnTo>
                  <a:cubicBezTo>
                    <a:pt x="11367" y="1675"/>
                    <a:pt x="11367" y="1674"/>
                    <a:pt x="11368" y="1674"/>
                  </a:cubicBezTo>
                  <a:lnTo>
                    <a:pt x="11368" y="1674"/>
                  </a:lnTo>
                  <a:cubicBezTo>
                    <a:pt x="11373" y="1663"/>
                    <a:pt x="11378" y="1651"/>
                    <a:pt x="11384" y="1640"/>
                  </a:cubicBezTo>
                  <a:lnTo>
                    <a:pt x="11384" y="1640"/>
                  </a:lnTo>
                  <a:cubicBezTo>
                    <a:pt x="11385" y="1636"/>
                    <a:pt x="11386" y="1633"/>
                    <a:pt x="11388" y="1630"/>
                  </a:cubicBezTo>
                  <a:lnTo>
                    <a:pt x="11388" y="1630"/>
                  </a:lnTo>
                  <a:cubicBezTo>
                    <a:pt x="11392" y="1620"/>
                    <a:pt x="11396" y="1611"/>
                    <a:pt x="11400" y="1601"/>
                  </a:cubicBezTo>
                  <a:lnTo>
                    <a:pt x="11400" y="1601"/>
                  </a:lnTo>
                  <a:cubicBezTo>
                    <a:pt x="11400" y="1600"/>
                    <a:pt x="11401" y="1598"/>
                    <a:pt x="11402" y="1597"/>
                  </a:cubicBezTo>
                  <a:lnTo>
                    <a:pt x="11402" y="1597"/>
                  </a:lnTo>
                  <a:cubicBezTo>
                    <a:pt x="11402" y="1596"/>
                    <a:pt x="11402" y="1596"/>
                    <a:pt x="11402" y="1595"/>
                  </a:cubicBezTo>
                  <a:lnTo>
                    <a:pt x="11402" y="1595"/>
                  </a:lnTo>
                  <a:cubicBezTo>
                    <a:pt x="11407" y="1583"/>
                    <a:pt x="11411" y="1572"/>
                    <a:pt x="11416" y="1560"/>
                  </a:cubicBezTo>
                  <a:lnTo>
                    <a:pt x="11416" y="1560"/>
                  </a:lnTo>
                  <a:cubicBezTo>
                    <a:pt x="11416" y="1557"/>
                    <a:pt x="11417" y="1555"/>
                    <a:pt x="11418" y="1552"/>
                  </a:cubicBezTo>
                  <a:lnTo>
                    <a:pt x="11418" y="1552"/>
                  </a:lnTo>
                  <a:cubicBezTo>
                    <a:pt x="11421" y="1542"/>
                    <a:pt x="11424" y="1532"/>
                    <a:pt x="11427" y="1522"/>
                  </a:cubicBezTo>
                  <a:lnTo>
                    <a:pt x="11427" y="1522"/>
                  </a:lnTo>
                  <a:cubicBezTo>
                    <a:pt x="11428" y="1520"/>
                    <a:pt x="11429" y="1517"/>
                    <a:pt x="11430" y="1515"/>
                  </a:cubicBezTo>
                  <a:lnTo>
                    <a:pt x="11430" y="1515"/>
                  </a:lnTo>
                  <a:cubicBezTo>
                    <a:pt x="11433" y="1503"/>
                    <a:pt x="11437" y="1491"/>
                    <a:pt x="11439" y="1479"/>
                  </a:cubicBezTo>
                  <a:lnTo>
                    <a:pt x="11439" y="1479"/>
                  </a:lnTo>
                  <a:cubicBezTo>
                    <a:pt x="11440" y="1476"/>
                    <a:pt x="11441" y="1474"/>
                    <a:pt x="11441" y="1472"/>
                  </a:cubicBezTo>
                  <a:lnTo>
                    <a:pt x="11441" y="1472"/>
                  </a:lnTo>
                  <a:cubicBezTo>
                    <a:pt x="11444" y="1462"/>
                    <a:pt x="11446" y="1452"/>
                    <a:pt x="11448" y="1442"/>
                  </a:cubicBezTo>
                  <a:lnTo>
                    <a:pt x="11448" y="1442"/>
                  </a:lnTo>
                  <a:cubicBezTo>
                    <a:pt x="11448" y="1440"/>
                    <a:pt x="11448" y="1438"/>
                    <a:pt x="11449" y="1436"/>
                  </a:cubicBezTo>
                  <a:lnTo>
                    <a:pt x="11449" y="1436"/>
                  </a:lnTo>
                  <a:cubicBezTo>
                    <a:pt x="11449" y="1435"/>
                    <a:pt x="11449" y="1434"/>
                    <a:pt x="11449" y="1432"/>
                  </a:cubicBezTo>
                  <a:lnTo>
                    <a:pt x="11449" y="1432"/>
                  </a:lnTo>
                  <a:cubicBezTo>
                    <a:pt x="11452" y="1422"/>
                    <a:pt x="11454" y="1411"/>
                    <a:pt x="11455" y="1399"/>
                  </a:cubicBezTo>
                  <a:lnTo>
                    <a:pt x="11455" y="1399"/>
                  </a:lnTo>
                  <a:cubicBezTo>
                    <a:pt x="11457" y="1388"/>
                    <a:pt x="11459" y="1376"/>
                    <a:pt x="11460" y="1365"/>
                  </a:cubicBezTo>
                </a:path>
              </a:pathLst>
            </a:custGeom>
            <a:solidFill>
              <a:srgbClr val="0057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85" name="Google Shape;1885;p36"/>
            <p:cNvSpPr/>
            <p:nvPr/>
          </p:nvSpPr>
          <p:spPr>
            <a:xfrm>
              <a:off x="7625208" y="5674788"/>
              <a:ext cx="1028470" cy="382941"/>
            </a:xfrm>
            <a:custGeom>
              <a:avLst/>
              <a:gdLst/>
              <a:ahLst/>
              <a:cxnLst/>
              <a:rect l="l" t="t" r="r" b="b"/>
              <a:pathLst>
                <a:path w="4561" h="1699" extrusionOk="0">
                  <a:moveTo>
                    <a:pt x="2407" y="15"/>
                  </a:moveTo>
                  <a:lnTo>
                    <a:pt x="2407" y="15"/>
                  </a:lnTo>
                  <a:cubicBezTo>
                    <a:pt x="1186" y="0"/>
                    <a:pt x="140" y="361"/>
                    <a:pt x="70" y="822"/>
                  </a:cubicBezTo>
                  <a:lnTo>
                    <a:pt x="70" y="822"/>
                  </a:lnTo>
                  <a:cubicBezTo>
                    <a:pt x="0" y="1283"/>
                    <a:pt x="933" y="1669"/>
                    <a:pt x="2152" y="1683"/>
                  </a:cubicBezTo>
                  <a:lnTo>
                    <a:pt x="2152" y="1683"/>
                  </a:lnTo>
                  <a:cubicBezTo>
                    <a:pt x="3372" y="1698"/>
                    <a:pt x="4419" y="1337"/>
                    <a:pt x="4490" y="876"/>
                  </a:cubicBezTo>
                  <a:lnTo>
                    <a:pt x="4490" y="876"/>
                  </a:lnTo>
                  <a:cubicBezTo>
                    <a:pt x="4560" y="415"/>
                    <a:pt x="3628" y="29"/>
                    <a:pt x="2407" y="15"/>
                  </a:cubicBezTo>
                  <a:close/>
                  <a:moveTo>
                    <a:pt x="2219" y="1243"/>
                  </a:moveTo>
                  <a:lnTo>
                    <a:pt x="2219" y="1243"/>
                  </a:lnTo>
                  <a:cubicBezTo>
                    <a:pt x="1644" y="1236"/>
                    <a:pt x="1204" y="1054"/>
                    <a:pt x="1236" y="836"/>
                  </a:cubicBezTo>
                  <a:lnTo>
                    <a:pt x="1236" y="836"/>
                  </a:lnTo>
                  <a:cubicBezTo>
                    <a:pt x="1270" y="619"/>
                    <a:pt x="1763" y="448"/>
                    <a:pt x="2339" y="455"/>
                  </a:cubicBezTo>
                  <a:lnTo>
                    <a:pt x="2339" y="455"/>
                  </a:lnTo>
                  <a:cubicBezTo>
                    <a:pt x="2915" y="462"/>
                    <a:pt x="3355" y="644"/>
                    <a:pt x="3322" y="862"/>
                  </a:cubicBezTo>
                  <a:lnTo>
                    <a:pt x="3322" y="862"/>
                  </a:lnTo>
                  <a:cubicBezTo>
                    <a:pt x="3289" y="1079"/>
                    <a:pt x="2795" y="1250"/>
                    <a:pt x="2219" y="124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86" name="Google Shape;1886;p36"/>
            <p:cNvSpPr/>
            <p:nvPr/>
          </p:nvSpPr>
          <p:spPr>
            <a:xfrm>
              <a:off x="6848469" y="5379734"/>
              <a:ext cx="2581723" cy="976794"/>
            </a:xfrm>
            <a:custGeom>
              <a:avLst/>
              <a:gdLst/>
              <a:ahLst/>
              <a:cxnLst/>
              <a:rect l="l" t="t" r="r" b="b"/>
              <a:pathLst>
                <a:path w="6232704" h="2358145" extrusionOk="0">
                  <a:moveTo>
                    <a:pt x="3148751" y="958642"/>
                  </a:moveTo>
                  <a:cubicBezTo>
                    <a:pt x="3462396" y="962451"/>
                    <a:pt x="3701985" y="1061504"/>
                    <a:pt x="3684016" y="1180149"/>
                  </a:cubicBezTo>
                  <a:cubicBezTo>
                    <a:pt x="3666047" y="1298250"/>
                    <a:pt x="3397053" y="1391316"/>
                    <a:pt x="3083409" y="1387506"/>
                  </a:cubicBezTo>
                  <a:cubicBezTo>
                    <a:pt x="2770309" y="1383696"/>
                    <a:pt x="2530719" y="1284644"/>
                    <a:pt x="2548144" y="1165999"/>
                  </a:cubicBezTo>
                  <a:cubicBezTo>
                    <a:pt x="2566657" y="1047898"/>
                    <a:pt x="2835107" y="954832"/>
                    <a:pt x="3148751" y="958642"/>
                  </a:cubicBezTo>
                  <a:close/>
                  <a:moveTo>
                    <a:pt x="3185494" y="721025"/>
                  </a:moveTo>
                  <a:cubicBezTo>
                    <a:pt x="2520752" y="712856"/>
                    <a:pt x="1951284" y="909448"/>
                    <a:pt x="1913174" y="1160498"/>
                  </a:cubicBezTo>
                  <a:cubicBezTo>
                    <a:pt x="1875065" y="1411547"/>
                    <a:pt x="2383013" y="1621754"/>
                    <a:pt x="3046666" y="1629378"/>
                  </a:cubicBezTo>
                  <a:cubicBezTo>
                    <a:pt x="3710864" y="1637547"/>
                    <a:pt x="4280876" y="1440955"/>
                    <a:pt x="4319530" y="1189905"/>
                  </a:cubicBezTo>
                  <a:cubicBezTo>
                    <a:pt x="4357640" y="938855"/>
                    <a:pt x="3850237" y="728649"/>
                    <a:pt x="3185494" y="721025"/>
                  </a:cubicBezTo>
                  <a:close/>
                  <a:moveTo>
                    <a:pt x="3223059" y="472154"/>
                  </a:moveTo>
                  <a:cubicBezTo>
                    <a:pt x="4251477" y="484679"/>
                    <a:pt x="5037081" y="809246"/>
                    <a:pt x="4977739" y="1197529"/>
                  </a:cubicBezTo>
                  <a:cubicBezTo>
                    <a:pt x="4918397" y="1586356"/>
                    <a:pt x="4036974" y="1890774"/>
                    <a:pt x="3008556" y="1878249"/>
                  </a:cubicBezTo>
                  <a:cubicBezTo>
                    <a:pt x="1981227" y="1865724"/>
                    <a:pt x="1195623" y="1541157"/>
                    <a:pt x="1254965" y="1152329"/>
                  </a:cubicBezTo>
                  <a:cubicBezTo>
                    <a:pt x="1313763" y="764591"/>
                    <a:pt x="2195186" y="460173"/>
                    <a:pt x="3223059" y="472154"/>
                  </a:cubicBezTo>
                  <a:close/>
                  <a:moveTo>
                    <a:pt x="3262295" y="214529"/>
                  </a:moveTo>
                  <a:cubicBezTo>
                    <a:pt x="1858410" y="197655"/>
                    <a:pt x="653836" y="614065"/>
                    <a:pt x="573240" y="1144240"/>
                  </a:cubicBezTo>
                  <a:cubicBezTo>
                    <a:pt x="492100" y="1674415"/>
                    <a:pt x="1565435" y="2117498"/>
                    <a:pt x="2969864" y="2134372"/>
                  </a:cubicBezTo>
                  <a:cubicBezTo>
                    <a:pt x="4374293" y="2151791"/>
                    <a:pt x="5578869" y="1735380"/>
                    <a:pt x="5659463" y="1205205"/>
                  </a:cubicBezTo>
                  <a:cubicBezTo>
                    <a:pt x="5740059" y="675030"/>
                    <a:pt x="4667269" y="231948"/>
                    <a:pt x="3262295" y="214529"/>
                  </a:cubicBezTo>
                  <a:close/>
                  <a:moveTo>
                    <a:pt x="3294969" y="608"/>
                  </a:moveTo>
                  <a:cubicBezTo>
                    <a:pt x="5013611" y="21293"/>
                    <a:pt x="6326553" y="563443"/>
                    <a:pt x="6227443" y="1212281"/>
                  </a:cubicBezTo>
                  <a:cubicBezTo>
                    <a:pt x="6128333" y="1860575"/>
                    <a:pt x="4655288" y="2378231"/>
                    <a:pt x="2937190" y="2357546"/>
                  </a:cubicBezTo>
                  <a:cubicBezTo>
                    <a:pt x="1219093" y="2336862"/>
                    <a:pt x="-93850" y="1786002"/>
                    <a:pt x="5261" y="1137164"/>
                  </a:cubicBezTo>
                  <a:cubicBezTo>
                    <a:pt x="104371" y="488870"/>
                    <a:pt x="1577415" y="-20076"/>
                    <a:pt x="3294969" y="608"/>
                  </a:cubicBezTo>
                  <a:close/>
                </a:path>
              </a:pathLst>
            </a:custGeom>
            <a:solidFill>
              <a:srgbClr val="086D6E">
                <a:alpha val="77254"/>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87" name="Google Shape;1887;p36"/>
            <p:cNvSpPr/>
            <p:nvPr/>
          </p:nvSpPr>
          <p:spPr>
            <a:xfrm>
              <a:off x="8205451" y="1459340"/>
              <a:ext cx="259636" cy="1007390"/>
            </a:xfrm>
            <a:custGeom>
              <a:avLst/>
              <a:gdLst/>
              <a:ahLst/>
              <a:cxnLst/>
              <a:rect l="l" t="t" r="r" b="b"/>
              <a:pathLst>
                <a:path w="1694" h="5147" extrusionOk="0">
                  <a:moveTo>
                    <a:pt x="1" y="1899"/>
                  </a:moveTo>
                  <a:lnTo>
                    <a:pt x="0" y="5146"/>
                  </a:lnTo>
                  <a:lnTo>
                    <a:pt x="1107" y="4547"/>
                  </a:lnTo>
                  <a:lnTo>
                    <a:pt x="1693" y="0"/>
                  </a:lnTo>
                  <a:lnTo>
                    <a:pt x="1" y="1899"/>
                  </a:lnTo>
                </a:path>
              </a:pathLst>
            </a:custGeom>
            <a:solidFill>
              <a:srgbClr val="086D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88" name="Google Shape;1888;p36"/>
            <p:cNvSpPr/>
            <p:nvPr/>
          </p:nvSpPr>
          <p:spPr>
            <a:xfrm>
              <a:off x="7812705" y="1461081"/>
              <a:ext cx="261424" cy="1007390"/>
            </a:xfrm>
            <a:custGeom>
              <a:avLst/>
              <a:gdLst/>
              <a:ahLst/>
              <a:cxnLst/>
              <a:rect l="l" t="t" r="r" b="b"/>
              <a:pathLst>
                <a:path w="1691" h="5097" extrusionOk="0">
                  <a:moveTo>
                    <a:pt x="583" y="4529"/>
                  </a:moveTo>
                  <a:lnTo>
                    <a:pt x="1689" y="5096"/>
                  </a:lnTo>
                  <a:lnTo>
                    <a:pt x="1690" y="1848"/>
                  </a:lnTo>
                  <a:lnTo>
                    <a:pt x="0" y="0"/>
                  </a:lnTo>
                  <a:lnTo>
                    <a:pt x="583" y="4529"/>
                  </a:lnTo>
                </a:path>
              </a:pathLst>
            </a:custGeom>
            <a:solidFill>
              <a:srgbClr val="086D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89" name="Google Shape;1889;p36"/>
            <p:cNvSpPr/>
            <p:nvPr/>
          </p:nvSpPr>
          <p:spPr>
            <a:xfrm>
              <a:off x="8122534" y="5402253"/>
              <a:ext cx="639561" cy="438640"/>
            </a:xfrm>
            <a:custGeom>
              <a:avLst/>
              <a:gdLst/>
              <a:ahLst/>
              <a:cxnLst/>
              <a:rect l="l" t="t" r="r" b="b"/>
              <a:pathLst>
                <a:path w="2836" h="1945" extrusionOk="0">
                  <a:moveTo>
                    <a:pt x="537" y="1895"/>
                  </a:moveTo>
                  <a:lnTo>
                    <a:pt x="2835" y="131"/>
                  </a:lnTo>
                  <a:lnTo>
                    <a:pt x="2835" y="131"/>
                  </a:lnTo>
                  <a:cubicBezTo>
                    <a:pt x="2569" y="79"/>
                    <a:pt x="2288" y="35"/>
                    <a:pt x="1995" y="0"/>
                  </a:cubicBezTo>
                  <a:lnTo>
                    <a:pt x="70" y="1491"/>
                  </a:lnTo>
                  <a:lnTo>
                    <a:pt x="70" y="1491"/>
                  </a:lnTo>
                  <a:cubicBezTo>
                    <a:pt x="0" y="1544"/>
                    <a:pt x="56" y="1706"/>
                    <a:pt x="156" y="1826"/>
                  </a:cubicBezTo>
                  <a:lnTo>
                    <a:pt x="156" y="1826"/>
                  </a:lnTo>
                  <a:cubicBezTo>
                    <a:pt x="254" y="1944"/>
                    <a:pt x="478" y="1941"/>
                    <a:pt x="537" y="1895"/>
                  </a:cubicBezTo>
                </a:path>
              </a:pathLst>
            </a:custGeom>
            <a:solidFill>
              <a:srgbClr val="086D6E">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90" name="Google Shape;1890;p36"/>
            <p:cNvSpPr/>
            <p:nvPr/>
          </p:nvSpPr>
          <p:spPr>
            <a:xfrm>
              <a:off x="8064173" y="1688429"/>
              <a:ext cx="152852" cy="4161417"/>
            </a:xfrm>
            <a:custGeom>
              <a:avLst/>
              <a:gdLst/>
              <a:ahLst/>
              <a:cxnLst/>
              <a:rect l="l" t="t" r="r" b="b"/>
              <a:pathLst>
                <a:path w="653" h="13915" extrusionOk="0">
                  <a:moveTo>
                    <a:pt x="652" y="13763"/>
                  </a:moveTo>
                  <a:lnTo>
                    <a:pt x="652" y="13763"/>
                  </a:lnTo>
                  <a:cubicBezTo>
                    <a:pt x="652" y="13841"/>
                    <a:pt x="496" y="13906"/>
                    <a:pt x="335" y="13910"/>
                  </a:cubicBezTo>
                  <a:lnTo>
                    <a:pt x="335" y="13910"/>
                  </a:lnTo>
                  <a:cubicBezTo>
                    <a:pt x="170" y="13914"/>
                    <a:pt x="0" y="13855"/>
                    <a:pt x="2" y="13763"/>
                  </a:cubicBezTo>
                  <a:lnTo>
                    <a:pt x="2" y="286"/>
                  </a:lnTo>
                  <a:lnTo>
                    <a:pt x="2" y="286"/>
                  </a:lnTo>
                  <a:cubicBezTo>
                    <a:pt x="2" y="128"/>
                    <a:pt x="147" y="0"/>
                    <a:pt x="326" y="0"/>
                  </a:cubicBezTo>
                  <a:lnTo>
                    <a:pt x="326" y="0"/>
                  </a:lnTo>
                  <a:cubicBezTo>
                    <a:pt x="506" y="0"/>
                    <a:pt x="652" y="128"/>
                    <a:pt x="652" y="286"/>
                  </a:cubicBezTo>
                  <a:lnTo>
                    <a:pt x="652" y="13763"/>
                  </a:lnTo>
                </a:path>
              </a:pathLst>
            </a:custGeom>
            <a:solidFill>
              <a:srgbClr val="0057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50">
                <a:solidFill>
                  <a:schemeClr val="dk1"/>
                </a:solidFill>
                <a:latin typeface="Lato Light"/>
                <a:ea typeface="Lato Light"/>
                <a:cs typeface="Lato Light"/>
                <a:sym typeface="Lato Light"/>
              </a:endParaRPr>
            </a:p>
          </p:txBody>
        </p:sp>
        <p:sp>
          <p:nvSpPr>
            <p:cNvPr id="1891" name="Google Shape;1891;p36"/>
            <p:cNvSpPr/>
            <p:nvPr/>
          </p:nvSpPr>
          <p:spPr>
            <a:xfrm flipH="1">
              <a:off x="3710383" y="2544070"/>
              <a:ext cx="4049040" cy="753281"/>
            </a:xfrm>
            <a:prstGeom prst="chevron">
              <a:avLst>
                <a:gd name="adj" fmla="val 29491"/>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dk1"/>
                </a:solidFill>
                <a:latin typeface="Lato Light"/>
                <a:ea typeface="Lato Light"/>
                <a:cs typeface="Lato Light"/>
                <a:sym typeface="Lato Light"/>
              </a:endParaRPr>
            </a:p>
          </p:txBody>
        </p:sp>
        <p:sp>
          <p:nvSpPr>
            <p:cNvPr id="1892" name="Google Shape;1892;p36"/>
            <p:cNvSpPr/>
            <p:nvPr/>
          </p:nvSpPr>
          <p:spPr>
            <a:xfrm flipH="1">
              <a:off x="3710383" y="3375797"/>
              <a:ext cx="4049040" cy="716418"/>
            </a:xfrm>
            <a:prstGeom prst="chevron">
              <a:avLst>
                <a:gd name="adj" fmla="val 29491"/>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dk1"/>
                </a:solidFill>
                <a:latin typeface="Lato Light"/>
                <a:ea typeface="Lato Light"/>
                <a:cs typeface="Lato Light"/>
                <a:sym typeface="Lato Light"/>
              </a:endParaRPr>
            </a:p>
          </p:txBody>
        </p:sp>
        <p:sp>
          <p:nvSpPr>
            <p:cNvPr id="1893" name="Google Shape;1893;p36"/>
            <p:cNvSpPr/>
            <p:nvPr/>
          </p:nvSpPr>
          <p:spPr>
            <a:xfrm flipH="1">
              <a:off x="3710383" y="4150663"/>
              <a:ext cx="4049041" cy="704097"/>
            </a:xfrm>
            <a:prstGeom prst="chevron">
              <a:avLst>
                <a:gd name="adj" fmla="val 29491"/>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dk1"/>
                </a:solidFill>
                <a:latin typeface="Lato Light"/>
                <a:ea typeface="Lato Light"/>
                <a:cs typeface="Lato Light"/>
                <a:sym typeface="Lato Light"/>
              </a:endParaRPr>
            </a:p>
          </p:txBody>
        </p:sp>
        <p:sp>
          <p:nvSpPr>
            <p:cNvPr id="1894" name="Google Shape;1894;p36"/>
            <p:cNvSpPr/>
            <p:nvPr/>
          </p:nvSpPr>
          <p:spPr>
            <a:xfrm flipH="1">
              <a:off x="3710382" y="4911164"/>
              <a:ext cx="4083072" cy="702184"/>
            </a:xfrm>
            <a:prstGeom prst="chevron">
              <a:avLst>
                <a:gd name="adj" fmla="val 29491"/>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dk1"/>
                </a:solidFill>
                <a:latin typeface="Lato Light"/>
                <a:ea typeface="Lato Light"/>
                <a:cs typeface="Lato Light"/>
                <a:sym typeface="Lato Light"/>
              </a:endParaRPr>
            </a:p>
          </p:txBody>
        </p:sp>
        <p:sp>
          <p:nvSpPr>
            <p:cNvPr id="1895" name="Google Shape;1895;p36"/>
            <p:cNvSpPr/>
            <p:nvPr/>
          </p:nvSpPr>
          <p:spPr>
            <a:xfrm flipH="1">
              <a:off x="7625208" y="3362430"/>
              <a:ext cx="610409" cy="729038"/>
            </a:xfrm>
            <a:prstGeom prst="homePlate">
              <a:avLst>
                <a:gd name="adj" fmla="val 29904"/>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lt1"/>
                </a:solidFill>
                <a:latin typeface="Lato Light"/>
                <a:ea typeface="Lato Light"/>
                <a:cs typeface="Lato Light"/>
                <a:sym typeface="Lato Light"/>
              </a:endParaRPr>
            </a:p>
          </p:txBody>
        </p:sp>
        <p:sp>
          <p:nvSpPr>
            <p:cNvPr id="1896" name="Google Shape;1896;p36"/>
            <p:cNvSpPr/>
            <p:nvPr/>
          </p:nvSpPr>
          <p:spPr>
            <a:xfrm flipH="1">
              <a:off x="7618241" y="2545538"/>
              <a:ext cx="617376" cy="751814"/>
            </a:xfrm>
            <a:prstGeom prst="homePlate">
              <a:avLst>
                <a:gd name="adj" fmla="val 29904"/>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lt1"/>
                </a:solidFill>
                <a:latin typeface="Lato Light"/>
                <a:ea typeface="Lato Light"/>
                <a:cs typeface="Lato Light"/>
                <a:sym typeface="Lato Light"/>
              </a:endParaRPr>
            </a:p>
          </p:txBody>
        </p:sp>
        <p:sp>
          <p:nvSpPr>
            <p:cNvPr id="1897" name="Google Shape;1897;p36"/>
            <p:cNvSpPr/>
            <p:nvPr/>
          </p:nvSpPr>
          <p:spPr>
            <a:xfrm flipH="1">
              <a:off x="7618241" y="4162203"/>
              <a:ext cx="617376" cy="702184"/>
            </a:xfrm>
            <a:prstGeom prst="homePlate">
              <a:avLst>
                <a:gd name="adj" fmla="val 29904"/>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lt1"/>
                </a:solidFill>
                <a:latin typeface="Lato Light"/>
                <a:ea typeface="Lato Light"/>
                <a:cs typeface="Lato Light"/>
                <a:sym typeface="Lato Light"/>
              </a:endParaRPr>
            </a:p>
          </p:txBody>
        </p:sp>
        <p:sp>
          <p:nvSpPr>
            <p:cNvPr id="1898" name="Google Shape;1898;p36"/>
            <p:cNvSpPr/>
            <p:nvPr/>
          </p:nvSpPr>
          <p:spPr>
            <a:xfrm flipH="1">
              <a:off x="7653746" y="4910345"/>
              <a:ext cx="581871" cy="699595"/>
            </a:xfrm>
            <a:prstGeom prst="homePlate">
              <a:avLst>
                <a:gd name="adj" fmla="val 29904"/>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67">
                <a:solidFill>
                  <a:schemeClr val="lt1"/>
                </a:solidFill>
                <a:latin typeface="Lato Light"/>
                <a:ea typeface="Lato Light"/>
                <a:cs typeface="Lato Light"/>
                <a:sym typeface="Lato Light"/>
              </a:endParaRPr>
            </a:p>
          </p:txBody>
        </p:sp>
      </p:grpSp>
      <p:sp>
        <p:nvSpPr>
          <p:cNvPr id="1899" name="Google Shape;1899;p36"/>
          <p:cNvSpPr txBox="1"/>
          <p:nvPr/>
        </p:nvSpPr>
        <p:spPr>
          <a:xfrm>
            <a:off x="2118361" y="2179585"/>
            <a:ext cx="1925527"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200">
                <a:solidFill>
                  <a:schemeClr val="lt1"/>
                </a:solidFill>
                <a:latin typeface="Calibri"/>
                <a:ea typeface="Calibri"/>
                <a:cs typeface="Calibri"/>
                <a:sym typeface="Calibri"/>
              </a:rPr>
              <a:t>Tone at the top</a:t>
            </a:r>
            <a:endParaRPr/>
          </a:p>
        </p:txBody>
      </p:sp>
      <p:sp>
        <p:nvSpPr>
          <p:cNvPr id="1900" name="Google Shape;1900;p36"/>
          <p:cNvSpPr txBox="1"/>
          <p:nvPr/>
        </p:nvSpPr>
        <p:spPr>
          <a:xfrm>
            <a:off x="2094436" y="2983205"/>
            <a:ext cx="3316803"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200">
                <a:solidFill>
                  <a:schemeClr val="lt1"/>
                </a:solidFill>
                <a:latin typeface="Calibri"/>
                <a:ea typeface="Calibri"/>
                <a:cs typeface="Calibri"/>
                <a:sym typeface="Calibri"/>
              </a:rPr>
              <a:t>Code of conduct or ethics</a:t>
            </a:r>
            <a:endParaRPr/>
          </a:p>
        </p:txBody>
      </p:sp>
      <p:sp>
        <p:nvSpPr>
          <p:cNvPr id="1901" name="Google Shape;1901;p36"/>
          <p:cNvSpPr txBox="1"/>
          <p:nvPr/>
        </p:nvSpPr>
        <p:spPr>
          <a:xfrm>
            <a:off x="2029185" y="3595628"/>
            <a:ext cx="3842228" cy="76944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200">
                <a:solidFill>
                  <a:schemeClr val="lt1"/>
                </a:solidFill>
                <a:latin typeface="Calibri"/>
                <a:ea typeface="Calibri"/>
                <a:cs typeface="Calibri"/>
                <a:sym typeface="Calibri"/>
              </a:rPr>
              <a:t>Risk performance implemented</a:t>
            </a:r>
            <a:br>
              <a:rPr lang="de-DE" sz="2200">
                <a:solidFill>
                  <a:schemeClr val="lt1"/>
                </a:solidFill>
                <a:latin typeface="Calibri"/>
                <a:ea typeface="Calibri"/>
                <a:cs typeface="Calibri"/>
                <a:sym typeface="Calibri"/>
              </a:rPr>
            </a:br>
            <a:r>
              <a:rPr lang="de-DE" sz="2200">
                <a:solidFill>
                  <a:schemeClr val="lt1"/>
                </a:solidFill>
                <a:latin typeface="Calibri"/>
                <a:ea typeface="Calibri"/>
                <a:cs typeface="Calibri"/>
                <a:sym typeface="Calibri"/>
              </a:rPr>
              <a:t> in incentive plans</a:t>
            </a:r>
            <a:endParaRPr/>
          </a:p>
        </p:txBody>
      </p:sp>
      <p:sp>
        <p:nvSpPr>
          <p:cNvPr id="1902" name="Google Shape;1902;p36"/>
          <p:cNvSpPr txBox="1"/>
          <p:nvPr/>
        </p:nvSpPr>
        <p:spPr>
          <a:xfrm>
            <a:off x="2038802" y="4356237"/>
            <a:ext cx="3245467" cy="76944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200">
                <a:solidFill>
                  <a:schemeClr val="lt1"/>
                </a:solidFill>
                <a:latin typeface="Calibri"/>
                <a:ea typeface="Calibri"/>
                <a:cs typeface="Calibri"/>
                <a:sym typeface="Calibri"/>
              </a:rPr>
              <a:t>Clearly defined roles </a:t>
            </a:r>
            <a:br>
              <a:rPr lang="de-DE" sz="2200">
                <a:solidFill>
                  <a:schemeClr val="lt1"/>
                </a:solidFill>
                <a:latin typeface="Calibri"/>
                <a:ea typeface="Calibri"/>
                <a:cs typeface="Calibri"/>
                <a:sym typeface="Calibri"/>
              </a:rPr>
            </a:br>
            <a:r>
              <a:rPr lang="de-DE" sz="2200">
                <a:solidFill>
                  <a:schemeClr val="lt1"/>
                </a:solidFill>
                <a:latin typeface="Calibri"/>
                <a:ea typeface="Calibri"/>
                <a:cs typeface="Calibri"/>
                <a:sym typeface="Calibri"/>
              </a:rPr>
              <a:t>and responsibilities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907" name="Google Shape;1907;p37"/>
          <p:cNvSpPr txBox="1">
            <a:spLocks noGrp="1"/>
          </p:cNvSpPr>
          <p:nvPr>
            <p:ph type="body" idx="1"/>
          </p:nvPr>
        </p:nvSpPr>
        <p:spPr>
          <a:xfrm>
            <a:off x="1813145" y="2268408"/>
            <a:ext cx="4621841" cy="452595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de-DE" dirty="0"/>
              <a:t>A positive </a:t>
            </a:r>
            <a:r>
              <a:rPr lang="de-DE" dirty="0" err="1"/>
              <a:t>risk</a:t>
            </a:r>
            <a:r>
              <a:rPr lang="de-DE" dirty="0"/>
              <a:t> </a:t>
            </a:r>
            <a:r>
              <a:rPr lang="de-DE" dirty="0" err="1"/>
              <a:t>culture</a:t>
            </a:r>
            <a:r>
              <a:rPr lang="de-DE" dirty="0"/>
              <a:t> </a:t>
            </a:r>
            <a:r>
              <a:rPr lang="de-DE" dirty="0" err="1"/>
              <a:t>is</a:t>
            </a:r>
            <a:r>
              <a:rPr lang="de-DE" dirty="0"/>
              <a:t> </a:t>
            </a:r>
            <a:r>
              <a:rPr lang="de-DE" dirty="0" err="1"/>
              <a:t>where</a:t>
            </a:r>
            <a:r>
              <a:rPr lang="de-DE" dirty="0"/>
              <a:t> </a:t>
            </a:r>
            <a:r>
              <a:rPr lang="de-DE" dirty="0" err="1"/>
              <a:t>staff</a:t>
            </a:r>
            <a:r>
              <a:rPr lang="de-DE" dirty="0"/>
              <a:t> at all </a:t>
            </a:r>
            <a:r>
              <a:rPr lang="de-DE" dirty="0" err="1"/>
              <a:t>levels</a:t>
            </a:r>
            <a:r>
              <a:rPr lang="de-DE" dirty="0"/>
              <a:t> </a:t>
            </a:r>
            <a:r>
              <a:rPr lang="de-DE" dirty="0" err="1"/>
              <a:t>practice</a:t>
            </a:r>
            <a:r>
              <a:rPr lang="de-DE" dirty="0"/>
              <a:t> </a:t>
            </a:r>
            <a:r>
              <a:rPr lang="de-DE" dirty="0" err="1"/>
              <a:t>adequate</a:t>
            </a:r>
            <a:r>
              <a:rPr lang="de-DE" dirty="0"/>
              <a:t> </a:t>
            </a:r>
            <a:r>
              <a:rPr lang="de-DE" dirty="0" err="1"/>
              <a:t>risk</a:t>
            </a:r>
            <a:r>
              <a:rPr lang="de-DE" dirty="0"/>
              <a:t> </a:t>
            </a:r>
            <a:r>
              <a:rPr lang="de-DE" dirty="0" err="1"/>
              <a:t>management</a:t>
            </a:r>
            <a:r>
              <a:rPr lang="de-DE" dirty="0"/>
              <a:t> </a:t>
            </a:r>
            <a:r>
              <a:rPr lang="de-DE" dirty="0" err="1"/>
              <a:t>as</a:t>
            </a:r>
            <a:r>
              <a:rPr lang="de-DE" dirty="0"/>
              <a:t> an integral </a:t>
            </a:r>
            <a:r>
              <a:rPr lang="de-DE" dirty="0" err="1"/>
              <a:t>part</a:t>
            </a:r>
            <a:r>
              <a:rPr lang="de-DE" dirty="0"/>
              <a:t> of </a:t>
            </a:r>
            <a:r>
              <a:rPr lang="de-DE" dirty="0" err="1"/>
              <a:t>their</a:t>
            </a:r>
            <a:r>
              <a:rPr lang="de-DE" dirty="0"/>
              <a:t> </a:t>
            </a:r>
            <a:r>
              <a:rPr lang="de-DE" dirty="0" err="1"/>
              <a:t>daily</a:t>
            </a:r>
            <a:r>
              <a:rPr lang="de-DE" dirty="0"/>
              <a:t> </a:t>
            </a:r>
            <a:r>
              <a:rPr lang="de-DE" dirty="0" err="1"/>
              <a:t>work</a:t>
            </a:r>
            <a:r>
              <a:rPr lang="de-DE" dirty="0"/>
              <a:t>. Such a </a:t>
            </a:r>
            <a:r>
              <a:rPr lang="de-DE" dirty="0" err="1"/>
              <a:t>culture</a:t>
            </a:r>
            <a:r>
              <a:rPr lang="de-DE" dirty="0"/>
              <a:t> </a:t>
            </a:r>
            <a:r>
              <a:rPr lang="de-DE" dirty="0" err="1"/>
              <a:t>encourages</a:t>
            </a:r>
            <a:r>
              <a:rPr lang="de-DE" dirty="0"/>
              <a:t> open </a:t>
            </a:r>
            <a:r>
              <a:rPr lang="de-DE" dirty="0" err="1"/>
              <a:t>discussion</a:t>
            </a:r>
            <a:r>
              <a:rPr lang="de-DE" dirty="0"/>
              <a:t> </a:t>
            </a:r>
            <a:r>
              <a:rPr lang="de-DE" dirty="0" err="1"/>
              <a:t>about</a:t>
            </a:r>
            <a:r>
              <a:rPr lang="de-DE" dirty="0"/>
              <a:t> </a:t>
            </a:r>
            <a:r>
              <a:rPr lang="de-DE" dirty="0" err="1"/>
              <a:t>uncertainties</a:t>
            </a:r>
            <a:r>
              <a:rPr lang="de-DE" dirty="0"/>
              <a:t> and </a:t>
            </a:r>
            <a:r>
              <a:rPr lang="de-DE" dirty="0" err="1"/>
              <a:t>opportunities</a:t>
            </a:r>
            <a:r>
              <a:rPr lang="de-DE" dirty="0"/>
              <a:t>, </a:t>
            </a:r>
            <a:r>
              <a:rPr lang="de-DE" dirty="0" err="1"/>
              <a:t>empowers</a:t>
            </a:r>
            <a:r>
              <a:rPr lang="de-DE" dirty="0"/>
              <a:t> </a:t>
            </a:r>
            <a:r>
              <a:rPr lang="de-DE" dirty="0" err="1"/>
              <a:t>staff</a:t>
            </a:r>
            <a:r>
              <a:rPr lang="de-DE" dirty="0"/>
              <a:t> to </a:t>
            </a:r>
            <a:r>
              <a:rPr lang="de-DE" dirty="0" err="1"/>
              <a:t>raise</a:t>
            </a:r>
            <a:r>
              <a:rPr lang="de-DE" dirty="0"/>
              <a:t> </a:t>
            </a:r>
            <a:r>
              <a:rPr lang="de-DE" dirty="0" err="1"/>
              <a:t>concerns</a:t>
            </a:r>
            <a:r>
              <a:rPr lang="de-DE" dirty="0"/>
              <a:t> and </a:t>
            </a:r>
            <a:r>
              <a:rPr lang="de-DE" dirty="0" err="1"/>
              <a:t>maintains</a:t>
            </a:r>
            <a:r>
              <a:rPr lang="de-DE" dirty="0"/>
              <a:t> </a:t>
            </a:r>
            <a:r>
              <a:rPr lang="de-DE" dirty="0" err="1"/>
              <a:t>procedures</a:t>
            </a:r>
            <a:r>
              <a:rPr lang="de-DE" dirty="0"/>
              <a:t> to </a:t>
            </a:r>
            <a:r>
              <a:rPr lang="de-DE" dirty="0" err="1"/>
              <a:t>elevate</a:t>
            </a:r>
            <a:r>
              <a:rPr lang="de-DE" dirty="0"/>
              <a:t> </a:t>
            </a:r>
            <a:r>
              <a:rPr lang="de-DE" dirty="0" err="1"/>
              <a:t>concerns</a:t>
            </a:r>
            <a:r>
              <a:rPr lang="de-DE" dirty="0"/>
              <a:t> to </a:t>
            </a:r>
            <a:r>
              <a:rPr lang="de-DE" dirty="0" err="1"/>
              <a:t>the</a:t>
            </a:r>
            <a:r>
              <a:rPr lang="de-DE" dirty="0"/>
              <a:t> </a:t>
            </a:r>
            <a:r>
              <a:rPr lang="de-DE" dirty="0" err="1"/>
              <a:t>appropriate</a:t>
            </a:r>
            <a:r>
              <a:rPr lang="de-DE" dirty="0"/>
              <a:t> </a:t>
            </a:r>
            <a:r>
              <a:rPr lang="de-DE" dirty="0" err="1"/>
              <a:t>levels</a:t>
            </a:r>
            <a:r>
              <a:rPr lang="de-DE" dirty="0"/>
              <a:t>.</a:t>
            </a:r>
            <a:endParaRPr dirty="0"/>
          </a:p>
        </p:txBody>
      </p:sp>
      <p:sp>
        <p:nvSpPr>
          <p:cNvPr id="1908" name="Google Shape;1908;p37"/>
          <p:cNvSpPr txBox="1">
            <a:spLocks noGrp="1"/>
          </p:cNvSpPr>
          <p:nvPr>
            <p:ph type="body" idx="3"/>
          </p:nvPr>
        </p:nvSpPr>
        <p:spPr>
          <a:xfrm>
            <a:off x="1718561" y="385011"/>
            <a:ext cx="4716425" cy="11359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de-DE"/>
              <a:t>Effects of Different Risk Cultures</a:t>
            </a:r>
            <a:endParaRPr/>
          </a:p>
        </p:txBody>
      </p:sp>
      <p:sp>
        <p:nvSpPr>
          <p:cNvPr id="1909" name="Google Shape;1909;p37"/>
          <p:cNvSpPr txBox="1"/>
          <p:nvPr/>
        </p:nvSpPr>
        <p:spPr>
          <a:xfrm>
            <a:off x="1799789" y="1521000"/>
            <a:ext cx="4553967" cy="61119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1800"/>
              <a:buFont typeface="Arial"/>
              <a:buNone/>
            </a:pPr>
            <a:r>
              <a:rPr lang="de-DE" sz="1800" b="0" i="0" dirty="0">
                <a:solidFill>
                  <a:schemeClr val="lt1"/>
                </a:solidFill>
                <a:latin typeface="Calibri"/>
                <a:ea typeface="Calibri"/>
                <a:cs typeface="Calibri"/>
                <a:sym typeface="Calibri"/>
              </a:rPr>
              <a:t>A positive </a:t>
            </a:r>
            <a:r>
              <a:rPr lang="de-DE" sz="1800" b="0" i="0" dirty="0" err="1">
                <a:solidFill>
                  <a:schemeClr val="lt1"/>
                </a:solidFill>
                <a:latin typeface="Calibri"/>
                <a:ea typeface="Calibri"/>
                <a:cs typeface="Calibri"/>
                <a:sym typeface="Calibri"/>
              </a:rPr>
              <a:t>risk</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culture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leads</a:t>
            </a:r>
            <a:r>
              <a:rPr lang="de-DE" sz="1800" b="0" i="0" dirty="0">
                <a:solidFill>
                  <a:schemeClr val="lt1"/>
                </a:solidFill>
                <a:latin typeface="Calibri"/>
                <a:ea typeface="Calibri"/>
                <a:cs typeface="Calibri"/>
                <a:sym typeface="Calibri"/>
              </a:rPr>
              <a:t> to </a:t>
            </a:r>
            <a:r>
              <a:rPr lang="de-DE" sz="1800" b="0" i="0" dirty="0" err="1">
                <a:solidFill>
                  <a:schemeClr val="lt1"/>
                </a:solidFill>
                <a:latin typeface="Calibri"/>
                <a:ea typeface="Calibri"/>
                <a:cs typeface="Calibri"/>
                <a:sym typeface="Calibri"/>
              </a:rPr>
              <a:t>better</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company</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performance</a:t>
            </a:r>
            <a:endParaRPr sz="1800" b="0" i="0" dirty="0">
              <a:solidFill>
                <a:schemeClr val="lt1"/>
              </a:solidFill>
              <a:latin typeface="Calibri"/>
              <a:ea typeface="Calibri"/>
              <a:cs typeface="Calibri"/>
              <a:sym typeface="Calibri"/>
            </a:endParaRPr>
          </a:p>
        </p:txBody>
      </p:sp>
      <p:sp>
        <p:nvSpPr>
          <p:cNvPr id="1910" name="Google Shape;1910;p37"/>
          <p:cNvSpPr txBox="1"/>
          <p:nvPr/>
        </p:nvSpPr>
        <p:spPr>
          <a:xfrm>
            <a:off x="7739291" y="241320"/>
            <a:ext cx="4340400" cy="2924700"/>
          </a:xfrm>
          <a:prstGeom prst="rect">
            <a:avLst/>
          </a:prstGeom>
          <a:noFill/>
          <a:ln>
            <a:noFill/>
          </a:ln>
        </p:spPr>
        <p:txBody>
          <a:bodyPr spcFirstLastPara="1" wrap="square" lIns="81575" tIns="40775" rIns="81575" bIns="40775" anchor="t" anchorCtr="0">
            <a:spAutoFit/>
          </a:bodyPr>
          <a:lstStyle/>
          <a:p>
            <a:pPr marL="0" marR="0" lvl="0" indent="0" algn="l" rtl="0">
              <a:lnSpc>
                <a:spcPct val="65833"/>
              </a:lnSpc>
              <a:spcBef>
                <a:spcPts val="0"/>
              </a:spcBef>
              <a:spcAft>
                <a:spcPts val="0"/>
              </a:spcAft>
              <a:buClr>
                <a:srgbClr val="F16924"/>
              </a:buClr>
              <a:buSzPts val="2400"/>
              <a:buFont typeface="Arial"/>
              <a:buNone/>
            </a:pPr>
            <a:r>
              <a:rPr lang="de-DE" sz="2400" b="1" dirty="0">
                <a:solidFill>
                  <a:srgbClr val="916395"/>
                </a:solidFill>
                <a:latin typeface="Calibri"/>
                <a:ea typeface="Calibri"/>
                <a:cs typeface="Calibri"/>
                <a:sym typeface="Calibri"/>
              </a:rPr>
              <a:t>Positive Risk Culture</a:t>
            </a:r>
            <a:endParaRPr dirty="0"/>
          </a:p>
          <a:p>
            <a:pPr marL="360363" marR="0" lvl="0" indent="-360363" algn="l" rtl="0">
              <a:lnSpc>
                <a:spcPct val="79000"/>
              </a:lnSpc>
              <a:spcBef>
                <a:spcPts val="400"/>
              </a:spcBef>
              <a:spcAft>
                <a:spcPts val="0"/>
              </a:spcAft>
              <a:buClr>
                <a:srgbClr val="F27954"/>
              </a:buClr>
              <a:buSzPts val="2000"/>
              <a:buFont typeface="Arial"/>
              <a:buChar char="•"/>
            </a:pPr>
            <a:r>
              <a:rPr lang="de-DE" sz="2000" dirty="0" err="1">
                <a:solidFill>
                  <a:srgbClr val="595959"/>
                </a:solidFill>
                <a:latin typeface="Calibri"/>
                <a:ea typeface="Calibri"/>
                <a:cs typeface="Calibri"/>
                <a:sym typeface="Calibri"/>
              </a:rPr>
              <a:t>Serves</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as</a:t>
            </a:r>
            <a:r>
              <a:rPr lang="de-DE" sz="2000" dirty="0">
                <a:solidFill>
                  <a:srgbClr val="595959"/>
                </a:solidFill>
                <a:latin typeface="Calibri"/>
                <a:ea typeface="Calibri"/>
                <a:cs typeface="Calibri"/>
                <a:sym typeface="Calibri"/>
              </a:rPr>
              <a:t> a </a:t>
            </a:r>
            <a:r>
              <a:rPr lang="de-DE" sz="2000" dirty="0" err="1">
                <a:solidFill>
                  <a:srgbClr val="595959"/>
                </a:solidFill>
                <a:latin typeface="Calibri"/>
                <a:ea typeface="Calibri"/>
                <a:cs typeface="Calibri"/>
                <a:sym typeface="Calibri"/>
              </a:rPr>
              <a:t>barometer</a:t>
            </a:r>
            <a:endParaRPr dirty="0"/>
          </a:p>
          <a:p>
            <a:pPr marL="360363" marR="0" lvl="0" indent="-360363" algn="l" rtl="0">
              <a:lnSpc>
                <a:spcPct val="79000"/>
              </a:lnSpc>
              <a:spcBef>
                <a:spcPts val="400"/>
              </a:spcBef>
              <a:spcAft>
                <a:spcPts val="0"/>
              </a:spcAft>
              <a:buClr>
                <a:srgbClr val="F16924"/>
              </a:buClr>
              <a:buSzPts val="2000"/>
              <a:buFont typeface="Arial"/>
              <a:buChar char="•"/>
            </a:pPr>
            <a:r>
              <a:rPr lang="de-DE" sz="2000" dirty="0" err="1">
                <a:solidFill>
                  <a:srgbClr val="595959"/>
                </a:solidFill>
                <a:latin typeface="Calibri"/>
                <a:ea typeface="Calibri"/>
                <a:cs typeface="Calibri"/>
                <a:sym typeface="Calibri"/>
              </a:rPr>
              <a:t>Reinforces</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messages</a:t>
            </a:r>
            <a:endParaRPr dirty="0"/>
          </a:p>
          <a:p>
            <a:pPr marL="360363" marR="0" lvl="0" indent="-3603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Guide </a:t>
            </a:r>
            <a:r>
              <a:rPr lang="de-DE" sz="2000" dirty="0" err="1">
                <a:solidFill>
                  <a:srgbClr val="595959"/>
                </a:solidFill>
                <a:latin typeface="Calibri"/>
                <a:ea typeface="Calibri"/>
                <a:cs typeface="Calibri"/>
                <a:sym typeface="Calibri"/>
              </a:rPr>
              <a:t>for</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judgement</a:t>
            </a:r>
            <a:endParaRPr dirty="0"/>
          </a:p>
          <a:p>
            <a:pPr marL="360363" marR="0" lvl="0" indent="-360363" algn="l" rtl="0">
              <a:lnSpc>
                <a:spcPct val="79000"/>
              </a:lnSpc>
              <a:spcBef>
                <a:spcPts val="400"/>
              </a:spcBef>
              <a:spcAft>
                <a:spcPts val="0"/>
              </a:spcAft>
              <a:buClr>
                <a:srgbClr val="F16924"/>
              </a:buClr>
              <a:buSzPts val="2000"/>
              <a:buFont typeface="Arial"/>
              <a:buChar char="•"/>
            </a:pPr>
            <a:r>
              <a:rPr lang="de-DE" sz="2000" dirty="0" err="1">
                <a:solidFill>
                  <a:srgbClr val="595959"/>
                </a:solidFill>
                <a:latin typeface="Calibri"/>
                <a:ea typeface="Calibri"/>
                <a:cs typeface="Calibri"/>
                <a:sym typeface="Calibri"/>
              </a:rPr>
              <a:t>Reduces</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errors</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permits</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learning</a:t>
            </a:r>
            <a:endParaRPr dirty="0"/>
          </a:p>
          <a:p>
            <a:pPr marL="360363" marR="0" lvl="0" indent="-360363" algn="l" rtl="0">
              <a:lnSpc>
                <a:spcPct val="79000"/>
              </a:lnSpc>
              <a:spcBef>
                <a:spcPts val="400"/>
              </a:spcBef>
              <a:spcAft>
                <a:spcPts val="0"/>
              </a:spcAft>
              <a:buClr>
                <a:srgbClr val="F16924"/>
              </a:buClr>
              <a:buSzPts val="2000"/>
              <a:buFont typeface="Arial"/>
              <a:buChar char="•"/>
            </a:pPr>
            <a:r>
              <a:rPr lang="de-DE" sz="2000" dirty="0" err="1">
                <a:solidFill>
                  <a:srgbClr val="595959"/>
                </a:solidFill>
                <a:latin typeface="Calibri"/>
                <a:ea typeface="Calibri"/>
                <a:cs typeface="Calibri"/>
                <a:sym typeface="Calibri"/>
              </a:rPr>
              <a:t>Promotes</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consistency</a:t>
            </a:r>
            <a:r>
              <a:rPr lang="de-DE" sz="2000" dirty="0">
                <a:solidFill>
                  <a:srgbClr val="595959"/>
                </a:solidFill>
                <a:latin typeface="Calibri"/>
                <a:ea typeface="Calibri"/>
                <a:cs typeface="Calibri"/>
                <a:sym typeface="Calibri"/>
              </a:rPr>
              <a:t> and </a:t>
            </a:r>
            <a:r>
              <a:rPr lang="de-DE" sz="2000" dirty="0" err="1">
                <a:solidFill>
                  <a:srgbClr val="595959"/>
                </a:solidFill>
                <a:latin typeface="Calibri"/>
                <a:ea typeface="Calibri"/>
                <a:cs typeface="Calibri"/>
                <a:sym typeface="Calibri"/>
              </a:rPr>
              <a:t>allow</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flexibility</a:t>
            </a:r>
            <a:endParaRPr dirty="0"/>
          </a:p>
          <a:p>
            <a:pPr marL="360363" marR="0" lvl="0" indent="-3603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Alert to ‘</a:t>
            </a:r>
            <a:r>
              <a:rPr lang="de-DE" sz="2000" dirty="0" err="1">
                <a:solidFill>
                  <a:srgbClr val="595959"/>
                </a:solidFill>
                <a:latin typeface="Calibri"/>
                <a:ea typeface="Calibri"/>
                <a:cs typeface="Calibri"/>
                <a:sym typeface="Calibri"/>
              </a:rPr>
              <a:t>weak</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signals</a:t>
            </a:r>
            <a:r>
              <a:rPr lang="de-DE" sz="2000" dirty="0">
                <a:solidFill>
                  <a:srgbClr val="595959"/>
                </a:solidFill>
                <a:latin typeface="Calibri"/>
                <a:ea typeface="Calibri"/>
                <a:cs typeface="Calibri"/>
                <a:sym typeface="Calibri"/>
              </a:rPr>
              <a:t>’</a:t>
            </a:r>
            <a:endParaRPr dirty="0"/>
          </a:p>
          <a:p>
            <a:pPr marL="360363" marR="0" lvl="0" indent="-360363" algn="l" rtl="0">
              <a:lnSpc>
                <a:spcPct val="79000"/>
              </a:lnSpc>
              <a:spcBef>
                <a:spcPts val="400"/>
              </a:spcBef>
              <a:spcAft>
                <a:spcPts val="0"/>
              </a:spcAft>
              <a:buClr>
                <a:srgbClr val="F16924"/>
              </a:buClr>
              <a:buSzPts val="2000"/>
              <a:buFont typeface="Arial"/>
              <a:buChar char="•"/>
            </a:pPr>
            <a:r>
              <a:rPr lang="de-DE" sz="2000" dirty="0" err="1">
                <a:solidFill>
                  <a:srgbClr val="595959"/>
                </a:solidFill>
                <a:latin typeface="Calibri"/>
                <a:ea typeface="Calibri"/>
                <a:cs typeface="Calibri"/>
                <a:sym typeface="Calibri"/>
              </a:rPr>
              <a:t>Allows</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reflection</a:t>
            </a:r>
            <a:endParaRPr dirty="0"/>
          </a:p>
          <a:p>
            <a:pPr marL="360363" marR="0" lvl="0" indent="-3603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Boosts </a:t>
            </a:r>
            <a:r>
              <a:rPr lang="de-DE" sz="2000" dirty="0" err="1">
                <a:solidFill>
                  <a:srgbClr val="595959"/>
                </a:solidFill>
                <a:latin typeface="Calibri"/>
                <a:ea typeface="Calibri"/>
                <a:cs typeface="Calibri"/>
                <a:sym typeface="Calibri"/>
              </a:rPr>
              <a:t>motivation</a:t>
            </a:r>
            <a:r>
              <a:rPr lang="de-DE" sz="2000" dirty="0">
                <a:solidFill>
                  <a:srgbClr val="595959"/>
                </a:solidFill>
                <a:latin typeface="Calibri"/>
                <a:ea typeface="Calibri"/>
                <a:cs typeface="Calibri"/>
                <a:sym typeface="Calibri"/>
              </a:rPr>
              <a:t> &amp; </a:t>
            </a:r>
            <a:r>
              <a:rPr lang="de-DE" sz="2000" dirty="0" err="1">
                <a:solidFill>
                  <a:srgbClr val="595959"/>
                </a:solidFill>
                <a:latin typeface="Calibri"/>
                <a:ea typeface="Calibri"/>
                <a:cs typeface="Calibri"/>
                <a:sym typeface="Calibri"/>
              </a:rPr>
              <a:t>performance</a:t>
            </a:r>
            <a:endParaRPr dirty="0"/>
          </a:p>
        </p:txBody>
      </p:sp>
      <p:sp>
        <p:nvSpPr>
          <p:cNvPr id="1911" name="Google Shape;1911;p37"/>
          <p:cNvSpPr txBox="1"/>
          <p:nvPr/>
        </p:nvSpPr>
        <p:spPr>
          <a:xfrm>
            <a:off x="7739291" y="3166022"/>
            <a:ext cx="4546800" cy="4656000"/>
          </a:xfrm>
          <a:prstGeom prst="rect">
            <a:avLst/>
          </a:prstGeom>
          <a:noFill/>
          <a:ln>
            <a:noFill/>
          </a:ln>
        </p:spPr>
        <p:txBody>
          <a:bodyPr spcFirstLastPara="1" wrap="square" lIns="81575" tIns="40775" rIns="81575" bIns="40775" anchor="t" anchorCtr="0">
            <a:spAutoFit/>
          </a:bodyPr>
          <a:lstStyle/>
          <a:p>
            <a:pPr marL="0" marR="0" lvl="0" indent="0" algn="l" rtl="0">
              <a:lnSpc>
                <a:spcPct val="65833"/>
              </a:lnSpc>
              <a:spcBef>
                <a:spcPts val="0"/>
              </a:spcBef>
              <a:spcAft>
                <a:spcPts val="0"/>
              </a:spcAft>
              <a:buClr>
                <a:srgbClr val="F16924"/>
              </a:buClr>
              <a:buSzPts val="2400"/>
              <a:buFont typeface="Arial"/>
              <a:buNone/>
            </a:pPr>
            <a:r>
              <a:rPr lang="de-DE" sz="2400" b="1" dirty="0">
                <a:solidFill>
                  <a:srgbClr val="916395"/>
                </a:solidFill>
                <a:latin typeface="Calibri"/>
                <a:ea typeface="Calibri"/>
                <a:cs typeface="Calibri"/>
                <a:sym typeface="Calibri"/>
              </a:rPr>
              <a:t>Negative Risk Culture</a:t>
            </a:r>
            <a:endParaRPr dirty="0"/>
          </a:p>
          <a:p>
            <a:pPr marL="342900" marR="0" lvl="0" indent="-342900"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Misalignment</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Blind </a:t>
            </a:r>
            <a:r>
              <a:rPr lang="de-DE" sz="2000" dirty="0" err="1">
                <a:solidFill>
                  <a:srgbClr val="595959"/>
                </a:solidFill>
                <a:latin typeface="Calibri"/>
                <a:ea typeface="Calibri"/>
                <a:cs typeface="Calibri"/>
                <a:sym typeface="Calibri"/>
              </a:rPr>
              <a:t>spots</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err="1">
                <a:solidFill>
                  <a:srgbClr val="595959"/>
                </a:solidFill>
                <a:latin typeface="Calibri"/>
                <a:ea typeface="Calibri"/>
                <a:cs typeface="Calibri"/>
                <a:sym typeface="Calibri"/>
              </a:rPr>
              <a:t>Incubation</a:t>
            </a:r>
            <a:r>
              <a:rPr lang="de-DE" sz="2000" dirty="0">
                <a:solidFill>
                  <a:srgbClr val="595959"/>
                </a:solidFill>
                <a:latin typeface="Calibri"/>
                <a:ea typeface="Calibri"/>
                <a:cs typeface="Calibri"/>
                <a:sym typeface="Calibri"/>
              </a:rPr>
              <a:t> of </a:t>
            </a:r>
            <a:r>
              <a:rPr lang="de-DE" sz="2000" dirty="0" err="1">
                <a:solidFill>
                  <a:srgbClr val="595959"/>
                </a:solidFill>
                <a:latin typeface="Calibri"/>
                <a:ea typeface="Calibri"/>
                <a:cs typeface="Calibri"/>
                <a:sym typeface="Calibri"/>
              </a:rPr>
              <a:t>crises</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err="1">
                <a:solidFill>
                  <a:srgbClr val="595959"/>
                </a:solidFill>
                <a:latin typeface="Calibri"/>
                <a:ea typeface="Calibri"/>
                <a:cs typeface="Calibri"/>
                <a:sym typeface="Calibri"/>
              </a:rPr>
              <a:t>Recklessness</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err="1">
                <a:solidFill>
                  <a:srgbClr val="595959"/>
                </a:solidFill>
                <a:latin typeface="Calibri"/>
                <a:ea typeface="Calibri"/>
                <a:cs typeface="Calibri"/>
                <a:sym typeface="Calibri"/>
              </a:rPr>
              <a:t>Suppressing</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feedback</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sharing</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learning</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err="1">
                <a:solidFill>
                  <a:srgbClr val="595959"/>
                </a:solidFill>
                <a:latin typeface="Calibri"/>
                <a:ea typeface="Calibri"/>
                <a:cs typeface="Calibri"/>
                <a:sym typeface="Calibri"/>
              </a:rPr>
              <a:t>Suffocating</a:t>
            </a:r>
            <a:r>
              <a:rPr lang="de-DE" sz="2000" dirty="0">
                <a:solidFill>
                  <a:srgbClr val="595959"/>
                </a:solidFill>
                <a:latin typeface="Calibri"/>
                <a:ea typeface="Calibri"/>
                <a:cs typeface="Calibri"/>
                <a:sym typeface="Calibri"/>
              </a:rPr>
              <a:t> initiative</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err="1">
                <a:solidFill>
                  <a:srgbClr val="595959"/>
                </a:solidFill>
                <a:latin typeface="Calibri"/>
                <a:ea typeface="Calibri"/>
                <a:cs typeface="Calibri"/>
                <a:sym typeface="Calibri"/>
              </a:rPr>
              <a:t>Groupthink</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err="1">
                <a:solidFill>
                  <a:srgbClr val="595959"/>
                </a:solidFill>
                <a:latin typeface="Calibri"/>
                <a:ea typeface="Calibri"/>
                <a:cs typeface="Calibri"/>
                <a:sym typeface="Calibri"/>
              </a:rPr>
              <a:t>Pressure</a:t>
            </a:r>
            <a:r>
              <a:rPr lang="de-DE" sz="2000" dirty="0">
                <a:solidFill>
                  <a:srgbClr val="595959"/>
                </a:solidFill>
                <a:latin typeface="Calibri"/>
                <a:ea typeface="Calibri"/>
                <a:cs typeface="Calibri"/>
                <a:sym typeface="Calibri"/>
              </a:rPr>
              <a:t> &amp; stress </a:t>
            </a:r>
            <a:r>
              <a:rPr lang="de-DE" sz="2000" dirty="0" err="1">
                <a:solidFill>
                  <a:srgbClr val="595959"/>
                </a:solidFill>
                <a:latin typeface="Calibri"/>
                <a:ea typeface="Calibri"/>
                <a:cs typeface="Calibri"/>
                <a:sym typeface="Calibri"/>
              </a:rPr>
              <a:t>effects</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Over-powerful </a:t>
            </a:r>
            <a:r>
              <a:rPr lang="de-DE" sz="2000" dirty="0" err="1">
                <a:solidFill>
                  <a:srgbClr val="595959"/>
                </a:solidFill>
                <a:latin typeface="Calibri"/>
                <a:ea typeface="Calibri"/>
                <a:cs typeface="Calibri"/>
                <a:sym typeface="Calibri"/>
              </a:rPr>
              <a:t>leaders</a:t>
            </a:r>
            <a:endParaRPr dirty="0"/>
          </a:p>
          <a:p>
            <a:pPr marL="411163" marR="0" lvl="0" indent="-411163" algn="l" rtl="0">
              <a:lnSpc>
                <a:spcPct val="79000"/>
              </a:lnSpc>
              <a:spcBef>
                <a:spcPts val="400"/>
              </a:spcBef>
              <a:spcAft>
                <a:spcPts val="0"/>
              </a:spcAft>
              <a:buClr>
                <a:srgbClr val="F16924"/>
              </a:buClr>
              <a:buSzPts val="2000"/>
              <a:buFont typeface="Arial"/>
              <a:buChar char="•"/>
            </a:pPr>
            <a:r>
              <a:rPr lang="de-DE" sz="2000" dirty="0">
                <a:solidFill>
                  <a:srgbClr val="595959"/>
                </a:solidFill>
                <a:latin typeface="Calibri"/>
                <a:ea typeface="Calibri"/>
                <a:cs typeface="Calibri"/>
                <a:sym typeface="Calibri"/>
              </a:rPr>
              <a:t>Can </a:t>
            </a:r>
            <a:r>
              <a:rPr lang="de-DE" sz="2000" dirty="0" err="1">
                <a:solidFill>
                  <a:srgbClr val="595959"/>
                </a:solidFill>
                <a:latin typeface="Calibri"/>
                <a:ea typeface="Calibri"/>
                <a:cs typeface="Calibri"/>
                <a:sym typeface="Calibri"/>
              </a:rPr>
              <a:t>be</a:t>
            </a:r>
            <a:r>
              <a:rPr lang="de-DE" sz="2000" dirty="0">
                <a:solidFill>
                  <a:srgbClr val="595959"/>
                </a:solidFill>
                <a:latin typeface="Calibri"/>
                <a:ea typeface="Calibri"/>
                <a:cs typeface="Calibri"/>
                <a:sym typeface="Calibri"/>
              </a:rPr>
              <a:t> </a:t>
            </a:r>
            <a:r>
              <a:rPr lang="de-DE" sz="2000" dirty="0" err="1">
                <a:solidFill>
                  <a:srgbClr val="595959"/>
                </a:solidFill>
                <a:latin typeface="Calibri"/>
                <a:ea typeface="Calibri"/>
                <a:cs typeface="Calibri"/>
                <a:sym typeface="Calibri"/>
              </a:rPr>
              <a:t>toxic</a:t>
            </a:r>
            <a:r>
              <a:rPr lang="de-DE" sz="2000" dirty="0">
                <a:solidFill>
                  <a:srgbClr val="595959"/>
                </a:solidFill>
                <a:latin typeface="Calibri"/>
                <a:ea typeface="Calibri"/>
                <a:cs typeface="Calibri"/>
                <a:sym typeface="Calibri"/>
              </a:rPr>
              <a:t> to </a:t>
            </a:r>
            <a:r>
              <a:rPr lang="de-DE" sz="2000" dirty="0" err="1">
                <a:solidFill>
                  <a:srgbClr val="595959"/>
                </a:solidFill>
                <a:latin typeface="Calibri"/>
                <a:ea typeface="Calibri"/>
                <a:cs typeface="Calibri"/>
                <a:sym typeface="Calibri"/>
              </a:rPr>
              <a:t>performance</a:t>
            </a:r>
            <a:r>
              <a:rPr lang="de-DE" sz="2000" dirty="0">
                <a:solidFill>
                  <a:srgbClr val="595959"/>
                </a:solidFill>
                <a:latin typeface="Calibri"/>
                <a:ea typeface="Calibri"/>
                <a:cs typeface="Calibri"/>
                <a:sym typeface="Calibri"/>
              </a:rPr>
              <a:t> and </a:t>
            </a:r>
            <a:r>
              <a:rPr lang="de-DE" sz="2000" dirty="0" err="1">
                <a:solidFill>
                  <a:srgbClr val="595959"/>
                </a:solidFill>
                <a:latin typeface="Calibri"/>
                <a:ea typeface="Calibri"/>
                <a:cs typeface="Calibri"/>
                <a:sym typeface="Calibri"/>
              </a:rPr>
              <a:t>reputation</a:t>
            </a:r>
            <a:endParaRPr dirty="0"/>
          </a:p>
          <a:p>
            <a:pPr marL="411163" marR="0" lvl="0" indent="-271463" algn="l" rtl="0">
              <a:lnSpc>
                <a:spcPct val="71818"/>
              </a:lnSpc>
              <a:spcBef>
                <a:spcPts val="440"/>
              </a:spcBef>
              <a:spcAft>
                <a:spcPts val="0"/>
              </a:spcAft>
              <a:buClr>
                <a:srgbClr val="F16924"/>
              </a:buClr>
              <a:buSzPts val="2200"/>
              <a:buFont typeface="Arial"/>
              <a:buNone/>
            </a:pPr>
            <a:endParaRPr sz="2200" dirty="0">
              <a:solidFill>
                <a:schemeClr val="dk1"/>
              </a:solidFill>
              <a:latin typeface="Calibri"/>
              <a:ea typeface="Calibri"/>
              <a:cs typeface="Calibri"/>
              <a:sym typeface="Calibri"/>
            </a:endParaRPr>
          </a:p>
          <a:p>
            <a:pPr marL="411163" marR="0" lvl="0" indent="-271463" algn="l" rtl="0">
              <a:lnSpc>
                <a:spcPct val="71818"/>
              </a:lnSpc>
              <a:spcBef>
                <a:spcPts val="440"/>
              </a:spcBef>
              <a:spcAft>
                <a:spcPts val="0"/>
              </a:spcAft>
              <a:buClr>
                <a:srgbClr val="F16924"/>
              </a:buClr>
              <a:buSzPts val="2200"/>
              <a:buFont typeface="Arial"/>
              <a:buNone/>
            </a:pPr>
            <a:endParaRPr sz="2200" dirty="0">
              <a:solidFill>
                <a:schemeClr val="dk1"/>
              </a:solidFill>
              <a:latin typeface="Calibri"/>
              <a:ea typeface="Calibri"/>
              <a:cs typeface="Calibri"/>
              <a:sym typeface="Calibri"/>
            </a:endParaRPr>
          </a:p>
          <a:p>
            <a:pPr marL="411163" marR="0" lvl="0" indent="-271463" algn="l" rtl="0">
              <a:lnSpc>
                <a:spcPct val="71818"/>
              </a:lnSpc>
              <a:spcBef>
                <a:spcPts val="440"/>
              </a:spcBef>
              <a:spcAft>
                <a:spcPts val="0"/>
              </a:spcAft>
              <a:buClr>
                <a:srgbClr val="F16924"/>
              </a:buClr>
              <a:buSzPts val="2200"/>
              <a:buFont typeface="Arial"/>
              <a:buNone/>
            </a:pPr>
            <a:endParaRPr sz="2200" dirty="0">
              <a:solidFill>
                <a:schemeClr val="dk1"/>
              </a:solidFill>
              <a:latin typeface="Calibri"/>
              <a:ea typeface="Calibri"/>
              <a:cs typeface="Calibri"/>
              <a:sym typeface="Calibri"/>
            </a:endParaRPr>
          </a:p>
        </p:txBody>
      </p:sp>
      <p:sp>
        <p:nvSpPr>
          <p:cNvPr id="1912" name="Google Shape;1912;p37"/>
          <p:cNvSpPr/>
          <p:nvPr/>
        </p:nvSpPr>
        <p:spPr>
          <a:xfrm rot="-5628007">
            <a:off x="6299751" y="365342"/>
            <a:ext cx="1241257" cy="1396165"/>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913" name="Google Shape;1913;p37"/>
          <p:cNvSpPr/>
          <p:nvPr/>
        </p:nvSpPr>
        <p:spPr>
          <a:xfrm>
            <a:off x="6434986" y="805833"/>
            <a:ext cx="802213" cy="611190"/>
          </a:xfrm>
          <a:custGeom>
            <a:avLst/>
            <a:gdLst/>
            <a:ahLst/>
            <a:cxnLst/>
            <a:rect l="l" t="t" r="r" b="b"/>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914" name="Google Shape;1914;p37"/>
          <p:cNvSpPr/>
          <p:nvPr/>
        </p:nvSpPr>
        <p:spPr>
          <a:xfrm rot="-5628007">
            <a:off x="6299750" y="3284484"/>
            <a:ext cx="1241257" cy="1396165"/>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1915" name="Google Shape;1915;p37"/>
          <p:cNvSpPr/>
          <p:nvPr/>
        </p:nvSpPr>
        <p:spPr>
          <a:xfrm>
            <a:off x="6434986" y="3638351"/>
            <a:ext cx="854505" cy="537772"/>
          </a:xfrm>
          <a:custGeom>
            <a:avLst/>
            <a:gdLst/>
            <a:ahLst/>
            <a:cxnLst/>
            <a:rect l="l" t="t" r="r" b="b"/>
            <a:pathLst>
              <a:path w="19144" h="10814" fill="none" extrusionOk="0">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4"/>
          <p:cNvSpPr/>
          <p:nvPr/>
        </p:nvSpPr>
        <p:spPr>
          <a:xfrm>
            <a:off x="0" y="4705"/>
            <a:ext cx="12192000" cy="2214986"/>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1" name="Google Shape;1191;p4"/>
          <p:cNvSpPr txBox="1"/>
          <p:nvPr/>
        </p:nvSpPr>
        <p:spPr>
          <a:xfrm>
            <a:off x="4073264" y="282499"/>
            <a:ext cx="7911900" cy="2083500"/>
          </a:xfrm>
          <a:prstGeom prst="rect">
            <a:avLst/>
          </a:prstGeom>
          <a:noFill/>
          <a:ln>
            <a:noFill/>
          </a:ln>
        </p:spPr>
        <p:txBody>
          <a:bodyPr spcFirstLastPara="1" wrap="square" lIns="91425" tIns="45700" rIns="91425" bIns="45700" anchor="t" anchorCtr="0">
            <a:normAutofit lnSpcReduction="10000"/>
          </a:bodyPr>
          <a:lstStyle/>
          <a:p>
            <a:pPr marL="12700" marR="0" lvl="0" indent="-12700" algn="l" rtl="0">
              <a:lnSpc>
                <a:spcPct val="103636"/>
              </a:lnSpc>
              <a:spcBef>
                <a:spcPts val="0"/>
              </a:spcBef>
              <a:spcAft>
                <a:spcPts val="0"/>
              </a:spcAft>
              <a:buClr>
                <a:schemeClr val="lt1"/>
              </a:buClr>
              <a:buSzPts val="2200"/>
              <a:buFont typeface="Arial"/>
              <a:buNone/>
            </a:pPr>
            <a:r>
              <a:rPr lang="de-DE" sz="2200" b="0" i="0" dirty="0">
                <a:solidFill>
                  <a:schemeClr val="lt1"/>
                </a:solidFill>
                <a:latin typeface="Calibri"/>
                <a:ea typeface="Calibri"/>
                <a:cs typeface="Calibri"/>
                <a:sym typeface="Calibri"/>
              </a:rPr>
              <a:t>Very </a:t>
            </a:r>
            <a:r>
              <a:rPr lang="de-DE" sz="2200" b="0" i="0" dirty="0" err="1">
                <a:solidFill>
                  <a:schemeClr val="lt1"/>
                </a:solidFill>
                <a:latin typeface="Calibri"/>
                <a:ea typeface="Calibri"/>
                <a:cs typeface="Calibri"/>
                <a:sym typeface="Calibri"/>
              </a:rPr>
              <a:t>few</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managers</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combine</a:t>
            </a:r>
            <a:r>
              <a:rPr lang="de-DE" sz="2200" b="0" i="0" dirty="0">
                <a:solidFill>
                  <a:schemeClr val="lt1"/>
                </a:solidFill>
                <a:latin typeface="Calibri"/>
                <a:ea typeface="Calibri"/>
                <a:cs typeface="Calibri"/>
                <a:sym typeface="Calibri"/>
              </a:rPr>
              <a:t> all </a:t>
            </a:r>
            <a:r>
              <a:rPr lang="de-DE" sz="2200" b="0" i="0" dirty="0" err="1">
                <a:solidFill>
                  <a:schemeClr val="lt1"/>
                </a:solidFill>
                <a:latin typeface="Calibri"/>
                <a:ea typeface="Calibri"/>
                <a:cs typeface="Calibri"/>
                <a:sym typeface="Calibri"/>
              </a:rPr>
              <a:t>the</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necessary</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prerequisites</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for</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effective</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management</a:t>
            </a:r>
            <a:r>
              <a:rPr lang="de-DE" sz="2200" b="0" i="0" dirty="0">
                <a:solidFill>
                  <a:schemeClr val="lt1"/>
                </a:solidFill>
                <a:latin typeface="Calibri"/>
                <a:ea typeface="Calibri"/>
                <a:cs typeface="Calibri"/>
                <a:sym typeface="Calibri"/>
              </a:rPr>
              <a:t> in different </a:t>
            </a:r>
            <a:r>
              <a:rPr lang="de-DE" sz="2200" b="0" i="0" dirty="0" err="1">
                <a:solidFill>
                  <a:schemeClr val="lt1"/>
                </a:solidFill>
                <a:latin typeface="Calibri"/>
                <a:ea typeface="Calibri"/>
                <a:cs typeface="Calibri"/>
                <a:sym typeface="Calibri"/>
              </a:rPr>
              <a:t>crisis</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phases</a:t>
            </a:r>
            <a:r>
              <a:rPr lang="de-DE" sz="2200" b="0" i="0" dirty="0">
                <a:solidFill>
                  <a:schemeClr val="lt1"/>
                </a:solidFill>
                <a:latin typeface="Calibri"/>
                <a:ea typeface="Calibri"/>
                <a:cs typeface="Calibri"/>
                <a:sym typeface="Calibri"/>
              </a:rPr>
              <a:t> in </a:t>
            </a:r>
            <a:r>
              <a:rPr lang="de-DE" sz="2200" b="0" i="0" dirty="0" err="1">
                <a:solidFill>
                  <a:schemeClr val="lt1"/>
                </a:solidFill>
                <a:latin typeface="Calibri"/>
                <a:ea typeface="Calibri"/>
                <a:cs typeface="Calibri"/>
                <a:sym typeface="Calibri"/>
              </a:rPr>
              <a:t>one</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person</a:t>
            </a:r>
            <a:r>
              <a:rPr lang="de-DE" sz="2200" b="0" i="0" dirty="0">
                <a:solidFill>
                  <a:schemeClr val="lt1"/>
                </a:solidFill>
                <a:latin typeface="Calibri"/>
                <a:ea typeface="Calibri"/>
                <a:cs typeface="Calibri"/>
                <a:sym typeface="Calibri"/>
              </a:rPr>
              <a:t>. </a:t>
            </a:r>
            <a:endParaRPr dirty="0"/>
          </a:p>
          <a:p>
            <a:pPr marL="12700" marR="0" lvl="0" indent="-12700" algn="l" rtl="0">
              <a:lnSpc>
                <a:spcPct val="103636"/>
              </a:lnSpc>
              <a:spcBef>
                <a:spcPts val="0"/>
              </a:spcBef>
              <a:spcAft>
                <a:spcPts val="0"/>
              </a:spcAft>
              <a:buClr>
                <a:schemeClr val="lt1"/>
              </a:buClr>
              <a:buSzPts val="2200"/>
              <a:buFont typeface="Arial"/>
              <a:buNone/>
            </a:pPr>
            <a:r>
              <a:rPr lang="de-DE" sz="2200" b="0" i="0" dirty="0">
                <a:solidFill>
                  <a:schemeClr val="lt1"/>
                </a:solidFill>
                <a:latin typeface="Calibri"/>
                <a:ea typeface="Calibri"/>
                <a:cs typeface="Calibri"/>
                <a:sym typeface="Calibri"/>
              </a:rPr>
              <a:t>The </a:t>
            </a:r>
            <a:r>
              <a:rPr lang="de-DE" sz="2200" b="0" i="0" dirty="0" err="1">
                <a:solidFill>
                  <a:schemeClr val="lt1"/>
                </a:solidFill>
                <a:latin typeface="Calibri"/>
                <a:ea typeface="Calibri"/>
                <a:cs typeface="Calibri"/>
                <a:sym typeface="Calibri"/>
              </a:rPr>
              <a:t>roles</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they</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have</a:t>
            </a:r>
            <a:r>
              <a:rPr lang="de-DE" sz="2200" b="0" i="0" dirty="0">
                <a:solidFill>
                  <a:schemeClr val="lt1"/>
                </a:solidFill>
                <a:latin typeface="Calibri"/>
                <a:ea typeface="Calibri"/>
                <a:cs typeface="Calibri"/>
                <a:sym typeface="Calibri"/>
              </a:rPr>
              <a:t> to </a:t>
            </a:r>
            <a:r>
              <a:rPr lang="de-DE" sz="2200" b="0" i="0" dirty="0" err="1">
                <a:solidFill>
                  <a:schemeClr val="lt1"/>
                </a:solidFill>
                <a:latin typeface="Calibri"/>
                <a:ea typeface="Calibri"/>
                <a:cs typeface="Calibri"/>
                <a:sym typeface="Calibri"/>
              </a:rPr>
              <a:t>assume</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are</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extremely</a:t>
            </a:r>
            <a:r>
              <a:rPr lang="de-DE" sz="2200" b="0" i="0" dirty="0">
                <a:solidFill>
                  <a:schemeClr val="lt1"/>
                </a:solidFill>
                <a:latin typeface="Calibri"/>
                <a:ea typeface="Calibri"/>
                <a:cs typeface="Calibri"/>
                <a:sym typeface="Calibri"/>
              </a:rPr>
              <a:t> diverse.</a:t>
            </a:r>
            <a:endParaRPr dirty="0"/>
          </a:p>
          <a:p>
            <a:pPr marL="12700" marR="0" lvl="0" indent="-12700" algn="l" rtl="0">
              <a:lnSpc>
                <a:spcPct val="103636"/>
              </a:lnSpc>
              <a:spcBef>
                <a:spcPts val="0"/>
              </a:spcBef>
              <a:spcAft>
                <a:spcPts val="0"/>
              </a:spcAft>
              <a:buClr>
                <a:schemeClr val="lt1"/>
              </a:buClr>
              <a:buSzPts val="2200"/>
              <a:buFont typeface="Arial"/>
              <a:buNone/>
            </a:pPr>
            <a:r>
              <a:rPr lang="de-DE" sz="2200" b="0" i="0" dirty="0">
                <a:solidFill>
                  <a:schemeClr val="lt1"/>
                </a:solidFill>
                <a:latin typeface="Calibri"/>
                <a:ea typeface="Calibri"/>
                <a:cs typeface="Calibri"/>
                <a:sym typeface="Calibri"/>
              </a:rPr>
              <a:t>The </a:t>
            </a:r>
            <a:r>
              <a:rPr lang="de-DE" sz="2200" b="0" i="0" dirty="0" err="1">
                <a:solidFill>
                  <a:schemeClr val="lt1"/>
                </a:solidFill>
                <a:latin typeface="Calibri"/>
                <a:ea typeface="Calibri"/>
                <a:cs typeface="Calibri"/>
                <a:sym typeface="Calibri"/>
              </a:rPr>
              <a:t>art</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is</a:t>
            </a:r>
            <a:r>
              <a:rPr lang="de-DE" sz="2200" b="0" i="0" dirty="0">
                <a:solidFill>
                  <a:schemeClr val="lt1"/>
                </a:solidFill>
                <a:latin typeface="Calibri"/>
                <a:ea typeface="Calibri"/>
                <a:cs typeface="Calibri"/>
                <a:sym typeface="Calibri"/>
              </a:rPr>
              <a:t> to </a:t>
            </a:r>
            <a:r>
              <a:rPr lang="de-DE" sz="2200" b="0" i="0" dirty="0" err="1">
                <a:solidFill>
                  <a:schemeClr val="lt1"/>
                </a:solidFill>
                <a:latin typeface="Calibri"/>
                <a:ea typeface="Calibri"/>
                <a:cs typeface="Calibri"/>
                <a:sym typeface="Calibri"/>
              </a:rPr>
              <a:t>know</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your</a:t>
            </a:r>
            <a:r>
              <a:rPr lang="de-DE" sz="2200" b="0" i="0" dirty="0">
                <a:solidFill>
                  <a:schemeClr val="lt1"/>
                </a:solidFill>
                <a:latin typeface="Calibri"/>
                <a:ea typeface="Calibri"/>
                <a:cs typeface="Calibri"/>
                <a:sym typeface="Calibri"/>
              </a:rPr>
              <a:t> own </a:t>
            </a:r>
            <a:r>
              <a:rPr lang="de-DE" sz="2200" b="0" i="0" dirty="0" err="1">
                <a:solidFill>
                  <a:schemeClr val="lt1"/>
                </a:solidFill>
                <a:latin typeface="Calibri"/>
                <a:ea typeface="Calibri"/>
                <a:cs typeface="Calibri"/>
                <a:sym typeface="Calibri"/>
              </a:rPr>
              <a:t>strengths</a:t>
            </a:r>
            <a:r>
              <a:rPr lang="de-DE" sz="2200" b="0" i="0" dirty="0">
                <a:solidFill>
                  <a:schemeClr val="lt1"/>
                </a:solidFill>
                <a:latin typeface="Calibri"/>
                <a:ea typeface="Calibri"/>
                <a:cs typeface="Calibri"/>
                <a:sym typeface="Calibri"/>
              </a:rPr>
              <a:t> - and </a:t>
            </a:r>
            <a:r>
              <a:rPr lang="de-DE" sz="2200" b="0" i="0" dirty="0" err="1">
                <a:solidFill>
                  <a:schemeClr val="lt1"/>
                </a:solidFill>
                <a:latin typeface="Calibri"/>
                <a:ea typeface="Calibri"/>
                <a:cs typeface="Calibri"/>
                <a:sym typeface="Calibri"/>
              </a:rPr>
              <a:t>even</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more</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importantly</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your</a:t>
            </a:r>
            <a:r>
              <a:rPr lang="de-DE" sz="2200" b="0" i="0" dirty="0">
                <a:solidFill>
                  <a:schemeClr val="lt1"/>
                </a:solidFill>
                <a:latin typeface="Calibri"/>
                <a:ea typeface="Calibri"/>
                <a:cs typeface="Calibri"/>
                <a:sym typeface="Calibri"/>
              </a:rPr>
              <a:t> own </a:t>
            </a:r>
            <a:r>
              <a:rPr lang="de-DE" sz="2200" b="0" i="0" dirty="0" err="1">
                <a:solidFill>
                  <a:schemeClr val="lt1"/>
                </a:solidFill>
                <a:latin typeface="Calibri"/>
                <a:ea typeface="Calibri"/>
                <a:cs typeface="Calibri"/>
                <a:sym typeface="Calibri"/>
              </a:rPr>
              <a:t>weaknesses</a:t>
            </a:r>
            <a:r>
              <a:rPr lang="de-DE" sz="2200" b="0" i="0" dirty="0">
                <a:solidFill>
                  <a:schemeClr val="lt1"/>
                </a:solidFill>
                <a:latin typeface="Calibri"/>
                <a:ea typeface="Calibri"/>
                <a:cs typeface="Calibri"/>
                <a:sym typeface="Calibri"/>
              </a:rPr>
              <a:t> - in </a:t>
            </a:r>
            <a:r>
              <a:rPr lang="de-DE" sz="2200" b="0" i="0" dirty="0" err="1">
                <a:solidFill>
                  <a:schemeClr val="lt1"/>
                </a:solidFill>
                <a:latin typeface="Calibri"/>
                <a:ea typeface="Calibri"/>
                <a:cs typeface="Calibri"/>
                <a:sym typeface="Calibri"/>
              </a:rPr>
              <a:t>the</a:t>
            </a:r>
            <a:r>
              <a:rPr lang="de-DE" sz="2200" b="0" i="0" dirty="0">
                <a:solidFill>
                  <a:schemeClr val="lt1"/>
                </a:solidFill>
                <a:latin typeface="Calibri"/>
                <a:ea typeface="Calibri"/>
                <a:cs typeface="Calibri"/>
                <a:sym typeface="Calibri"/>
              </a:rPr>
              <a:t> individual </a:t>
            </a:r>
            <a:r>
              <a:rPr lang="de-DE" sz="2200" b="0" i="0" dirty="0" err="1">
                <a:solidFill>
                  <a:schemeClr val="lt1"/>
                </a:solidFill>
                <a:latin typeface="Calibri"/>
                <a:ea typeface="Calibri"/>
                <a:cs typeface="Calibri"/>
                <a:sym typeface="Calibri"/>
              </a:rPr>
              <a:t>phases</a:t>
            </a:r>
            <a:r>
              <a:rPr lang="de-DE" sz="2200" b="0" i="0" dirty="0">
                <a:solidFill>
                  <a:schemeClr val="lt1"/>
                </a:solidFill>
                <a:latin typeface="Calibri"/>
                <a:ea typeface="Calibri"/>
                <a:cs typeface="Calibri"/>
                <a:sym typeface="Calibri"/>
              </a:rPr>
              <a:t> and to </a:t>
            </a:r>
            <a:r>
              <a:rPr lang="de-DE" sz="2200" b="0" i="0" dirty="0" err="1">
                <a:solidFill>
                  <a:schemeClr val="lt1"/>
                </a:solidFill>
                <a:latin typeface="Calibri"/>
                <a:ea typeface="Calibri"/>
                <a:cs typeface="Calibri"/>
                <a:sym typeface="Calibri"/>
              </a:rPr>
              <a:t>build</a:t>
            </a:r>
            <a:r>
              <a:rPr lang="de-DE" sz="2200" b="0" i="0" dirty="0">
                <a:solidFill>
                  <a:schemeClr val="lt1"/>
                </a:solidFill>
                <a:latin typeface="Calibri"/>
                <a:ea typeface="Calibri"/>
                <a:cs typeface="Calibri"/>
                <a:sym typeface="Calibri"/>
              </a:rPr>
              <a:t> a </a:t>
            </a:r>
            <a:r>
              <a:rPr lang="de-DE" sz="2200" b="0" i="0" dirty="0" err="1">
                <a:solidFill>
                  <a:schemeClr val="lt1"/>
                </a:solidFill>
                <a:latin typeface="Calibri"/>
                <a:ea typeface="Calibri"/>
                <a:cs typeface="Calibri"/>
                <a:sym typeface="Calibri"/>
              </a:rPr>
              <a:t>crisis</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management</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team</a:t>
            </a:r>
            <a:r>
              <a:rPr lang="de-DE" sz="2200" b="0" i="0" dirty="0">
                <a:solidFill>
                  <a:schemeClr val="lt1"/>
                </a:solidFill>
                <a:latin typeface="Calibri"/>
                <a:ea typeface="Calibri"/>
                <a:cs typeface="Calibri"/>
                <a:sym typeface="Calibri"/>
              </a:rPr>
              <a:t> - </a:t>
            </a:r>
            <a:r>
              <a:rPr lang="de-DE" sz="2200" b="0" i="0" dirty="0" err="1">
                <a:solidFill>
                  <a:schemeClr val="lt1"/>
                </a:solidFill>
                <a:latin typeface="Calibri"/>
                <a:ea typeface="Calibri"/>
                <a:cs typeface="Calibri"/>
                <a:sym typeface="Calibri"/>
              </a:rPr>
              <a:t>if</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necessary</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with</a:t>
            </a:r>
            <a:r>
              <a:rPr lang="de-DE" sz="2200" b="0" i="0" dirty="0">
                <a:solidFill>
                  <a:schemeClr val="lt1"/>
                </a:solidFill>
                <a:latin typeface="Calibri"/>
                <a:ea typeface="Calibri"/>
                <a:cs typeface="Calibri"/>
                <a:sym typeface="Calibri"/>
              </a:rPr>
              <a:t> external support.</a:t>
            </a:r>
            <a:endParaRPr dirty="0"/>
          </a:p>
          <a:p>
            <a:pPr marL="12700" marR="0" lvl="0" indent="-12700" algn="l" rtl="0">
              <a:lnSpc>
                <a:spcPct val="103636"/>
              </a:lnSpc>
              <a:spcBef>
                <a:spcPts val="0"/>
              </a:spcBef>
              <a:spcAft>
                <a:spcPts val="0"/>
              </a:spcAft>
              <a:buClr>
                <a:srgbClr val="595959"/>
              </a:buClr>
              <a:buSzPts val="2200"/>
              <a:buFont typeface="Arial"/>
              <a:buNone/>
            </a:pPr>
            <a:endParaRPr sz="2200" b="0" i="0" dirty="0">
              <a:solidFill>
                <a:schemeClr val="lt1"/>
              </a:solidFill>
              <a:latin typeface="Calibri"/>
              <a:ea typeface="Calibri"/>
              <a:cs typeface="Calibri"/>
              <a:sym typeface="Calibri"/>
            </a:endParaRPr>
          </a:p>
        </p:txBody>
      </p:sp>
      <p:sp>
        <p:nvSpPr>
          <p:cNvPr id="1192" name="Google Shape;1192;p4"/>
          <p:cNvSpPr txBox="1"/>
          <p:nvPr/>
        </p:nvSpPr>
        <p:spPr>
          <a:xfrm>
            <a:off x="530826" y="282511"/>
            <a:ext cx="3542438" cy="223613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3600"/>
              <a:buFont typeface="Arial"/>
              <a:buNone/>
            </a:pPr>
            <a:r>
              <a:rPr lang="de-DE" sz="3600" b="0" i="0">
                <a:solidFill>
                  <a:schemeClr val="lt1"/>
                </a:solidFill>
                <a:latin typeface="Calibri"/>
                <a:ea typeface="Calibri"/>
                <a:cs typeface="Calibri"/>
                <a:sym typeface="Calibri"/>
              </a:rPr>
              <a:t>Overview of the Skills Needed during a Crisis</a:t>
            </a:r>
            <a:endParaRPr/>
          </a:p>
        </p:txBody>
      </p:sp>
      <p:sp>
        <p:nvSpPr>
          <p:cNvPr id="1193" name="Google Shape;1193;p4"/>
          <p:cNvSpPr/>
          <p:nvPr/>
        </p:nvSpPr>
        <p:spPr>
          <a:xfrm rot="-5400000" flipH="1">
            <a:off x="3119016" y="1125227"/>
            <a:ext cx="1692000" cy="36000"/>
          </a:xfrm>
          <a:prstGeom prst="rect">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194" name="Google Shape;1194;p4"/>
          <p:cNvSpPr/>
          <p:nvPr/>
        </p:nvSpPr>
        <p:spPr>
          <a:xfrm>
            <a:off x="1091336" y="3203017"/>
            <a:ext cx="2664102" cy="2664102"/>
          </a:xfrm>
          <a:prstGeom prst="ellipse">
            <a:avLst/>
          </a:prstGeom>
          <a:solidFill>
            <a:srgbClr val="E532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5" name="Google Shape;1195;p4"/>
          <p:cNvSpPr/>
          <p:nvPr/>
        </p:nvSpPr>
        <p:spPr>
          <a:xfrm>
            <a:off x="3386562" y="3203017"/>
            <a:ext cx="2664102" cy="2664102"/>
          </a:xfrm>
          <a:prstGeom prst="ellipse">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6" name="Google Shape;1196;p4"/>
          <p:cNvSpPr/>
          <p:nvPr/>
        </p:nvSpPr>
        <p:spPr>
          <a:xfrm>
            <a:off x="5681788" y="3203017"/>
            <a:ext cx="2664102" cy="266410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7" name="Google Shape;1197;p4"/>
          <p:cNvSpPr/>
          <p:nvPr/>
        </p:nvSpPr>
        <p:spPr>
          <a:xfrm>
            <a:off x="7977014" y="3203017"/>
            <a:ext cx="2664102" cy="2664102"/>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8" name="Google Shape;1198;p4"/>
          <p:cNvSpPr/>
          <p:nvPr/>
        </p:nvSpPr>
        <p:spPr>
          <a:xfrm>
            <a:off x="1030980" y="2625907"/>
            <a:ext cx="1268168" cy="1268168"/>
          </a:xfrm>
          <a:prstGeom prst="ellipse">
            <a:avLst/>
          </a:prstGeom>
          <a:solidFill>
            <a:srgbClr val="E532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9" name="Google Shape;1199;p4"/>
          <p:cNvSpPr/>
          <p:nvPr/>
        </p:nvSpPr>
        <p:spPr>
          <a:xfrm>
            <a:off x="3326206" y="2625907"/>
            <a:ext cx="1268168" cy="1268168"/>
          </a:xfrm>
          <a:prstGeom prst="ellipse">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0" name="Google Shape;1200;p4"/>
          <p:cNvSpPr/>
          <p:nvPr/>
        </p:nvSpPr>
        <p:spPr>
          <a:xfrm>
            <a:off x="5621432" y="2625907"/>
            <a:ext cx="1268168" cy="1268168"/>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1" name="Google Shape;1201;p4"/>
          <p:cNvSpPr/>
          <p:nvPr/>
        </p:nvSpPr>
        <p:spPr>
          <a:xfrm>
            <a:off x="7916658" y="2625907"/>
            <a:ext cx="1268168" cy="1268168"/>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2" name="Google Shape;1202;p4"/>
          <p:cNvSpPr/>
          <p:nvPr/>
        </p:nvSpPr>
        <p:spPr>
          <a:xfrm>
            <a:off x="1134229" y="2714197"/>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3" name="Google Shape;1203;p4"/>
          <p:cNvSpPr/>
          <p:nvPr/>
        </p:nvSpPr>
        <p:spPr>
          <a:xfrm>
            <a:off x="3432960" y="2732661"/>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4" name="Google Shape;1204;p4"/>
          <p:cNvSpPr/>
          <p:nvPr/>
        </p:nvSpPr>
        <p:spPr>
          <a:xfrm>
            <a:off x="5728186" y="2732660"/>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5" name="Google Shape;1205;p4"/>
          <p:cNvSpPr/>
          <p:nvPr/>
        </p:nvSpPr>
        <p:spPr>
          <a:xfrm>
            <a:off x="8023412" y="2732660"/>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6" name="Google Shape;1206;p4"/>
          <p:cNvSpPr txBox="1"/>
          <p:nvPr/>
        </p:nvSpPr>
        <p:spPr>
          <a:xfrm>
            <a:off x="1233071" y="2874128"/>
            <a:ext cx="868733" cy="734798"/>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E53292"/>
              </a:buClr>
              <a:buSzPts val="4800"/>
              <a:buFont typeface="Arial"/>
              <a:buNone/>
            </a:pPr>
            <a:r>
              <a:rPr lang="de-DE" sz="4800" b="1" i="0">
                <a:solidFill>
                  <a:srgbClr val="E53292"/>
                </a:solidFill>
                <a:latin typeface="Calibri"/>
                <a:ea typeface="Calibri"/>
                <a:cs typeface="Calibri"/>
                <a:sym typeface="Calibri"/>
              </a:rPr>
              <a:t>01</a:t>
            </a:r>
            <a:endParaRPr sz="4800" b="1" i="0">
              <a:solidFill>
                <a:srgbClr val="E53292"/>
              </a:solidFill>
              <a:latin typeface="Calibri"/>
              <a:ea typeface="Calibri"/>
              <a:cs typeface="Calibri"/>
              <a:sym typeface="Calibri"/>
            </a:endParaRPr>
          </a:p>
        </p:txBody>
      </p:sp>
      <p:sp>
        <p:nvSpPr>
          <p:cNvPr id="1207" name="Google Shape;1207;p4"/>
          <p:cNvSpPr txBox="1"/>
          <p:nvPr/>
        </p:nvSpPr>
        <p:spPr>
          <a:xfrm>
            <a:off x="3549679" y="2876724"/>
            <a:ext cx="854826" cy="734798"/>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85D2C7"/>
              </a:buClr>
              <a:buSzPts val="4800"/>
              <a:buFont typeface="Arial"/>
              <a:buNone/>
            </a:pPr>
            <a:r>
              <a:rPr lang="de-DE" sz="4800" b="1" i="0">
                <a:solidFill>
                  <a:srgbClr val="85D2C7"/>
                </a:solidFill>
                <a:latin typeface="Calibri"/>
                <a:ea typeface="Calibri"/>
                <a:cs typeface="Calibri"/>
                <a:sym typeface="Calibri"/>
              </a:rPr>
              <a:t>02</a:t>
            </a:r>
            <a:endParaRPr sz="4800" b="1" i="0">
              <a:solidFill>
                <a:srgbClr val="85D2C7"/>
              </a:solidFill>
              <a:latin typeface="Calibri"/>
              <a:ea typeface="Calibri"/>
              <a:cs typeface="Calibri"/>
              <a:sym typeface="Calibri"/>
            </a:endParaRPr>
          </a:p>
        </p:txBody>
      </p:sp>
      <p:sp>
        <p:nvSpPr>
          <p:cNvPr id="1208" name="Google Shape;1208;p4"/>
          <p:cNvSpPr txBox="1"/>
          <p:nvPr/>
        </p:nvSpPr>
        <p:spPr>
          <a:xfrm>
            <a:off x="5823524" y="2890082"/>
            <a:ext cx="872238" cy="734798"/>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F27954"/>
              </a:buClr>
              <a:buSzPts val="4800"/>
              <a:buFont typeface="Arial"/>
              <a:buNone/>
            </a:pPr>
            <a:r>
              <a:rPr lang="de-DE" sz="4800" b="1" i="0">
                <a:solidFill>
                  <a:srgbClr val="F27954"/>
                </a:solidFill>
                <a:latin typeface="Calibri"/>
                <a:ea typeface="Calibri"/>
                <a:cs typeface="Calibri"/>
                <a:sym typeface="Calibri"/>
              </a:rPr>
              <a:t>03</a:t>
            </a:r>
            <a:endParaRPr sz="4800" b="1" i="0">
              <a:solidFill>
                <a:srgbClr val="F27954"/>
              </a:solidFill>
              <a:latin typeface="Calibri"/>
              <a:ea typeface="Calibri"/>
              <a:cs typeface="Calibri"/>
              <a:sym typeface="Calibri"/>
            </a:endParaRPr>
          </a:p>
        </p:txBody>
      </p:sp>
      <p:sp>
        <p:nvSpPr>
          <p:cNvPr id="1209" name="Google Shape;1209;p4"/>
          <p:cNvSpPr txBox="1"/>
          <p:nvPr/>
        </p:nvSpPr>
        <p:spPr>
          <a:xfrm>
            <a:off x="8140131" y="2892678"/>
            <a:ext cx="871240" cy="734798"/>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916395"/>
              </a:buClr>
              <a:buSzPts val="4800"/>
              <a:buFont typeface="Arial"/>
              <a:buNone/>
            </a:pPr>
            <a:r>
              <a:rPr lang="de-DE" sz="4800" b="1" i="0">
                <a:solidFill>
                  <a:srgbClr val="916395"/>
                </a:solidFill>
                <a:latin typeface="Calibri"/>
                <a:ea typeface="Calibri"/>
                <a:cs typeface="Calibri"/>
                <a:sym typeface="Calibri"/>
              </a:rPr>
              <a:t>04</a:t>
            </a:r>
            <a:endParaRPr sz="4800" b="1" i="0">
              <a:solidFill>
                <a:srgbClr val="916395"/>
              </a:solidFill>
              <a:latin typeface="Calibri"/>
              <a:ea typeface="Calibri"/>
              <a:cs typeface="Calibri"/>
              <a:sym typeface="Calibri"/>
            </a:endParaRPr>
          </a:p>
        </p:txBody>
      </p:sp>
      <p:sp>
        <p:nvSpPr>
          <p:cNvPr id="1210" name="Google Shape;1210;p4"/>
          <p:cNvSpPr txBox="1"/>
          <p:nvPr/>
        </p:nvSpPr>
        <p:spPr>
          <a:xfrm>
            <a:off x="1201813" y="3878479"/>
            <a:ext cx="2545416" cy="61460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chemeClr val="dk2"/>
              </a:buClr>
              <a:buSzPts val="2400"/>
              <a:buFont typeface="Arial"/>
              <a:buNone/>
            </a:pPr>
            <a:r>
              <a:rPr lang="de-DE" sz="2400" b="1" i="0">
                <a:solidFill>
                  <a:schemeClr val="dk2"/>
                </a:solidFill>
                <a:latin typeface="Calibri"/>
                <a:ea typeface="Calibri"/>
                <a:cs typeface="Calibri"/>
                <a:sym typeface="Calibri"/>
              </a:rPr>
              <a:t>PRE-CRISIS </a:t>
            </a:r>
            <a:endParaRPr/>
          </a:p>
          <a:p>
            <a:pPr marL="228600" marR="0" lvl="0" indent="-228600" algn="ctr" rtl="0">
              <a:lnSpc>
                <a:spcPct val="90000"/>
              </a:lnSpc>
              <a:spcBef>
                <a:spcPts val="1000"/>
              </a:spcBef>
              <a:spcAft>
                <a:spcPts val="0"/>
              </a:spcAft>
              <a:buClr>
                <a:schemeClr val="lt1"/>
              </a:buClr>
              <a:buSzPts val="2400"/>
              <a:buFont typeface="Arial"/>
              <a:buNone/>
            </a:pPr>
            <a:endParaRPr sz="2400" b="0" i="0">
              <a:solidFill>
                <a:schemeClr val="lt1"/>
              </a:solidFill>
              <a:latin typeface="Calibri"/>
              <a:ea typeface="Calibri"/>
              <a:cs typeface="Calibri"/>
              <a:sym typeface="Calibri"/>
            </a:endParaRPr>
          </a:p>
        </p:txBody>
      </p:sp>
      <p:sp>
        <p:nvSpPr>
          <p:cNvPr id="1211" name="Google Shape;1211;p4"/>
          <p:cNvSpPr txBox="1"/>
          <p:nvPr/>
        </p:nvSpPr>
        <p:spPr>
          <a:xfrm>
            <a:off x="3418877" y="3859682"/>
            <a:ext cx="2624552" cy="120208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chemeClr val="dk2"/>
              </a:buClr>
              <a:buSzPts val="2400"/>
              <a:buFont typeface="Arial"/>
              <a:buNone/>
            </a:pPr>
            <a:r>
              <a:rPr lang="de-DE" sz="2400" b="1" i="0">
                <a:solidFill>
                  <a:schemeClr val="dk2"/>
                </a:solidFill>
                <a:latin typeface="Calibri"/>
                <a:ea typeface="Calibri"/>
                <a:cs typeface="Calibri"/>
                <a:sym typeface="Calibri"/>
              </a:rPr>
              <a:t>DURING CRISIS</a:t>
            </a:r>
            <a:endParaRPr/>
          </a:p>
        </p:txBody>
      </p:sp>
      <p:sp>
        <p:nvSpPr>
          <p:cNvPr id="1212" name="Google Shape;1212;p4"/>
          <p:cNvSpPr txBox="1"/>
          <p:nvPr/>
        </p:nvSpPr>
        <p:spPr>
          <a:xfrm>
            <a:off x="5729547" y="3864150"/>
            <a:ext cx="2624552" cy="120208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chemeClr val="dk2"/>
              </a:buClr>
              <a:buSzPts val="2400"/>
              <a:buFont typeface="Arial"/>
              <a:buNone/>
            </a:pPr>
            <a:r>
              <a:rPr lang="de-DE" sz="2400" b="1" i="0">
                <a:solidFill>
                  <a:schemeClr val="dk2"/>
                </a:solidFill>
                <a:latin typeface="Calibri"/>
                <a:ea typeface="Calibri"/>
                <a:cs typeface="Calibri"/>
                <a:sym typeface="Calibri"/>
              </a:rPr>
              <a:t>POST-CRISIS</a:t>
            </a:r>
            <a:endParaRPr sz="2400" b="0" i="0">
              <a:solidFill>
                <a:schemeClr val="lt1"/>
              </a:solidFill>
              <a:latin typeface="Calibri"/>
              <a:ea typeface="Calibri"/>
              <a:cs typeface="Calibri"/>
              <a:sym typeface="Calibri"/>
            </a:endParaRPr>
          </a:p>
          <a:p>
            <a:pPr marL="228600" marR="0" lvl="0" indent="-228600" algn="ctr" rtl="0">
              <a:lnSpc>
                <a:spcPct val="90000"/>
              </a:lnSpc>
              <a:spcBef>
                <a:spcPts val="1000"/>
              </a:spcBef>
              <a:spcAft>
                <a:spcPts val="0"/>
              </a:spcAft>
              <a:buClr>
                <a:schemeClr val="lt1"/>
              </a:buClr>
              <a:buSzPts val="2400"/>
              <a:buFont typeface="Arial"/>
              <a:buNone/>
            </a:pPr>
            <a:endParaRPr sz="2400" b="0" i="0">
              <a:solidFill>
                <a:schemeClr val="lt1"/>
              </a:solidFill>
              <a:latin typeface="Calibri"/>
              <a:ea typeface="Calibri"/>
              <a:cs typeface="Calibri"/>
              <a:sym typeface="Calibri"/>
            </a:endParaRPr>
          </a:p>
        </p:txBody>
      </p:sp>
      <p:sp>
        <p:nvSpPr>
          <p:cNvPr id="1213" name="Google Shape;1213;p4"/>
          <p:cNvSpPr txBox="1"/>
          <p:nvPr/>
        </p:nvSpPr>
        <p:spPr>
          <a:xfrm>
            <a:off x="8000146" y="3845352"/>
            <a:ext cx="2640970" cy="1202080"/>
          </a:xfrm>
          <a:prstGeom prst="rect">
            <a:avLst/>
          </a:prstGeom>
          <a:noFill/>
          <a:ln>
            <a:noFill/>
          </a:ln>
        </p:spPr>
        <p:txBody>
          <a:bodyPr spcFirstLastPara="1" wrap="square" lIns="91425" tIns="45700" rIns="91425" bIns="45700" anchor="t" anchorCtr="0">
            <a:normAutofit/>
          </a:bodyPr>
          <a:lstStyle/>
          <a:p>
            <a:pPr marL="228600" marR="0" lvl="0" indent="-228600" algn="ctr" rtl="0">
              <a:lnSpc>
                <a:spcPct val="90000"/>
              </a:lnSpc>
              <a:spcBef>
                <a:spcPts val="0"/>
              </a:spcBef>
              <a:spcAft>
                <a:spcPts val="0"/>
              </a:spcAft>
              <a:buClr>
                <a:schemeClr val="dk2"/>
              </a:buClr>
              <a:buSzPts val="2400"/>
              <a:buFont typeface="Arial"/>
              <a:buNone/>
            </a:pPr>
            <a:r>
              <a:rPr lang="de-DE" sz="2400" b="1" i="0">
                <a:solidFill>
                  <a:schemeClr val="dk2"/>
                </a:solidFill>
                <a:latin typeface="Calibri"/>
                <a:ea typeface="Calibri"/>
                <a:cs typeface="Calibri"/>
                <a:sym typeface="Calibri"/>
              </a:rPr>
              <a:t>LEARNING</a:t>
            </a:r>
            <a:endParaRPr/>
          </a:p>
        </p:txBody>
      </p:sp>
      <p:sp>
        <p:nvSpPr>
          <p:cNvPr id="1214" name="Google Shape;1214;p4"/>
          <p:cNvSpPr txBox="1"/>
          <p:nvPr/>
        </p:nvSpPr>
        <p:spPr>
          <a:xfrm>
            <a:off x="3324771" y="4258822"/>
            <a:ext cx="2545416" cy="1202080"/>
          </a:xfrm>
          <a:prstGeom prst="rect">
            <a:avLst/>
          </a:prstGeom>
          <a:noFill/>
          <a:ln>
            <a:noFill/>
          </a:ln>
        </p:spPr>
        <p:txBody>
          <a:bodyPr spcFirstLastPara="1" wrap="square" lIns="91425" tIns="45700" rIns="91425" bIns="45700" anchor="t" anchorCtr="0">
            <a:normAutofit/>
          </a:bodyPr>
          <a:lstStyle/>
          <a:p>
            <a:pPr marL="285750" marR="0" lvl="0" indent="-285750" algn="ctr" rtl="0">
              <a:lnSpc>
                <a:spcPct val="108888"/>
              </a:lnSpc>
              <a:spcBef>
                <a:spcPts val="0"/>
              </a:spcBef>
              <a:spcAft>
                <a:spcPts val="0"/>
              </a:spcAft>
              <a:buClr>
                <a:schemeClr val="lt1"/>
              </a:buClr>
              <a:buSzPts val="1800"/>
              <a:buFont typeface="Arial"/>
              <a:buChar char="•"/>
            </a:pPr>
            <a:r>
              <a:rPr lang="de-DE" sz="1800" b="0" i="0" dirty="0" err="1">
                <a:solidFill>
                  <a:schemeClr val="lt1"/>
                </a:solidFill>
                <a:latin typeface="Calibri"/>
                <a:ea typeface="Calibri"/>
                <a:cs typeface="Calibri"/>
                <a:sym typeface="Calibri"/>
              </a:rPr>
              <a:t>Detecting</a:t>
            </a:r>
            <a:r>
              <a:rPr lang="de-DE" sz="1800" b="0" i="0" dirty="0">
                <a:solidFill>
                  <a:schemeClr val="lt1"/>
                </a:solidFill>
                <a:latin typeface="Calibri"/>
                <a:ea typeface="Calibri"/>
                <a:cs typeface="Calibri"/>
                <a:sym typeface="Calibri"/>
              </a:rPr>
              <a:t> </a:t>
            </a:r>
            <a:endParaRPr dirty="0"/>
          </a:p>
          <a:p>
            <a:pPr marL="285750" marR="0" lvl="0" indent="-285750" algn="ctr" rtl="0">
              <a:lnSpc>
                <a:spcPct val="108888"/>
              </a:lnSpc>
              <a:spcBef>
                <a:spcPts val="0"/>
              </a:spcBef>
              <a:spcAft>
                <a:spcPts val="0"/>
              </a:spcAft>
              <a:buClr>
                <a:schemeClr val="lt1"/>
              </a:buClr>
              <a:buSzPts val="1800"/>
              <a:buFont typeface="Arial"/>
              <a:buChar char="•"/>
            </a:pPr>
            <a:r>
              <a:rPr lang="de-DE" sz="1800" b="0" i="0" dirty="0" err="1">
                <a:solidFill>
                  <a:schemeClr val="lt1"/>
                </a:solidFill>
                <a:latin typeface="Calibri"/>
                <a:ea typeface="Calibri"/>
                <a:cs typeface="Calibri"/>
                <a:sym typeface="Calibri"/>
              </a:rPr>
              <a:t>Containing</a:t>
            </a:r>
            <a:endParaRPr dirty="0"/>
          </a:p>
          <a:p>
            <a:pPr marL="285750" marR="0" lvl="0" indent="-285750" algn="ctr" rtl="0">
              <a:lnSpc>
                <a:spcPct val="108888"/>
              </a:lnSpc>
              <a:spcBef>
                <a:spcPts val="0"/>
              </a:spcBef>
              <a:spcAft>
                <a:spcPts val="0"/>
              </a:spcAft>
              <a:buClr>
                <a:schemeClr val="lt1"/>
              </a:buClr>
              <a:buSzPts val="1800"/>
              <a:buFont typeface="Arial"/>
              <a:buChar char="•"/>
            </a:pPr>
            <a:r>
              <a:rPr lang="de-DE" sz="1800" b="0" i="0" dirty="0" err="1">
                <a:solidFill>
                  <a:schemeClr val="lt1"/>
                </a:solidFill>
                <a:latin typeface="Calibri"/>
                <a:ea typeface="Calibri"/>
                <a:cs typeface="Calibri"/>
                <a:sym typeface="Calibri"/>
              </a:rPr>
              <a:t>Recovering</a:t>
            </a:r>
            <a:endParaRPr dirty="0"/>
          </a:p>
          <a:p>
            <a:pPr marL="285750" marR="0" lvl="0" indent="-171450" algn="ctr" rtl="0">
              <a:lnSpc>
                <a:spcPct val="108888"/>
              </a:lnSpc>
              <a:spcBef>
                <a:spcPts val="0"/>
              </a:spcBef>
              <a:spcAft>
                <a:spcPts val="0"/>
              </a:spcAft>
              <a:buClr>
                <a:schemeClr val="lt1"/>
              </a:buClr>
              <a:buSzPts val="1800"/>
              <a:buFont typeface="Arial"/>
              <a:buNone/>
            </a:pPr>
            <a:endParaRPr sz="1800" b="0" i="0" dirty="0">
              <a:solidFill>
                <a:schemeClr val="lt1"/>
              </a:solidFill>
              <a:latin typeface="Calibri"/>
              <a:ea typeface="Calibri"/>
              <a:cs typeface="Calibri"/>
              <a:sym typeface="Calibri"/>
            </a:endParaRPr>
          </a:p>
          <a:p>
            <a:pPr marL="285750" marR="0" lvl="0" indent="-171450" algn="ctr" rtl="0">
              <a:lnSpc>
                <a:spcPct val="108888"/>
              </a:lnSpc>
              <a:spcBef>
                <a:spcPts val="0"/>
              </a:spcBef>
              <a:spcAft>
                <a:spcPts val="0"/>
              </a:spcAft>
              <a:buClr>
                <a:schemeClr val="lt1"/>
              </a:buClr>
              <a:buSzPts val="1800"/>
              <a:buFont typeface="Arial"/>
              <a:buNone/>
            </a:pPr>
            <a:endParaRPr sz="1800" b="1" i="0" dirty="0">
              <a:solidFill>
                <a:schemeClr val="dk2"/>
              </a:solidFill>
              <a:latin typeface="Calibri"/>
              <a:ea typeface="Calibri"/>
              <a:cs typeface="Calibri"/>
              <a:sym typeface="Calibri"/>
            </a:endParaRPr>
          </a:p>
        </p:txBody>
      </p:sp>
      <p:sp>
        <p:nvSpPr>
          <p:cNvPr id="1215" name="Google Shape;1215;p4"/>
          <p:cNvSpPr txBox="1"/>
          <p:nvPr/>
        </p:nvSpPr>
        <p:spPr>
          <a:xfrm>
            <a:off x="5673579" y="4258822"/>
            <a:ext cx="2334776" cy="1202080"/>
          </a:xfrm>
          <a:prstGeom prst="rect">
            <a:avLst/>
          </a:prstGeom>
          <a:noFill/>
          <a:ln>
            <a:noFill/>
          </a:ln>
        </p:spPr>
        <p:txBody>
          <a:bodyPr spcFirstLastPara="1" wrap="square" lIns="91425" tIns="45700" rIns="91425" bIns="45700" anchor="t" anchorCtr="0">
            <a:noAutofit/>
          </a:bodyPr>
          <a:lstStyle/>
          <a:p>
            <a:pPr marL="285750" marR="0" lvl="0" indent="-285750" algn="ctr" rtl="0">
              <a:lnSpc>
                <a:spcPct val="108888"/>
              </a:lnSpc>
              <a:spcBef>
                <a:spcPts val="0"/>
              </a:spcBef>
              <a:spcAft>
                <a:spcPts val="0"/>
              </a:spcAft>
              <a:buClr>
                <a:schemeClr val="lt1"/>
              </a:buClr>
              <a:buSzPts val="1800"/>
              <a:buFont typeface="Arial"/>
              <a:buChar char="•"/>
            </a:pPr>
            <a:r>
              <a:rPr lang="de-DE" sz="1800" b="0" i="0">
                <a:solidFill>
                  <a:schemeClr val="lt1"/>
                </a:solidFill>
                <a:latin typeface="Calibri"/>
                <a:ea typeface="Calibri"/>
                <a:cs typeface="Calibri"/>
                <a:sym typeface="Calibri"/>
              </a:rPr>
              <a:t>Following </a:t>
            </a:r>
            <a:r>
              <a:rPr lang="de-DE" sz="1800">
                <a:solidFill>
                  <a:schemeClr val="lt1"/>
                </a:solidFill>
                <a:latin typeface="Calibri"/>
                <a:ea typeface="Calibri"/>
                <a:cs typeface="Calibri"/>
                <a:sym typeface="Calibri"/>
              </a:rPr>
              <a:t>u</a:t>
            </a:r>
            <a:r>
              <a:rPr lang="de-DE" sz="1800" b="0" i="0">
                <a:solidFill>
                  <a:schemeClr val="lt1"/>
                </a:solidFill>
                <a:latin typeface="Calibri"/>
                <a:ea typeface="Calibri"/>
                <a:cs typeface="Calibri"/>
                <a:sym typeface="Calibri"/>
              </a:rPr>
              <a:t>p</a:t>
            </a:r>
            <a:endParaRPr/>
          </a:p>
          <a:p>
            <a:pPr marL="285750" marR="0" lvl="0" indent="-285750" algn="ctr" rtl="0">
              <a:lnSpc>
                <a:spcPct val="108888"/>
              </a:lnSpc>
              <a:spcBef>
                <a:spcPts val="0"/>
              </a:spcBef>
              <a:spcAft>
                <a:spcPts val="0"/>
              </a:spcAft>
              <a:buClr>
                <a:schemeClr val="lt1"/>
              </a:buClr>
              <a:buSzPts val="1800"/>
              <a:buFont typeface="Arial"/>
              <a:buChar char="•"/>
            </a:pPr>
            <a:r>
              <a:rPr lang="de-DE" sz="1800" b="0" i="0">
                <a:solidFill>
                  <a:schemeClr val="lt1"/>
                </a:solidFill>
                <a:latin typeface="Calibri"/>
                <a:ea typeface="Calibri"/>
                <a:cs typeface="Calibri"/>
                <a:sym typeface="Calibri"/>
              </a:rPr>
              <a:t>Shaping memories</a:t>
            </a:r>
            <a:endParaRPr/>
          </a:p>
          <a:p>
            <a:pPr marL="285750" marR="0" lvl="0" indent="-285750" algn="ctr" rtl="0">
              <a:lnSpc>
                <a:spcPct val="108888"/>
              </a:lnSpc>
              <a:spcBef>
                <a:spcPts val="0"/>
              </a:spcBef>
              <a:spcAft>
                <a:spcPts val="0"/>
              </a:spcAft>
              <a:buClr>
                <a:schemeClr val="lt1"/>
              </a:buClr>
              <a:buSzPts val="1800"/>
              <a:buFont typeface="Arial"/>
              <a:buChar char="•"/>
            </a:pPr>
            <a:r>
              <a:rPr lang="de-DE" sz="1800" b="0" i="0">
                <a:solidFill>
                  <a:schemeClr val="lt1"/>
                </a:solidFill>
                <a:latin typeface="Calibri"/>
                <a:ea typeface="Calibri"/>
                <a:cs typeface="Calibri"/>
                <a:sym typeface="Calibri"/>
              </a:rPr>
              <a:t>Assessing effectiveness</a:t>
            </a:r>
            <a:endParaRPr/>
          </a:p>
          <a:p>
            <a:pPr marL="285750" marR="0" lvl="0" indent="-171450" algn="ctr" rtl="0">
              <a:lnSpc>
                <a:spcPct val="108888"/>
              </a:lnSpc>
              <a:spcBef>
                <a:spcPts val="0"/>
              </a:spcBef>
              <a:spcAft>
                <a:spcPts val="0"/>
              </a:spcAft>
              <a:buClr>
                <a:schemeClr val="lt1"/>
              </a:buClr>
              <a:buSzPts val="1800"/>
              <a:buFont typeface="Arial"/>
              <a:buNone/>
            </a:pPr>
            <a:endParaRPr sz="1800" b="0" i="0">
              <a:solidFill>
                <a:schemeClr val="lt1"/>
              </a:solidFill>
              <a:latin typeface="Calibri"/>
              <a:ea typeface="Calibri"/>
              <a:cs typeface="Calibri"/>
              <a:sym typeface="Calibri"/>
            </a:endParaRPr>
          </a:p>
          <a:p>
            <a:pPr marL="285750" marR="0" lvl="0" indent="-171450" algn="ctr" rtl="0">
              <a:lnSpc>
                <a:spcPct val="108888"/>
              </a:lnSpc>
              <a:spcBef>
                <a:spcPts val="0"/>
              </a:spcBef>
              <a:spcAft>
                <a:spcPts val="0"/>
              </a:spcAft>
              <a:buClr>
                <a:schemeClr val="lt1"/>
              </a:buClr>
              <a:buSzPts val="1800"/>
              <a:buFont typeface="Arial"/>
              <a:buNone/>
            </a:pPr>
            <a:endParaRPr sz="1800" b="0" i="0">
              <a:solidFill>
                <a:schemeClr val="lt1"/>
              </a:solidFill>
              <a:latin typeface="Calibri"/>
              <a:ea typeface="Calibri"/>
              <a:cs typeface="Calibri"/>
              <a:sym typeface="Calibri"/>
            </a:endParaRPr>
          </a:p>
        </p:txBody>
      </p:sp>
      <p:sp>
        <p:nvSpPr>
          <p:cNvPr id="1216" name="Google Shape;1216;p4"/>
          <p:cNvSpPr txBox="1"/>
          <p:nvPr/>
        </p:nvSpPr>
        <p:spPr>
          <a:xfrm>
            <a:off x="7958508" y="4258822"/>
            <a:ext cx="2624552" cy="1202080"/>
          </a:xfrm>
          <a:prstGeom prst="rect">
            <a:avLst/>
          </a:prstGeom>
          <a:noFill/>
          <a:ln>
            <a:noFill/>
          </a:ln>
        </p:spPr>
        <p:txBody>
          <a:bodyPr spcFirstLastPara="1" wrap="square" lIns="91425" tIns="45700" rIns="91425" bIns="45700" anchor="t" anchorCtr="0">
            <a:noAutofit/>
          </a:bodyPr>
          <a:lstStyle/>
          <a:p>
            <a:pPr marL="285750" marR="0" lvl="0" indent="-285750" algn="ctr" rtl="0">
              <a:lnSpc>
                <a:spcPct val="108888"/>
              </a:lnSpc>
              <a:spcBef>
                <a:spcPts val="0"/>
              </a:spcBef>
              <a:spcAft>
                <a:spcPts val="0"/>
              </a:spcAft>
              <a:buClr>
                <a:schemeClr val="lt1"/>
              </a:buClr>
              <a:buSzPts val="1800"/>
              <a:buFont typeface="Arial"/>
              <a:buChar char="•"/>
            </a:pPr>
            <a:r>
              <a:rPr lang="de-DE" sz="1800" b="0" i="0">
                <a:solidFill>
                  <a:schemeClr val="lt1"/>
                </a:solidFill>
                <a:latin typeface="Calibri"/>
                <a:ea typeface="Calibri"/>
                <a:cs typeface="Calibri"/>
                <a:sym typeface="Calibri"/>
              </a:rPr>
              <a:t>Learning from failures</a:t>
            </a:r>
            <a:endParaRPr/>
          </a:p>
          <a:p>
            <a:pPr marL="285750" marR="0" lvl="0" indent="-285750" algn="ctr" rtl="0">
              <a:lnSpc>
                <a:spcPct val="108888"/>
              </a:lnSpc>
              <a:spcBef>
                <a:spcPts val="0"/>
              </a:spcBef>
              <a:spcAft>
                <a:spcPts val="0"/>
              </a:spcAft>
              <a:buClr>
                <a:schemeClr val="lt1"/>
              </a:buClr>
              <a:buSzPts val="1800"/>
              <a:buFont typeface="Arial"/>
              <a:buChar char="•"/>
            </a:pPr>
            <a:r>
              <a:rPr lang="de-DE" sz="1800" b="0" i="0">
                <a:solidFill>
                  <a:schemeClr val="lt1"/>
                </a:solidFill>
                <a:latin typeface="Calibri"/>
                <a:ea typeface="Calibri"/>
                <a:cs typeface="Calibri"/>
                <a:sym typeface="Calibri"/>
              </a:rPr>
              <a:t>Implementing the right measures</a:t>
            </a:r>
            <a:endParaRPr/>
          </a:p>
          <a:p>
            <a:pPr marL="285750" marR="0" lvl="0" indent="-171450" algn="r" rtl="0">
              <a:lnSpc>
                <a:spcPct val="108888"/>
              </a:lnSpc>
              <a:spcBef>
                <a:spcPts val="0"/>
              </a:spcBef>
              <a:spcAft>
                <a:spcPts val="0"/>
              </a:spcAft>
              <a:buClr>
                <a:schemeClr val="lt1"/>
              </a:buClr>
              <a:buSzPts val="1800"/>
              <a:buFont typeface="Arial"/>
              <a:buNone/>
            </a:pPr>
            <a:endParaRPr sz="1800" b="0" i="0">
              <a:solidFill>
                <a:schemeClr val="lt1"/>
              </a:solidFill>
              <a:latin typeface="Calibri"/>
              <a:ea typeface="Calibri"/>
              <a:cs typeface="Calibri"/>
              <a:sym typeface="Calibri"/>
            </a:endParaRPr>
          </a:p>
          <a:p>
            <a:pPr marL="285750" marR="0" lvl="0" indent="-171450" algn="ctr" rtl="0">
              <a:lnSpc>
                <a:spcPct val="108888"/>
              </a:lnSpc>
              <a:spcBef>
                <a:spcPts val="0"/>
              </a:spcBef>
              <a:spcAft>
                <a:spcPts val="0"/>
              </a:spcAft>
              <a:buClr>
                <a:schemeClr val="lt1"/>
              </a:buClr>
              <a:buSzPts val="1800"/>
              <a:buFont typeface="Arial"/>
              <a:buNone/>
            </a:pPr>
            <a:endParaRPr sz="1800" b="1" i="0">
              <a:solidFill>
                <a:schemeClr val="dk2"/>
              </a:solidFill>
              <a:latin typeface="Calibri"/>
              <a:ea typeface="Calibri"/>
              <a:cs typeface="Calibri"/>
              <a:sym typeface="Calibri"/>
            </a:endParaRPr>
          </a:p>
        </p:txBody>
      </p:sp>
      <p:sp>
        <p:nvSpPr>
          <p:cNvPr id="1217" name="Google Shape;1217;p4"/>
          <p:cNvSpPr txBox="1"/>
          <p:nvPr/>
        </p:nvSpPr>
        <p:spPr>
          <a:xfrm>
            <a:off x="1055696" y="4175832"/>
            <a:ext cx="2492700" cy="1743600"/>
          </a:xfrm>
          <a:prstGeom prst="rect">
            <a:avLst/>
          </a:prstGeom>
          <a:noFill/>
          <a:ln>
            <a:noFill/>
          </a:ln>
        </p:spPr>
        <p:txBody>
          <a:bodyPr spcFirstLastPara="1" wrap="square" lIns="91425" tIns="45700" rIns="91425" bIns="45700" anchor="t" anchorCtr="0">
            <a:normAutofit/>
          </a:bodyPr>
          <a:lstStyle/>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Scanning</a:t>
            </a:r>
            <a:endParaRPr dirty="0"/>
          </a:p>
          <a:p>
            <a:pPr marL="285750" marR="0" lvl="0" indent="-285750" algn="ctr" rtl="0">
              <a:lnSpc>
                <a:spcPct val="108888"/>
              </a:lnSpc>
              <a:spcBef>
                <a:spcPts val="0"/>
              </a:spcBef>
              <a:spcAft>
                <a:spcPts val="0"/>
              </a:spcAft>
              <a:buClr>
                <a:schemeClr val="lt1"/>
              </a:buClr>
              <a:buSzPts val="1800"/>
              <a:buFont typeface="Arial"/>
              <a:buChar char="•"/>
            </a:pPr>
            <a:r>
              <a:rPr lang="de-DE" sz="1800" b="0" i="0" dirty="0" err="1">
                <a:solidFill>
                  <a:schemeClr val="lt1"/>
                </a:solidFill>
                <a:latin typeface="Calibri"/>
                <a:ea typeface="Calibri"/>
                <a:cs typeface="Calibri"/>
                <a:sym typeface="Calibri"/>
              </a:rPr>
              <a:t>Assessing</a:t>
            </a:r>
            <a:r>
              <a:rPr lang="de-DE" sz="1800" b="0" i="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s</a:t>
            </a:r>
            <a:r>
              <a:rPr lang="de-DE" sz="1800" b="0" i="0" dirty="0" err="1">
                <a:solidFill>
                  <a:schemeClr val="lt1"/>
                </a:solidFill>
                <a:latin typeface="Calibri"/>
                <a:ea typeface="Calibri"/>
                <a:cs typeface="Calibri"/>
                <a:sym typeface="Calibri"/>
              </a:rPr>
              <a:t>ituation</a:t>
            </a:r>
            <a:endParaRPr dirty="0"/>
          </a:p>
          <a:p>
            <a:pPr marL="285750" marR="0" lvl="0" indent="-285750" algn="ctr" rtl="0">
              <a:lnSpc>
                <a:spcPct val="108888"/>
              </a:lnSpc>
              <a:spcBef>
                <a:spcPts val="0"/>
              </a:spcBef>
              <a:spcAft>
                <a:spcPts val="0"/>
              </a:spcAft>
              <a:buClr>
                <a:schemeClr val="lt1"/>
              </a:buClr>
              <a:buSzPts val="1800"/>
              <a:buFont typeface="Arial"/>
              <a:buChar char="•"/>
            </a:pPr>
            <a:r>
              <a:rPr lang="de-DE" sz="1800" b="0" i="0" dirty="0" err="1">
                <a:solidFill>
                  <a:schemeClr val="lt1"/>
                </a:solidFill>
                <a:latin typeface="Calibri"/>
                <a:ea typeface="Calibri"/>
                <a:cs typeface="Calibri"/>
                <a:sym typeface="Calibri"/>
              </a:rPr>
              <a:t>Designing</a:t>
            </a:r>
            <a:r>
              <a:rPr lang="de-DE" sz="1800" b="0" i="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t</a:t>
            </a:r>
            <a:r>
              <a:rPr lang="de-DE" sz="1800" b="0" i="0" dirty="0" err="1">
                <a:solidFill>
                  <a:schemeClr val="lt1"/>
                </a:solidFill>
                <a:latin typeface="Calibri"/>
                <a:ea typeface="Calibri"/>
                <a:cs typeface="Calibri"/>
                <a:sym typeface="Calibri"/>
              </a:rPr>
              <a:t>ools</a:t>
            </a:r>
            <a:r>
              <a:rPr lang="de-DE" sz="1800" b="0" i="0" dirty="0">
                <a:solidFill>
                  <a:schemeClr val="lt1"/>
                </a:solidFill>
                <a:latin typeface="Calibri"/>
                <a:ea typeface="Calibri"/>
                <a:cs typeface="Calibri"/>
                <a:sym typeface="Calibri"/>
              </a:rPr>
              <a:t> &amp; </a:t>
            </a:r>
            <a:r>
              <a:rPr lang="de-DE" sz="1800" dirty="0" err="1">
                <a:solidFill>
                  <a:schemeClr val="lt1"/>
                </a:solidFill>
                <a:latin typeface="Calibri"/>
                <a:ea typeface="Calibri"/>
                <a:cs typeface="Calibri"/>
                <a:sym typeface="Calibri"/>
              </a:rPr>
              <a:t>s</a:t>
            </a:r>
            <a:r>
              <a:rPr lang="de-DE" sz="1800" b="0" i="0" dirty="0" err="1">
                <a:solidFill>
                  <a:schemeClr val="lt1"/>
                </a:solidFill>
                <a:latin typeface="Calibri"/>
                <a:ea typeface="Calibri"/>
                <a:cs typeface="Calibri"/>
                <a:sym typeface="Calibri"/>
              </a:rPr>
              <a:t>ystems</a:t>
            </a:r>
            <a:endParaRPr dirty="0"/>
          </a:p>
          <a:p>
            <a:pPr marL="285750" marR="0" lvl="0" indent="-285750" algn="ctr" rtl="0">
              <a:lnSpc>
                <a:spcPct val="108888"/>
              </a:lnSpc>
              <a:spcBef>
                <a:spcPts val="0"/>
              </a:spcBef>
              <a:spcAft>
                <a:spcPts val="0"/>
              </a:spcAft>
              <a:buClr>
                <a:schemeClr val="lt1"/>
              </a:buClr>
              <a:buSzPts val="1800"/>
              <a:buFont typeface="Arial"/>
              <a:buChar char="•"/>
            </a:pPr>
            <a:r>
              <a:rPr lang="de-DE" sz="1800" b="0" i="0" dirty="0">
                <a:solidFill>
                  <a:schemeClr val="lt1"/>
                </a:solidFill>
                <a:latin typeface="Calibri"/>
                <a:ea typeface="Calibri"/>
                <a:cs typeface="Calibri"/>
                <a:sym typeface="Calibri"/>
              </a:rPr>
              <a:t>Monitoring</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38"/>
          <p:cNvSpPr txBox="1">
            <a:spLocks noGrp="1"/>
          </p:cNvSpPr>
          <p:nvPr>
            <p:ph type="body" idx="1"/>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1</a:t>
            </a:r>
            <a:endParaRPr/>
          </a:p>
        </p:txBody>
      </p:sp>
      <p:sp>
        <p:nvSpPr>
          <p:cNvPr id="1921" name="Google Shape;1921;p38"/>
          <p:cNvSpPr txBox="1">
            <a:spLocks noGrp="1"/>
          </p:cNvSpPr>
          <p:nvPr>
            <p:ph type="body" idx="3"/>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2</a:t>
            </a:r>
            <a:endParaRPr/>
          </a:p>
        </p:txBody>
      </p:sp>
      <p:sp>
        <p:nvSpPr>
          <p:cNvPr id="1922" name="Google Shape;1922;p38"/>
          <p:cNvSpPr txBox="1">
            <a:spLocks noGrp="1"/>
          </p:cNvSpPr>
          <p:nvPr>
            <p:ph type="body" idx="4"/>
          </p:nvPr>
        </p:nvSpPr>
        <p:spPr>
          <a:xfrm>
            <a:off x="7497214" y="314837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a:t>Policy and process management</a:t>
            </a:r>
            <a:endParaRPr sz="3200"/>
          </a:p>
        </p:txBody>
      </p:sp>
      <p:sp>
        <p:nvSpPr>
          <p:cNvPr id="1923" name="Google Shape;1923;p38"/>
          <p:cNvSpPr txBox="1">
            <a:spLocks noGrp="1"/>
          </p:cNvSpPr>
          <p:nvPr>
            <p:ph type="body" idx="5"/>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3</a:t>
            </a:r>
            <a:endParaRPr/>
          </a:p>
        </p:txBody>
      </p:sp>
      <p:sp>
        <p:nvSpPr>
          <p:cNvPr id="1924" name="Google Shape;1924;p38"/>
          <p:cNvSpPr txBox="1">
            <a:spLocks noGrp="1"/>
          </p:cNvSpPr>
          <p:nvPr>
            <p:ph type="body" idx="6"/>
          </p:nvPr>
        </p:nvSpPr>
        <p:spPr>
          <a:xfrm>
            <a:off x="7511069" y="422567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a:t>Employee skills and information tracking</a:t>
            </a:r>
            <a:endParaRPr sz="3200"/>
          </a:p>
        </p:txBody>
      </p:sp>
      <p:sp>
        <p:nvSpPr>
          <p:cNvPr id="1925" name="Google Shape;1925;p38"/>
          <p:cNvSpPr txBox="1">
            <a:spLocks noGrp="1"/>
          </p:cNvSpPr>
          <p:nvPr>
            <p:ph type="body" idx="8"/>
          </p:nvPr>
        </p:nvSpPr>
        <p:spPr>
          <a:xfrm>
            <a:off x="1548092" y="628636"/>
            <a:ext cx="4250272" cy="6036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a:t>SIX KEY TASKS OF HR CRISIS MANAGEMENT</a:t>
            </a:r>
            <a:endParaRPr/>
          </a:p>
        </p:txBody>
      </p:sp>
      <p:sp>
        <p:nvSpPr>
          <p:cNvPr id="1926" name="Google Shape;1926;p38"/>
          <p:cNvSpPr txBox="1"/>
          <p:nvPr/>
        </p:nvSpPr>
        <p:spPr>
          <a:xfrm>
            <a:off x="1548092" y="2337327"/>
            <a:ext cx="4390695"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800"/>
              <a:buFont typeface="Arial"/>
              <a:buNone/>
            </a:pPr>
            <a:r>
              <a:rPr lang="de-DE" sz="1800" b="0" i="0" dirty="0">
                <a:solidFill>
                  <a:schemeClr val="lt1"/>
                </a:solidFill>
                <a:latin typeface="Calibri"/>
                <a:ea typeface="Calibri"/>
                <a:cs typeface="Calibri"/>
                <a:sym typeface="Calibri"/>
              </a:rPr>
              <a:t>In </a:t>
            </a:r>
            <a:r>
              <a:rPr lang="de-DE" sz="1800" b="0" i="0" dirty="0" err="1">
                <a:solidFill>
                  <a:schemeClr val="lt1"/>
                </a:solidFill>
                <a:latin typeface="Calibri"/>
                <a:ea typeface="Calibri"/>
                <a:cs typeface="Calibri"/>
                <a:sym typeface="Calibri"/>
              </a:rPr>
              <a:t>the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event</a:t>
            </a:r>
            <a:r>
              <a:rPr lang="de-DE" sz="1800" b="0" i="0" dirty="0">
                <a:solidFill>
                  <a:schemeClr val="lt1"/>
                </a:solidFill>
                <a:latin typeface="Calibri"/>
                <a:ea typeface="Calibri"/>
                <a:cs typeface="Calibri"/>
                <a:sym typeface="Calibri"/>
              </a:rPr>
              <a:t> of a </a:t>
            </a:r>
            <a:r>
              <a:rPr lang="de-DE" sz="1800" b="0" i="0" dirty="0" err="1">
                <a:solidFill>
                  <a:schemeClr val="lt1"/>
                </a:solidFill>
                <a:latin typeface="Calibri"/>
                <a:ea typeface="Calibri"/>
                <a:cs typeface="Calibri"/>
                <a:sym typeface="Calibri"/>
              </a:rPr>
              <a:t>crisis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it</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good</a:t>
            </a:r>
            <a:r>
              <a:rPr lang="de-DE" sz="1800" b="0" i="0" dirty="0">
                <a:solidFill>
                  <a:schemeClr val="lt1"/>
                </a:solidFill>
                <a:latin typeface="Calibri"/>
                <a:ea typeface="Calibri"/>
                <a:cs typeface="Calibri"/>
                <a:sym typeface="Calibri"/>
              </a:rPr>
              <a:t> to </a:t>
            </a:r>
            <a:r>
              <a:rPr lang="de-DE" sz="1800" b="0" i="0" dirty="0" err="1">
                <a:solidFill>
                  <a:schemeClr val="lt1"/>
                </a:solidFill>
                <a:latin typeface="Calibri"/>
                <a:ea typeface="Calibri"/>
                <a:cs typeface="Calibri"/>
                <a:sym typeface="Calibri"/>
              </a:rPr>
              <a:t>know</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where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responsibilities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lie</a:t>
            </a:r>
            <a:r>
              <a:rPr lang="de-DE" sz="1800" b="0" i="0" dirty="0">
                <a:solidFill>
                  <a:schemeClr val="lt1"/>
                </a:solidFill>
                <a:latin typeface="Calibri"/>
                <a:ea typeface="Calibri"/>
                <a:cs typeface="Calibri"/>
                <a:sym typeface="Calibri"/>
              </a:rPr>
              <a:t>. These </a:t>
            </a:r>
            <a:r>
              <a:rPr lang="de-DE" sz="1800" b="0" i="0" dirty="0" err="1">
                <a:solidFill>
                  <a:schemeClr val="lt1"/>
                </a:solidFill>
                <a:latin typeface="Calibri"/>
                <a:ea typeface="Calibri"/>
                <a:cs typeface="Calibri"/>
                <a:sym typeface="Calibri"/>
              </a:rPr>
              <a:t>are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the</a:t>
            </a:r>
            <a:r>
              <a:rPr lang="de-DE" sz="1800" b="0" i="0" dirty="0">
                <a:solidFill>
                  <a:schemeClr val="lt1"/>
                </a:solidFill>
                <a:latin typeface="Calibri"/>
                <a:ea typeface="Calibri"/>
                <a:cs typeface="Calibri"/>
                <a:sym typeface="Calibri"/>
              </a:rPr>
              <a:t> 6 </a:t>
            </a:r>
            <a:r>
              <a:rPr lang="de-DE" sz="1800" b="0" i="0" dirty="0" err="1">
                <a:solidFill>
                  <a:schemeClr val="lt1"/>
                </a:solidFill>
                <a:latin typeface="Calibri"/>
                <a:ea typeface="Calibri"/>
                <a:cs typeface="Calibri"/>
                <a:sym typeface="Calibri"/>
              </a:rPr>
              <a:t>key</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areas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for</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the</a:t>
            </a:r>
            <a:r>
              <a:rPr lang="de-DE" sz="1800" b="0" i="0" dirty="0">
                <a:solidFill>
                  <a:schemeClr val="lt1"/>
                </a:solidFill>
                <a:latin typeface="Calibri"/>
                <a:ea typeface="Calibri"/>
                <a:cs typeface="Calibri"/>
                <a:sym typeface="Calibri"/>
              </a:rPr>
              <a:t> HR </a:t>
            </a:r>
            <a:r>
              <a:rPr lang="de-DE" sz="1800" b="0" i="0" dirty="0" err="1">
                <a:solidFill>
                  <a:schemeClr val="lt1"/>
                </a:solidFill>
                <a:latin typeface="Calibri"/>
                <a:ea typeface="Calibri"/>
                <a:cs typeface="Calibri"/>
                <a:sym typeface="Calibri"/>
              </a:rPr>
              <a:t>manager</a:t>
            </a:r>
            <a:r>
              <a:rPr lang="de-DE" sz="1800" b="0" i="0" dirty="0">
                <a:solidFill>
                  <a:schemeClr val="lt1"/>
                </a:solidFill>
                <a:latin typeface="Calibri"/>
                <a:ea typeface="Calibri"/>
                <a:cs typeface="Calibri"/>
                <a:sym typeface="Calibri"/>
              </a:rPr>
              <a:t> </a:t>
            </a:r>
            <a:endParaRPr sz="1800" b="0" i="0" dirty="0">
              <a:solidFill>
                <a:schemeClr val="lt1"/>
              </a:solidFill>
              <a:latin typeface="Calibri"/>
              <a:ea typeface="Calibri"/>
              <a:cs typeface="Calibri"/>
              <a:sym typeface="Calibri"/>
            </a:endParaRPr>
          </a:p>
        </p:txBody>
      </p:sp>
      <p:sp>
        <p:nvSpPr>
          <p:cNvPr id="1927" name="Google Shape;1927;p38"/>
          <p:cNvSpPr txBox="1"/>
          <p:nvPr/>
        </p:nvSpPr>
        <p:spPr>
          <a:xfrm>
            <a:off x="8304195" y="6631262"/>
            <a:ext cx="609760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900">
                <a:solidFill>
                  <a:srgbClr val="595A59"/>
                </a:solidFill>
                <a:latin typeface="Calibri"/>
                <a:ea typeface="Calibri"/>
                <a:cs typeface="Calibri"/>
                <a:sym typeface="Calibri"/>
              </a:rPr>
              <a:t>Source: https://peoplemanagingpeople.com/articles/hr-in-crisis-management/</a:t>
            </a:r>
            <a:endParaRPr/>
          </a:p>
        </p:txBody>
      </p:sp>
      <p:sp>
        <p:nvSpPr>
          <p:cNvPr id="1928" name="Google Shape;1928;p38"/>
          <p:cNvSpPr txBox="1"/>
          <p:nvPr/>
        </p:nvSpPr>
        <p:spPr>
          <a:xfrm>
            <a:off x="7497214" y="5230925"/>
            <a:ext cx="4465067" cy="8223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95A59"/>
              </a:buClr>
              <a:buSzPts val="3200"/>
              <a:buFont typeface="Arial"/>
              <a:buNone/>
            </a:pPr>
            <a:r>
              <a:rPr lang="de-DE" sz="3200">
                <a:solidFill>
                  <a:srgbClr val="595A59"/>
                </a:solidFill>
                <a:latin typeface="Calibri"/>
                <a:ea typeface="Calibri"/>
                <a:cs typeface="Calibri"/>
                <a:sym typeface="Calibri"/>
              </a:rPr>
              <a:t>Training &amp; development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p39"/>
          <p:cNvSpPr txBox="1">
            <a:spLocks noGrp="1"/>
          </p:cNvSpPr>
          <p:nvPr>
            <p:ph type="body" idx="1"/>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4</a:t>
            </a:r>
            <a:endParaRPr/>
          </a:p>
        </p:txBody>
      </p:sp>
      <p:sp>
        <p:nvSpPr>
          <p:cNvPr id="1934" name="Google Shape;1934;p39"/>
          <p:cNvSpPr txBox="1">
            <a:spLocks noGrp="1"/>
          </p:cNvSpPr>
          <p:nvPr>
            <p:ph type="body" idx="3"/>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5</a:t>
            </a:r>
            <a:endParaRPr/>
          </a:p>
        </p:txBody>
      </p:sp>
      <p:sp>
        <p:nvSpPr>
          <p:cNvPr id="1935" name="Google Shape;1935;p39"/>
          <p:cNvSpPr txBox="1">
            <a:spLocks noGrp="1"/>
          </p:cNvSpPr>
          <p:nvPr>
            <p:ph type="body" idx="4"/>
          </p:nvPr>
        </p:nvSpPr>
        <p:spPr>
          <a:xfrm>
            <a:off x="7497214" y="315853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a:t>Employee service and benefits programmes</a:t>
            </a:r>
            <a:endParaRPr sz="3200"/>
          </a:p>
        </p:txBody>
      </p:sp>
      <p:sp>
        <p:nvSpPr>
          <p:cNvPr id="1936" name="Google Shape;1936;p39"/>
          <p:cNvSpPr txBox="1">
            <a:spLocks noGrp="1"/>
          </p:cNvSpPr>
          <p:nvPr>
            <p:ph type="body" idx="5"/>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6</a:t>
            </a:r>
            <a:endParaRPr/>
          </a:p>
        </p:txBody>
      </p:sp>
      <p:sp>
        <p:nvSpPr>
          <p:cNvPr id="1937" name="Google Shape;1937;p39"/>
          <p:cNvSpPr txBox="1">
            <a:spLocks noGrp="1"/>
          </p:cNvSpPr>
          <p:nvPr>
            <p:ph type="body" idx="6"/>
          </p:nvPr>
        </p:nvSpPr>
        <p:spPr>
          <a:xfrm>
            <a:off x="7511069" y="423583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a:t>Talent and succession planning</a:t>
            </a:r>
            <a:endParaRPr sz="3200"/>
          </a:p>
        </p:txBody>
      </p:sp>
      <p:sp>
        <p:nvSpPr>
          <p:cNvPr id="1938" name="Google Shape;1938;p39"/>
          <p:cNvSpPr txBox="1">
            <a:spLocks noGrp="1"/>
          </p:cNvSpPr>
          <p:nvPr>
            <p:ph type="body" idx="8"/>
          </p:nvPr>
        </p:nvSpPr>
        <p:spPr>
          <a:xfrm>
            <a:off x="1548092" y="628636"/>
            <a:ext cx="4250272" cy="6036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a:t>SIX KEY TASKS OF HR CRISIS MANAGEMENT</a:t>
            </a:r>
            <a:endParaRPr/>
          </a:p>
        </p:txBody>
      </p:sp>
      <p:sp>
        <p:nvSpPr>
          <p:cNvPr id="1939" name="Google Shape;1939;p39"/>
          <p:cNvSpPr txBox="1"/>
          <p:nvPr/>
        </p:nvSpPr>
        <p:spPr>
          <a:xfrm>
            <a:off x="1548092" y="2337327"/>
            <a:ext cx="4390695"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800"/>
              <a:buFont typeface="Arial"/>
              <a:buNone/>
            </a:pPr>
            <a:r>
              <a:rPr lang="de-DE" sz="1800" b="0" i="0" dirty="0">
                <a:solidFill>
                  <a:schemeClr val="lt1"/>
                </a:solidFill>
                <a:latin typeface="Calibri"/>
                <a:ea typeface="Calibri"/>
                <a:cs typeface="Calibri"/>
                <a:sym typeface="Calibri"/>
              </a:rPr>
              <a:t>In </a:t>
            </a:r>
            <a:r>
              <a:rPr lang="de-DE" sz="1800" b="0" i="0" dirty="0" err="1">
                <a:solidFill>
                  <a:schemeClr val="lt1"/>
                </a:solidFill>
                <a:latin typeface="Calibri"/>
                <a:ea typeface="Calibri"/>
                <a:cs typeface="Calibri"/>
                <a:sym typeface="Calibri"/>
              </a:rPr>
              <a:t>the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event</a:t>
            </a:r>
            <a:r>
              <a:rPr lang="de-DE" sz="1800" b="0" i="0" dirty="0">
                <a:solidFill>
                  <a:schemeClr val="lt1"/>
                </a:solidFill>
                <a:latin typeface="Calibri"/>
                <a:ea typeface="Calibri"/>
                <a:cs typeface="Calibri"/>
                <a:sym typeface="Calibri"/>
              </a:rPr>
              <a:t> of a </a:t>
            </a:r>
            <a:r>
              <a:rPr lang="de-DE" sz="1800" b="0" i="0" dirty="0" err="1">
                <a:solidFill>
                  <a:schemeClr val="lt1"/>
                </a:solidFill>
                <a:latin typeface="Calibri"/>
                <a:ea typeface="Calibri"/>
                <a:cs typeface="Calibri"/>
                <a:sym typeface="Calibri"/>
              </a:rPr>
              <a:t>crisis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it</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good</a:t>
            </a:r>
            <a:r>
              <a:rPr lang="de-DE" sz="1800" b="0" i="0" dirty="0">
                <a:solidFill>
                  <a:schemeClr val="lt1"/>
                </a:solidFill>
                <a:latin typeface="Calibri"/>
                <a:ea typeface="Calibri"/>
                <a:cs typeface="Calibri"/>
                <a:sym typeface="Calibri"/>
              </a:rPr>
              <a:t> to </a:t>
            </a:r>
            <a:r>
              <a:rPr lang="de-DE" sz="1800" b="0" i="0" dirty="0" err="1">
                <a:solidFill>
                  <a:schemeClr val="lt1"/>
                </a:solidFill>
                <a:latin typeface="Calibri"/>
                <a:ea typeface="Calibri"/>
                <a:cs typeface="Calibri"/>
                <a:sym typeface="Calibri"/>
              </a:rPr>
              <a:t>know</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where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responsibilities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lie</a:t>
            </a:r>
            <a:r>
              <a:rPr lang="de-DE" sz="1800" b="0" i="0" dirty="0">
                <a:solidFill>
                  <a:schemeClr val="lt1"/>
                </a:solidFill>
                <a:latin typeface="Calibri"/>
                <a:ea typeface="Calibri"/>
                <a:cs typeface="Calibri"/>
                <a:sym typeface="Calibri"/>
              </a:rPr>
              <a:t>. These </a:t>
            </a:r>
            <a:r>
              <a:rPr lang="de-DE" sz="1800" b="0" i="0" dirty="0" err="1">
                <a:solidFill>
                  <a:schemeClr val="lt1"/>
                </a:solidFill>
                <a:latin typeface="Calibri"/>
                <a:ea typeface="Calibri"/>
                <a:cs typeface="Calibri"/>
                <a:sym typeface="Calibri"/>
              </a:rPr>
              <a:t>are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the</a:t>
            </a:r>
            <a:r>
              <a:rPr lang="de-DE" sz="1800" b="0" i="0" dirty="0">
                <a:solidFill>
                  <a:schemeClr val="lt1"/>
                </a:solidFill>
                <a:latin typeface="Calibri"/>
                <a:ea typeface="Calibri"/>
                <a:cs typeface="Calibri"/>
                <a:sym typeface="Calibri"/>
              </a:rPr>
              <a:t> 6 </a:t>
            </a:r>
            <a:r>
              <a:rPr lang="de-DE" sz="1800" b="0" i="0" dirty="0" err="1">
                <a:solidFill>
                  <a:schemeClr val="lt1"/>
                </a:solidFill>
                <a:latin typeface="Calibri"/>
                <a:ea typeface="Calibri"/>
                <a:cs typeface="Calibri"/>
                <a:sym typeface="Calibri"/>
              </a:rPr>
              <a:t>key</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areas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for</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the</a:t>
            </a:r>
            <a:r>
              <a:rPr lang="de-DE" sz="1800" b="0" i="0" dirty="0">
                <a:solidFill>
                  <a:schemeClr val="lt1"/>
                </a:solidFill>
                <a:latin typeface="Calibri"/>
                <a:ea typeface="Calibri"/>
                <a:cs typeface="Calibri"/>
                <a:sym typeface="Calibri"/>
              </a:rPr>
              <a:t> HR </a:t>
            </a:r>
            <a:r>
              <a:rPr lang="de-DE" sz="1800" b="0" i="0" dirty="0" err="1">
                <a:solidFill>
                  <a:schemeClr val="lt1"/>
                </a:solidFill>
                <a:latin typeface="Calibri"/>
                <a:ea typeface="Calibri"/>
                <a:cs typeface="Calibri"/>
                <a:sym typeface="Calibri"/>
              </a:rPr>
              <a:t>manager</a:t>
            </a:r>
            <a:r>
              <a:rPr lang="de-DE" sz="1800" b="0" i="0" dirty="0">
                <a:solidFill>
                  <a:schemeClr val="lt1"/>
                </a:solidFill>
                <a:latin typeface="Calibri"/>
                <a:ea typeface="Calibri"/>
                <a:cs typeface="Calibri"/>
                <a:sym typeface="Calibri"/>
              </a:rPr>
              <a:t> </a:t>
            </a:r>
            <a:endParaRPr sz="1800" b="0" i="0" dirty="0">
              <a:solidFill>
                <a:schemeClr val="lt1"/>
              </a:solidFill>
              <a:latin typeface="Calibri"/>
              <a:ea typeface="Calibri"/>
              <a:cs typeface="Calibri"/>
              <a:sym typeface="Calibri"/>
            </a:endParaRPr>
          </a:p>
        </p:txBody>
      </p:sp>
      <p:sp>
        <p:nvSpPr>
          <p:cNvPr id="1940" name="Google Shape;1940;p39"/>
          <p:cNvSpPr txBox="1"/>
          <p:nvPr/>
        </p:nvSpPr>
        <p:spPr>
          <a:xfrm>
            <a:off x="8304195" y="6631262"/>
            <a:ext cx="609760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900">
                <a:solidFill>
                  <a:srgbClr val="595A59"/>
                </a:solidFill>
                <a:latin typeface="Calibri"/>
                <a:ea typeface="Calibri"/>
                <a:cs typeface="Calibri"/>
                <a:sym typeface="Calibri"/>
              </a:rPr>
              <a:t>Source: https://peoplemanagingpeople.com/articles/hr-in-crisis-management/</a:t>
            </a:r>
            <a:endParaRPr/>
          </a:p>
        </p:txBody>
      </p:sp>
      <p:sp>
        <p:nvSpPr>
          <p:cNvPr id="1941" name="Google Shape;1941;p39"/>
          <p:cNvSpPr txBox="1"/>
          <p:nvPr/>
        </p:nvSpPr>
        <p:spPr>
          <a:xfrm>
            <a:off x="7497213" y="5313134"/>
            <a:ext cx="4465067" cy="8223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95A59"/>
              </a:buClr>
              <a:buSzPts val="3200"/>
              <a:buFont typeface="Arial"/>
              <a:buNone/>
            </a:pPr>
            <a:r>
              <a:rPr lang="de-DE" sz="3200">
                <a:solidFill>
                  <a:srgbClr val="595A59"/>
                </a:solidFill>
                <a:latin typeface="Calibri"/>
                <a:ea typeface="Calibri"/>
                <a:cs typeface="Calibri"/>
                <a:sym typeface="Calibri"/>
              </a:rPr>
              <a:t>Crisis communication and employee relations</a:t>
            </a:r>
            <a:endParaRPr sz="3200">
              <a:solidFill>
                <a:srgbClr val="595A59"/>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40"/>
          <p:cNvSpPr txBox="1">
            <a:spLocks noGrp="1"/>
          </p:cNvSpPr>
          <p:nvPr>
            <p:ph type="body" idx="1"/>
          </p:nvPr>
        </p:nvSpPr>
        <p:spPr>
          <a:xfrm>
            <a:off x="1718561" y="1737360"/>
            <a:ext cx="4621841" cy="318008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800"/>
              <a:buNone/>
            </a:pPr>
            <a:r>
              <a:rPr lang="de-DE" sz="1800" dirty="0"/>
              <a:t>Guidelines </a:t>
            </a:r>
            <a:r>
              <a:rPr lang="de-DE" sz="1800" dirty="0" err="1"/>
              <a:t>for</a:t>
            </a:r>
            <a:r>
              <a:rPr lang="de-DE" sz="1800" dirty="0"/>
              <a:t> </a:t>
            </a:r>
            <a:r>
              <a:rPr lang="de-DE" sz="1800" dirty="0" err="1"/>
              <a:t>staff</a:t>
            </a:r>
            <a:r>
              <a:rPr lang="de-DE" sz="1800" dirty="0"/>
              <a:t> </a:t>
            </a:r>
            <a:r>
              <a:rPr lang="de-DE" sz="1800" dirty="0" err="1"/>
              <a:t>behaviour</a:t>
            </a:r>
            <a:r>
              <a:rPr lang="de-DE" sz="1800" dirty="0"/>
              <a:t> and organisational </a:t>
            </a:r>
            <a:r>
              <a:rPr lang="de-DE" sz="1800" dirty="0" err="1"/>
              <a:t>procedures</a:t>
            </a:r>
            <a:r>
              <a:rPr lang="de-DE" sz="1800" dirty="0"/>
              <a:t> </a:t>
            </a:r>
            <a:r>
              <a:rPr lang="de-DE" sz="1800" dirty="0" err="1"/>
              <a:t>are</a:t>
            </a:r>
            <a:r>
              <a:rPr lang="de-DE" sz="1800" dirty="0"/>
              <a:t> also </a:t>
            </a:r>
            <a:r>
              <a:rPr lang="de-DE" sz="1800" dirty="0" err="1"/>
              <a:t>important</a:t>
            </a:r>
            <a:r>
              <a:rPr lang="de-DE" sz="1800" dirty="0"/>
              <a:t> in a </a:t>
            </a:r>
            <a:r>
              <a:rPr lang="de-DE" sz="1800" dirty="0" err="1"/>
              <a:t>crisis</a:t>
            </a:r>
            <a:r>
              <a:rPr lang="de-DE" sz="1800" dirty="0"/>
              <a:t>. </a:t>
            </a:r>
            <a:r>
              <a:rPr lang="de-DE" sz="1800" dirty="0" err="1"/>
              <a:t>Each</a:t>
            </a:r>
            <a:r>
              <a:rPr lang="de-DE" sz="1800" dirty="0"/>
              <a:t> </a:t>
            </a:r>
            <a:r>
              <a:rPr lang="de-DE" sz="1800" dirty="0" err="1"/>
              <a:t>crisis</a:t>
            </a:r>
            <a:r>
              <a:rPr lang="de-DE" sz="1800" dirty="0"/>
              <a:t> </a:t>
            </a:r>
            <a:r>
              <a:rPr lang="de-DE" sz="1800" dirty="0" err="1"/>
              <a:t>is</a:t>
            </a:r>
            <a:r>
              <a:rPr lang="de-DE" sz="1800" dirty="0"/>
              <a:t> </a:t>
            </a:r>
            <a:r>
              <a:rPr lang="de-DE" sz="1800" dirty="0" err="1"/>
              <a:t>unique</a:t>
            </a:r>
            <a:r>
              <a:rPr lang="de-DE" sz="1800" dirty="0"/>
              <a:t>, so </a:t>
            </a:r>
            <a:r>
              <a:rPr lang="de-DE" sz="1800" dirty="0" err="1"/>
              <a:t>company</a:t>
            </a:r>
            <a:r>
              <a:rPr lang="de-DE" sz="1800" dirty="0"/>
              <a:t> </a:t>
            </a:r>
            <a:r>
              <a:rPr lang="de-DE" sz="1800" dirty="0" err="1"/>
              <a:t>policies</a:t>
            </a:r>
            <a:r>
              <a:rPr lang="de-DE" sz="1800" dirty="0"/>
              <a:t> </a:t>
            </a:r>
            <a:r>
              <a:rPr lang="de-DE" sz="1800" dirty="0" err="1"/>
              <a:t>often</a:t>
            </a:r>
            <a:r>
              <a:rPr lang="de-DE" sz="1800" dirty="0"/>
              <a:t> </a:t>
            </a:r>
            <a:r>
              <a:rPr lang="de-DE" sz="1800" dirty="0" err="1"/>
              <a:t>need</a:t>
            </a:r>
            <a:r>
              <a:rPr lang="de-DE" sz="1800" dirty="0"/>
              <a:t> to </a:t>
            </a:r>
            <a:r>
              <a:rPr lang="de-DE" sz="1800" dirty="0" err="1"/>
              <a:t>be</a:t>
            </a:r>
            <a:r>
              <a:rPr lang="de-DE" sz="1800" dirty="0"/>
              <a:t> </a:t>
            </a:r>
            <a:r>
              <a:rPr lang="de-DE" sz="1800" dirty="0" err="1"/>
              <a:t>created</a:t>
            </a:r>
            <a:r>
              <a:rPr lang="de-DE" sz="1800" dirty="0"/>
              <a:t> </a:t>
            </a:r>
            <a:r>
              <a:rPr lang="de-DE" sz="1800" dirty="0" err="1"/>
              <a:t>or</a:t>
            </a:r>
            <a:r>
              <a:rPr lang="de-DE" sz="1800" dirty="0"/>
              <a:t> </a:t>
            </a:r>
            <a:r>
              <a:rPr lang="de-DE" sz="1800" dirty="0" err="1"/>
              <a:t>changed</a:t>
            </a:r>
            <a:r>
              <a:rPr lang="de-DE" sz="1800" dirty="0"/>
              <a:t> </a:t>
            </a:r>
            <a:r>
              <a:rPr lang="de-DE" sz="1800" dirty="0" err="1"/>
              <a:t>quickly</a:t>
            </a:r>
            <a:r>
              <a:rPr lang="de-DE" sz="1800" dirty="0"/>
              <a:t>. In </a:t>
            </a:r>
            <a:r>
              <a:rPr lang="de-DE" sz="1800" dirty="0" err="1"/>
              <a:t>the</a:t>
            </a:r>
            <a:r>
              <a:rPr lang="de-DE" sz="1800" dirty="0"/>
              <a:t> Corona </a:t>
            </a:r>
            <a:r>
              <a:rPr lang="de-DE" sz="1800" dirty="0" err="1"/>
              <a:t>crisis</a:t>
            </a:r>
            <a:r>
              <a:rPr lang="de-DE" sz="1800" dirty="0"/>
              <a:t>, </a:t>
            </a:r>
            <a:r>
              <a:rPr lang="de-DE" sz="1800" dirty="0" err="1"/>
              <a:t>for</a:t>
            </a:r>
            <a:r>
              <a:rPr lang="de-DE" sz="1800" dirty="0"/>
              <a:t> </a:t>
            </a:r>
            <a:r>
              <a:rPr lang="de-DE" sz="1800" dirty="0" err="1"/>
              <a:t>example</a:t>
            </a:r>
            <a:r>
              <a:rPr lang="de-DE" sz="1800" dirty="0"/>
              <a:t>, </a:t>
            </a:r>
            <a:r>
              <a:rPr lang="de-DE" sz="1800" dirty="0" err="1"/>
              <a:t>many</a:t>
            </a:r>
            <a:r>
              <a:rPr lang="de-DE" sz="1800" dirty="0"/>
              <a:t> </a:t>
            </a:r>
            <a:r>
              <a:rPr lang="de-DE" sz="1800" dirty="0" err="1"/>
              <a:t>had</a:t>
            </a:r>
            <a:r>
              <a:rPr lang="de-DE" sz="1800" dirty="0"/>
              <a:t> to </a:t>
            </a:r>
            <a:r>
              <a:rPr lang="de-DE" sz="1800" dirty="0" err="1"/>
              <a:t>work</a:t>
            </a:r>
            <a:r>
              <a:rPr lang="de-DE" sz="1800" dirty="0"/>
              <a:t> </a:t>
            </a:r>
            <a:r>
              <a:rPr lang="de-DE" sz="1800" dirty="0" err="1"/>
              <a:t>from</a:t>
            </a:r>
            <a:r>
              <a:rPr lang="de-DE" sz="1800" dirty="0"/>
              <a:t> </a:t>
            </a:r>
            <a:r>
              <a:rPr lang="de-DE" sz="1800" dirty="0" err="1"/>
              <a:t>home</a:t>
            </a:r>
            <a:r>
              <a:rPr lang="de-DE" sz="1800" dirty="0"/>
              <a:t>. </a:t>
            </a:r>
            <a:r>
              <a:rPr lang="de-DE" sz="1800" dirty="0" err="1"/>
              <a:t>However</a:t>
            </a:r>
            <a:r>
              <a:rPr lang="de-DE" sz="1800" dirty="0"/>
              <a:t>, </a:t>
            </a:r>
            <a:r>
              <a:rPr lang="de-DE" sz="1800" dirty="0" err="1"/>
              <a:t>you</a:t>
            </a:r>
            <a:r>
              <a:rPr lang="de-DE" sz="1800" dirty="0"/>
              <a:t> </a:t>
            </a:r>
            <a:r>
              <a:rPr lang="de-DE" sz="1800" dirty="0" err="1"/>
              <a:t>can</a:t>
            </a:r>
            <a:r>
              <a:rPr lang="de-DE" sz="1800" dirty="0"/>
              <a:t> </a:t>
            </a:r>
            <a:r>
              <a:rPr lang="de-DE" sz="1800" dirty="0" err="1"/>
              <a:t>already</a:t>
            </a:r>
            <a:r>
              <a:rPr lang="de-DE" sz="1800" dirty="0"/>
              <a:t> </a:t>
            </a:r>
            <a:r>
              <a:rPr lang="de-DE" sz="1800" dirty="0" err="1"/>
              <a:t>develop</a:t>
            </a:r>
            <a:r>
              <a:rPr lang="de-DE" sz="1800" dirty="0"/>
              <a:t> </a:t>
            </a:r>
            <a:r>
              <a:rPr lang="de-DE" sz="1800" dirty="0" err="1"/>
              <a:t>rough</a:t>
            </a:r>
            <a:r>
              <a:rPr lang="de-DE" sz="1800" dirty="0"/>
              <a:t> </a:t>
            </a:r>
            <a:r>
              <a:rPr lang="de-DE" sz="1800" dirty="0" err="1"/>
              <a:t>procedural</a:t>
            </a:r>
            <a:r>
              <a:rPr lang="de-DE" sz="1800" dirty="0"/>
              <a:t> </a:t>
            </a:r>
            <a:r>
              <a:rPr lang="de-DE" sz="1800" dirty="0" err="1"/>
              <a:t>plans</a:t>
            </a:r>
            <a:r>
              <a:rPr lang="de-DE" sz="1800" dirty="0"/>
              <a:t> </a:t>
            </a:r>
            <a:r>
              <a:rPr lang="de-DE" sz="1800" dirty="0" err="1"/>
              <a:t>for</a:t>
            </a:r>
            <a:r>
              <a:rPr lang="de-DE" sz="1800" dirty="0"/>
              <a:t> such </a:t>
            </a:r>
            <a:r>
              <a:rPr lang="de-DE" sz="1800" dirty="0" err="1"/>
              <a:t>scenarios</a:t>
            </a:r>
            <a:r>
              <a:rPr lang="de-DE" sz="1800" dirty="0"/>
              <a:t> so </a:t>
            </a:r>
            <a:r>
              <a:rPr lang="de-DE" sz="1800" dirty="0" err="1"/>
              <a:t>that</a:t>
            </a:r>
            <a:r>
              <a:rPr lang="de-DE" sz="1800" dirty="0"/>
              <a:t> </a:t>
            </a:r>
            <a:r>
              <a:rPr lang="de-DE" sz="1800" dirty="0" err="1"/>
              <a:t>you</a:t>
            </a:r>
            <a:r>
              <a:rPr lang="de-DE" sz="1800" dirty="0"/>
              <a:t> </a:t>
            </a:r>
            <a:r>
              <a:rPr lang="de-DE" sz="1800" dirty="0" err="1"/>
              <a:t>can</a:t>
            </a:r>
            <a:r>
              <a:rPr lang="de-DE" sz="1800" dirty="0"/>
              <a:t> </a:t>
            </a:r>
            <a:r>
              <a:rPr lang="de-DE" sz="1800" dirty="0" err="1"/>
              <a:t>react</a:t>
            </a:r>
            <a:r>
              <a:rPr lang="de-DE" sz="1800" dirty="0"/>
              <a:t> </a:t>
            </a:r>
            <a:r>
              <a:rPr lang="de-DE" sz="1800" dirty="0" err="1"/>
              <a:t>more</a:t>
            </a:r>
            <a:r>
              <a:rPr lang="de-DE" sz="1800" dirty="0"/>
              <a:t> </a:t>
            </a:r>
            <a:r>
              <a:rPr lang="de-DE" sz="1800" dirty="0" err="1"/>
              <a:t>quickly</a:t>
            </a:r>
            <a:r>
              <a:rPr lang="de-DE" sz="1800" dirty="0"/>
              <a:t> in </a:t>
            </a:r>
            <a:r>
              <a:rPr lang="de-DE" sz="1800" dirty="0" err="1"/>
              <a:t>the</a:t>
            </a:r>
            <a:r>
              <a:rPr lang="de-DE" sz="1800" dirty="0"/>
              <a:t> </a:t>
            </a:r>
            <a:r>
              <a:rPr lang="de-DE" sz="1800" dirty="0" err="1"/>
              <a:t>event</a:t>
            </a:r>
            <a:r>
              <a:rPr lang="de-DE" sz="1800" dirty="0"/>
              <a:t> of a </a:t>
            </a:r>
            <a:r>
              <a:rPr lang="de-DE" sz="1800" dirty="0" err="1"/>
              <a:t>crisis</a:t>
            </a:r>
            <a:r>
              <a:rPr lang="de-DE" sz="1800" dirty="0"/>
              <a:t>.</a:t>
            </a:r>
            <a:endParaRPr dirty="0"/>
          </a:p>
        </p:txBody>
      </p:sp>
      <p:sp>
        <p:nvSpPr>
          <p:cNvPr id="1947" name="Google Shape;1947;p40"/>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a:t>01 Policy and Process Management</a:t>
            </a:r>
            <a:endParaRPr/>
          </a:p>
        </p:txBody>
      </p:sp>
      <p:pic>
        <p:nvPicPr>
          <p:cNvPr id="1948" name="Google Shape;1948;p40" descr="Ein Bild, das Text, Person, drinnen, computer enthält.&#10;&#10;Automatisch generierte Beschreibung"/>
          <p:cNvPicPr preferRelativeResize="0">
            <a:picLocks noGrp="1"/>
          </p:cNvPicPr>
          <p:nvPr>
            <p:ph type="pic" idx="2"/>
          </p:nvPr>
        </p:nvPicPr>
        <p:blipFill rotWithShape="1">
          <a:blip r:embed="rId3">
            <a:alphaModFix/>
          </a:blip>
          <a:srcRect l="23252" r="23253"/>
          <a:stretch/>
        </p:blipFill>
        <p:spPr>
          <a:xfrm>
            <a:off x="6852062" y="228600"/>
            <a:ext cx="5105121" cy="6362700"/>
          </a:xfrm>
          <a:prstGeom prst="rect">
            <a:avLst/>
          </a:prstGeom>
          <a:solidFill>
            <a:schemeClr val="lt1"/>
          </a:solid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pic>
        <p:nvPicPr>
          <p:cNvPr id="1953" name="Google Shape;1953;p41" descr="Ein Bild, das Person enthält.&#10;&#10;Automatisch generierte Beschreibung"/>
          <p:cNvPicPr preferRelativeResize="0">
            <a:picLocks noGrp="1"/>
          </p:cNvPicPr>
          <p:nvPr>
            <p:ph type="pic" idx="2"/>
          </p:nvPr>
        </p:nvPicPr>
        <p:blipFill rotWithShape="1">
          <a:blip r:embed="rId3">
            <a:alphaModFix/>
          </a:blip>
          <a:srcRect l="23225" r="23224"/>
          <a:stretch/>
        </p:blipFill>
        <p:spPr>
          <a:xfrm>
            <a:off x="6852062" y="228600"/>
            <a:ext cx="5105121" cy="6362700"/>
          </a:xfrm>
          <a:prstGeom prst="rect">
            <a:avLst/>
          </a:prstGeom>
          <a:solidFill>
            <a:schemeClr val="lt1"/>
          </a:solidFill>
          <a:ln>
            <a:noFill/>
          </a:ln>
        </p:spPr>
      </p:pic>
      <p:sp>
        <p:nvSpPr>
          <p:cNvPr id="1954" name="Google Shape;1954;p41"/>
          <p:cNvSpPr txBox="1">
            <a:spLocks noGrp="1"/>
          </p:cNvSpPr>
          <p:nvPr>
            <p:ph type="body" idx="1"/>
          </p:nvPr>
        </p:nvSpPr>
        <p:spPr>
          <a:xfrm>
            <a:off x="1718561" y="1645920"/>
            <a:ext cx="4621841" cy="300736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800"/>
              <a:buNone/>
            </a:pPr>
            <a:r>
              <a:rPr lang="de-DE" sz="1800" dirty="0" err="1"/>
              <a:t>Employee</a:t>
            </a:r>
            <a:r>
              <a:rPr lang="de-DE" sz="1800" dirty="0"/>
              <a:t> </a:t>
            </a:r>
            <a:r>
              <a:rPr lang="de-DE" sz="1800" dirty="0" err="1"/>
              <a:t>data</a:t>
            </a:r>
            <a:r>
              <a:rPr lang="de-DE" sz="1800" dirty="0"/>
              <a:t>, </a:t>
            </a:r>
            <a:r>
              <a:rPr lang="de-DE" sz="1800" dirty="0" err="1"/>
              <a:t>including</a:t>
            </a:r>
            <a:r>
              <a:rPr lang="de-DE" sz="1800" dirty="0"/>
              <a:t> personal </a:t>
            </a:r>
            <a:r>
              <a:rPr lang="de-DE" sz="1800" dirty="0" err="1"/>
              <a:t>information</a:t>
            </a:r>
            <a:r>
              <a:rPr lang="de-DE" sz="1800" dirty="0"/>
              <a:t>, </a:t>
            </a:r>
            <a:r>
              <a:rPr lang="de-DE" sz="1800" dirty="0" err="1"/>
              <a:t>skills</a:t>
            </a:r>
            <a:r>
              <a:rPr lang="de-DE" sz="1800" dirty="0"/>
              <a:t> and </a:t>
            </a:r>
            <a:r>
              <a:rPr lang="de-DE" sz="1800" dirty="0" err="1"/>
              <a:t>experience</a:t>
            </a:r>
            <a:r>
              <a:rPr lang="de-DE" sz="1800" dirty="0"/>
              <a:t>, </a:t>
            </a:r>
            <a:r>
              <a:rPr lang="de-DE" sz="1800" dirty="0" err="1"/>
              <a:t>as</a:t>
            </a:r>
            <a:r>
              <a:rPr lang="de-DE" sz="1800" dirty="0"/>
              <a:t> </a:t>
            </a:r>
            <a:r>
              <a:rPr lang="de-DE" sz="1800" dirty="0" err="1"/>
              <a:t>well</a:t>
            </a:r>
            <a:r>
              <a:rPr lang="de-DE" sz="1800" dirty="0"/>
              <a:t> </a:t>
            </a:r>
            <a:r>
              <a:rPr lang="de-DE" sz="1800" dirty="0" err="1"/>
              <a:t>as</a:t>
            </a:r>
            <a:r>
              <a:rPr lang="de-DE" sz="1800" dirty="0"/>
              <a:t> </a:t>
            </a:r>
            <a:r>
              <a:rPr lang="de-DE" sz="1800" dirty="0" err="1"/>
              <a:t>functions</a:t>
            </a:r>
            <a:r>
              <a:rPr lang="de-DE" sz="1800" dirty="0"/>
              <a:t> </a:t>
            </a:r>
            <a:r>
              <a:rPr lang="de-DE" sz="1800" dirty="0" err="1"/>
              <a:t>within</a:t>
            </a:r>
            <a:r>
              <a:rPr lang="de-DE" sz="1800" dirty="0"/>
              <a:t> </a:t>
            </a:r>
            <a:r>
              <a:rPr lang="de-DE" sz="1800" dirty="0" err="1"/>
              <a:t>the</a:t>
            </a:r>
            <a:r>
              <a:rPr lang="de-DE" sz="1800" dirty="0"/>
              <a:t> </a:t>
            </a:r>
            <a:r>
              <a:rPr lang="de-DE" sz="1800" dirty="0" err="1"/>
              <a:t>company</a:t>
            </a:r>
            <a:r>
              <a:rPr lang="de-DE" sz="1800" dirty="0"/>
              <a:t>, </a:t>
            </a:r>
            <a:r>
              <a:rPr lang="de-DE" sz="1800" dirty="0" err="1"/>
              <a:t>is</a:t>
            </a:r>
            <a:r>
              <a:rPr lang="de-DE" sz="1800" dirty="0"/>
              <a:t> vital in </a:t>
            </a:r>
            <a:r>
              <a:rPr lang="de-DE" sz="1800" dirty="0" err="1"/>
              <a:t>the</a:t>
            </a:r>
            <a:r>
              <a:rPr lang="de-DE" sz="1800" dirty="0"/>
              <a:t> </a:t>
            </a:r>
            <a:r>
              <a:rPr lang="de-DE" sz="1800" dirty="0" err="1"/>
              <a:t>event</a:t>
            </a:r>
            <a:r>
              <a:rPr lang="de-DE" sz="1800" dirty="0"/>
              <a:t> of a </a:t>
            </a:r>
            <a:r>
              <a:rPr lang="de-DE" sz="1800" dirty="0" err="1"/>
              <a:t>crisis</a:t>
            </a:r>
            <a:r>
              <a:rPr lang="de-DE" sz="1800" dirty="0"/>
              <a:t>. This </a:t>
            </a:r>
            <a:r>
              <a:rPr lang="de-DE" sz="1800" dirty="0" err="1"/>
              <a:t>should</a:t>
            </a:r>
            <a:r>
              <a:rPr lang="de-DE" sz="1800" dirty="0"/>
              <a:t> </a:t>
            </a:r>
            <a:r>
              <a:rPr lang="de-DE" sz="1800" dirty="0" err="1"/>
              <a:t>be</a:t>
            </a:r>
            <a:r>
              <a:rPr lang="de-DE" sz="1800" dirty="0"/>
              <a:t> </a:t>
            </a:r>
            <a:r>
              <a:rPr lang="de-DE" sz="1800" dirty="0" err="1"/>
              <a:t>stored</a:t>
            </a:r>
            <a:r>
              <a:rPr lang="de-DE" sz="1800" dirty="0"/>
              <a:t> in a </a:t>
            </a:r>
            <a:r>
              <a:rPr lang="de-DE" sz="1800" dirty="0" err="1"/>
              <a:t>centrally</a:t>
            </a:r>
            <a:r>
              <a:rPr lang="de-DE" sz="1800" dirty="0"/>
              <a:t> </a:t>
            </a:r>
            <a:r>
              <a:rPr lang="de-DE" sz="1800" dirty="0" err="1"/>
              <a:t>accessible</a:t>
            </a:r>
            <a:r>
              <a:rPr lang="de-DE" sz="1800" dirty="0"/>
              <a:t> </a:t>
            </a:r>
            <a:r>
              <a:rPr lang="de-DE" sz="1800" dirty="0" err="1"/>
              <a:t>way</a:t>
            </a:r>
            <a:r>
              <a:rPr lang="de-DE" sz="1800" dirty="0"/>
              <a:t>. This </a:t>
            </a:r>
            <a:r>
              <a:rPr lang="de-DE" sz="1800" dirty="0" err="1"/>
              <a:t>allows</a:t>
            </a:r>
            <a:r>
              <a:rPr lang="de-DE" sz="1800" dirty="0"/>
              <a:t> easy </a:t>
            </a:r>
            <a:r>
              <a:rPr lang="de-DE" sz="1800" dirty="0" err="1"/>
              <a:t>access</a:t>
            </a:r>
            <a:r>
              <a:rPr lang="de-DE" sz="1800" dirty="0"/>
              <a:t> to </a:t>
            </a:r>
            <a:r>
              <a:rPr lang="de-DE" sz="1800" dirty="0" err="1"/>
              <a:t>information</a:t>
            </a:r>
            <a:r>
              <a:rPr lang="de-DE" sz="1800" dirty="0"/>
              <a:t> </a:t>
            </a:r>
            <a:r>
              <a:rPr lang="de-DE" sz="1800" dirty="0" err="1"/>
              <a:t>that</a:t>
            </a:r>
            <a:r>
              <a:rPr lang="de-DE" sz="1800" dirty="0"/>
              <a:t> </a:t>
            </a:r>
            <a:r>
              <a:rPr lang="de-DE" sz="1800" dirty="0" err="1"/>
              <a:t>could</a:t>
            </a:r>
            <a:r>
              <a:rPr lang="de-DE" sz="1800" dirty="0"/>
              <a:t> </a:t>
            </a:r>
            <a:r>
              <a:rPr lang="de-DE" sz="1800" dirty="0" err="1"/>
              <a:t>be</a:t>
            </a:r>
            <a:r>
              <a:rPr lang="de-DE" sz="1800" dirty="0"/>
              <a:t> </a:t>
            </a:r>
            <a:r>
              <a:rPr lang="de-DE" sz="1800" dirty="0" err="1"/>
              <a:t>useful</a:t>
            </a:r>
            <a:r>
              <a:rPr lang="de-DE" sz="1800" dirty="0"/>
              <a:t> in a </a:t>
            </a:r>
            <a:r>
              <a:rPr lang="de-DE" sz="1800" dirty="0" err="1"/>
              <a:t>crisis</a:t>
            </a:r>
            <a:r>
              <a:rPr lang="de-DE" sz="1800" dirty="0"/>
              <a:t>, e.g. </a:t>
            </a:r>
            <a:r>
              <a:rPr lang="de-DE" sz="1800" dirty="0" err="1"/>
              <a:t>which</a:t>
            </a:r>
            <a:r>
              <a:rPr lang="de-DE" sz="1800" dirty="0"/>
              <a:t> </a:t>
            </a:r>
            <a:r>
              <a:rPr lang="de-DE" sz="1800" dirty="0" err="1"/>
              <a:t>employees</a:t>
            </a:r>
            <a:r>
              <a:rPr lang="de-DE" sz="1800" dirty="0"/>
              <a:t> </a:t>
            </a:r>
            <a:r>
              <a:rPr lang="de-DE" sz="1800" dirty="0" err="1"/>
              <a:t>have</a:t>
            </a:r>
            <a:r>
              <a:rPr lang="de-DE" sz="1800" dirty="0"/>
              <a:t> additional </a:t>
            </a:r>
            <a:r>
              <a:rPr lang="de-DE" sz="1800" dirty="0" err="1"/>
              <a:t>qualifications</a:t>
            </a:r>
            <a:r>
              <a:rPr lang="de-DE" sz="1800" dirty="0"/>
              <a:t> such </a:t>
            </a:r>
            <a:r>
              <a:rPr lang="de-DE" sz="1800" dirty="0" err="1"/>
              <a:t>as</a:t>
            </a:r>
            <a:r>
              <a:rPr lang="de-DE" sz="1800" dirty="0"/>
              <a:t> </a:t>
            </a:r>
            <a:r>
              <a:rPr lang="de-DE" sz="1800" dirty="0" err="1"/>
              <a:t>first</a:t>
            </a:r>
            <a:r>
              <a:rPr lang="de-DE" sz="1800" dirty="0"/>
              <a:t> </a:t>
            </a:r>
            <a:r>
              <a:rPr lang="de-DE" sz="1800" dirty="0" err="1"/>
              <a:t>aid</a:t>
            </a:r>
            <a:r>
              <a:rPr lang="de-DE" sz="1800" dirty="0"/>
              <a:t> </a:t>
            </a:r>
            <a:r>
              <a:rPr lang="de-DE" sz="1800" dirty="0" err="1"/>
              <a:t>training</a:t>
            </a:r>
            <a:r>
              <a:rPr lang="de-DE" sz="1800" dirty="0"/>
              <a:t> </a:t>
            </a:r>
            <a:r>
              <a:rPr lang="de-DE" sz="1800" dirty="0" err="1"/>
              <a:t>or</a:t>
            </a:r>
            <a:r>
              <a:rPr lang="de-DE" sz="1800" dirty="0"/>
              <a:t> </a:t>
            </a:r>
            <a:r>
              <a:rPr lang="de-DE" sz="1800" dirty="0" err="1"/>
              <a:t>who</a:t>
            </a:r>
            <a:r>
              <a:rPr lang="de-DE" sz="1800" dirty="0"/>
              <a:t> to </a:t>
            </a:r>
            <a:r>
              <a:rPr lang="de-DE" sz="1800" dirty="0" err="1"/>
              <a:t>contact</a:t>
            </a:r>
            <a:r>
              <a:rPr lang="de-DE" sz="1800" dirty="0"/>
              <a:t> in an </a:t>
            </a:r>
            <a:r>
              <a:rPr lang="de-DE" sz="1800" dirty="0" err="1"/>
              <a:t>emergency</a:t>
            </a:r>
            <a:r>
              <a:rPr lang="de-DE" sz="1800" dirty="0"/>
              <a:t>.</a:t>
            </a:r>
            <a:br>
              <a:rPr lang="de-DE" sz="1800" dirty="0"/>
            </a:br>
            <a:br>
              <a:rPr lang="de-DE" sz="1400" dirty="0"/>
            </a:br>
            <a:endParaRPr sz="1800" dirty="0"/>
          </a:p>
        </p:txBody>
      </p:sp>
      <p:sp>
        <p:nvSpPr>
          <p:cNvPr id="1955" name="Google Shape;1955;p41"/>
          <p:cNvSpPr txBox="1">
            <a:spLocks noGrp="1"/>
          </p:cNvSpPr>
          <p:nvPr>
            <p:ph type="body" idx="3"/>
          </p:nvPr>
        </p:nvSpPr>
        <p:spPr>
          <a:xfrm>
            <a:off x="164744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a:t>02 Employee skills and information tracking</a:t>
            </a:r>
            <a:endParaRPr/>
          </a:p>
        </p:txBody>
      </p:sp>
      <p:sp>
        <p:nvSpPr>
          <p:cNvPr id="1956" name="Google Shape;1956;p41"/>
          <p:cNvSpPr txBox="1"/>
          <p:nvPr/>
        </p:nvSpPr>
        <p:spPr>
          <a:xfrm>
            <a:off x="1596641" y="4144879"/>
            <a:ext cx="5545839"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de-DE" sz="3600" b="0" i="0">
                <a:solidFill>
                  <a:schemeClr val="lt1"/>
                </a:solidFill>
                <a:latin typeface="Calibri"/>
                <a:ea typeface="Calibri"/>
                <a:cs typeface="Calibri"/>
                <a:sym typeface="Calibri"/>
              </a:rPr>
              <a:t>03 Training &amp; Development</a:t>
            </a:r>
            <a:endParaRPr/>
          </a:p>
        </p:txBody>
      </p:sp>
      <p:sp>
        <p:nvSpPr>
          <p:cNvPr id="1957" name="Google Shape;1957;p41"/>
          <p:cNvSpPr txBox="1"/>
          <p:nvPr/>
        </p:nvSpPr>
        <p:spPr>
          <a:xfrm>
            <a:off x="1742025" y="4803060"/>
            <a:ext cx="4621841" cy="163576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1800"/>
              <a:buFont typeface="Arial"/>
              <a:buNone/>
            </a:pPr>
            <a:r>
              <a:rPr lang="de-DE" sz="1800" b="0" i="0">
                <a:solidFill>
                  <a:schemeClr val="lt1"/>
                </a:solidFill>
                <a:latin typeface="Calibri"/>
                <a:ea typeface="Calibri"/>
                <a:cs typeface="Calibri"/>
                <a:sym typeface="Calibri"/>
              </a:rPr>
              <a:t>In addition, training and development courses fall into the hands of human resources managers. Crisis management training, such as fire drills or conflict management, will benefit the company in the event of a crisis.</a:t>
            </a:r>
            <a:br>
              <a:rPr lang="de-DE" sz="1400" b="0" i="0">
                <a:solidFill>
                  <a:schemeClr val="lt1"/>
                </a:solidFill>
                <a:latin typeface="Calibri"/>
                <a:ea typeface="Calibri"/>
                <a:cs typeface="Calibri"/>
                <a:sym typeface="Calibri"/>
              </a:rPr>
            </a:br>
            <a:endParaRPr sz="1800" b="0" i="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pic>
        <p:nvPicPr>
          <p:cNvPr id="1962" name="Google Shape;1962;p42" descr="Ein Bild, das Person, drinnen enthält.&#10;&#10;Automatisch generierte Beschreibung"/>
          <p:cNvPicPr preferRelativeResize="0">
            <a:picLocks noGrp="1"/>
          </p:cNvPicPr>
          <p:nvPr>
            <p:ph type="pic" idx="2"/>
          </p:nvPr>
        </p:nvPicPr>
        <p:blipFill rotWithShape="1">
          <a:blip r:embed="rId3">
            <a:alphaModFix/>
          </a:blip>
          <a:srcRect l="23252" r="23253"/>
          <a:stretch/>
        </p:blipFill>
        <p:spPr>
          <a:xfrm>
            <a:off x="6852062" y="228600"/>
            <a:ext cx="5105121" cy="6362700"/>
          </a:xfrm>
          <a:prstGeom prst="rect">
            <a:avLst/>
          </a:prstGeom>
          <a:solidFill>
            <a:schemeClr val="lt1"/>
          </a:solidFill>
          <a:ln>
            <a:noFill/>
          </a:ln>
        </p:spPr>
      </p:pic>
      <p:sp>
        <p:nvSpPr>
          <p:cNvPr id="1963" name="Google Shape;1963;p42"/>
          <p:cNvSpPr txBox="1">
            <a:spLocks noGrp="1"/>
          </p:cNvSpPr>
          <p:nvPr>
            <p:ph type="body" idx="1"/>
          </p:nvPr>
        </p:nvSpPr>
        <p:spPr>
          <a:xfrm>
            <a:off x="1677921" y="1584960"/>
            <a:ext cx="4621841" cy="318008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800"/>
              <a:buNone/>
            </a:pPr>
            <a:r>
              <a:rPr lang="de-DE" sz="1800" dirty="0" err="1"/>
              <a:t>Preventive</a:t>
            </a:r>
            <a:r>
              <a:rPr lang="de-DE" sz="1800" dirty="0"/>
              <a:t> </a:t>
            </a:r>
            <a:r>
              <a:rPr lang="de-DE" sz="1800" dirty="0" err="1"/>
              <a:t>measures</a:t>
            </a:r>
            <a:r>
              <a:rPr lang="de-DE" sz="1800" dirty="0"/>
              <a:t> and </a:t>
            </a:r>
            <a:r>
              <a:rPr lang="de-DE" sz="1800" dirty="0" err="1"/>
              <a:t>health</a:t>
            </a:r>
            <a:r>
              <a:rPr lang="de-DE" sz="1800" dirty="0"/>
              <a:t> </a:t>
            </a:r>
            <a:r>
              <a:rPr lang="de-DE" sz="1800" dirty="0" err="1"/>
              <a:t>management</a:t>
            </a:r>
            <a:r>
              <a:rPr lang="de-DE" sz="1800" dirty="0"/>
              <a:t> such </a:t>
            </a:r>
            <a:r>
              <a:rPr lang="de-DE" sz="1800" dirty="0" err="1"/>
              <a:t>as</a:t>
            </a:r>
            <a:r>
              <a:rPr lang="de-DE" sz="1800" dirty="0"/>
              <a:t> </a:t>
            </a:r>
            <a:r>
              <a:rPr lang="de-DE" sz="1800" dirty="0" err="1"/>
              <a:t>sports</a:t>
            </a:r>
            <a:r>
              <a:rPr lang="de-DE" sz="1800" dirty="0"/>
              <a:t> and </a:t>
            </a:r>
            <a:r>
              <a:rPr lang="de-DE" sz="1800" dirty="0" err="1"/>
              <a:t>nutrition</a:t>
            </a:r>
            <a:r>
              <a:rPr lang="de-DE" sz="1800" dirty="0"/>
              <a:t> </a:t>
            </a:r>
            <a:r>
              <a:rPr lang="de-DE" sz="1800" dirty="0" err="1"/>
              <a:t>programmes</a:t>
            </a:r>
            <a:r>
              <a:rPr lang="de-DE" sz="1800" dirty="0"/>
              <a:t> and </a:t>
            </a:r>
            <a:r>
              <a:rPr lang="de-DE" sz="1800" dirty="0" err="1"/>
              <a:t>psychological</a:t>
            </a:r>
            <a:r>
              <a:rPr lang="de-DE" sz="1800" dirty="0"/>
              <a:t> support </a:t>
            </a:r>
            <a:r>
              <a:rPr lang="de-DE" sz="1800" dirty="0" err="1"/>
              <a:t>can</a:t>
            </a:r>
            <a:r>
              <a:rPr lang="de-DE" sz="1800" dirty="0"/>
              <a:t> </a:t>
            </a:r>
            <a:r>
              <a:rPr lang="de-DE" sz="1800" dirty="0" err="1"/>
              <a:t>be</a:t>
            </a:r>
            <a:r>
              <a:rPr lang="de-DE" sz="1800" dirty="0"/>
              <a:t> </a:t>
            </a:r>
            <a:r>
              <a:rPr lang="de-DE" sz="1800" dirty="0" err="1"/>
              <a:t>used</a:t>
            </a:r>
            <a:r>
              <a:rPr lang="de-DE" sz="1800" dirty="0"/>
              <a:t> to </a:t>
            </a:r>
            <a:r>
              <a:rPr lang="de-DE" sz="1800" dirty="0" err="1"/>
              <a:t>prevent</a:t>
            </a:r>
            <a:r>
              <a:rPr lang="de-DE" sz="1800" dirty="0"/>
              <a:t> </a:t>
            </a:r>
            <a:r>
              <a:rPr lang="de-DE" sz="1800" dirty="0" err="1"/>
              <a:t>long</a:t>
            </a:r>
            <a:r>
              <a:rPr lang="de-DE" sz="1800" dirty="0"/>
              <a:t>-term </a:t>
            </a:r>
            <a:r>
              <a:rPr lang="de-DE" sz="1800" dirty="0" err="1"/>
              <a:t>absenteeism</a:t>
            </a:r>
            <a:r>
              <a:rPr lang="de-DE" sz="1800" dirty="0"/>
              <a:t>. </a:t>
            </a:r>
            <a:r>
              <a:rPr lang="de-DE" sz="1800" dirty="0" err="1"/>
              <a:t>Since</a:t>
            </a:r>
            <a:r>
              <a:rPr lang="de-DE" sz="1800" dirty="0"/>
              <a:t> </a:t>
            </a:r>
            <a:r>
              <a:rPr lang="de-DE" sz="1800" dirty="0" err="1"/>
              <a:t>the</a:t>
            </a:r>
            <a:r>
              <a:rPr lang="de-DE" sz="1800" dirty="0"/>
              <a:t> </a:t>
            </a:r>
            <a:r>
              <a:rPr lang="de-DE" sz="1800" dirty="0" err="1"/>
              <a:t>goal</a:t>
            </a:r>
            <a:r>
              <a:rPr lang="de-DE" sz="1800" dirty="0"/>
              <a:t> of </a:t>
            </a:r>
            <a:r>
              <a:rPr lang="de-DE" sz="1800" dirty="0" err="1"/>
              <a:t>crisis</a:t>
            </a:r>
            <a:r>
              <a:rPr lang="de-DE" sz="1800" dirty="0"/>
              <a:t> </a:t>
            </a:r>
            <a:r>
              <a:rPr lang="de-DE" sz="1800" dirty="0" err="1"/>
              <a:t>management</a:t>
            </a:r>
            <a:r>
              <a:rPr lang="de-DE" sz="1800" dirty="0"/>
              <a:t> </a:t>
            </a:r>
            <a:r>
              <a:rPr lang="de-DE" sz="1800" dirty="0" err="1"/>
              <a:t>is</a:t>
            </a:r>
            <a:r>
              <a:rPr lang="de-DE" sz="1800" dirty="0"/>
              <a:t> to </a:t>
            </a:r>
            <a:r>
              <a:rPr lang="de-DE" sz="1800" dirty="0" err="1"/>
              <a:t>return</a:t>
            </a:r>
            <a:r>
              <a:rPr lang="de-DE" sz="1800" dirty="0"/>
              <a:t> </a:t>
            </a:r>
            <a:r>
              <a:rPr lang="de-DE" sz="1800" dirty="0" err="1"/>
              <a:t>the</a:t>
            </a:r>
            <a:r>
              <a:rPr lang="de-DE" sz="1800" dirty="0"/>
              <a:t> </a:t>
            </a:r>
            <a:r>
              <a:rPr lang="de-DE" sz="1800" dirty="0" err="1"/>
              <a:t>company</a:t>
            </a:r>
            <a:r>
              <a:rPr lang="de-DE" sz="1800" dirty="0"/>
              <a:t> to normal </a:t>
            </a:r>
            <a:r>
              <a:rPr lang="de-DE" sz="1800" dirty="0" err="1"/>
              <a:t>operations</a:t>
            </a:r>
            <a:r>
              <a:rPr lang="de-DE" sz="1800" dirty="0"/>
              <a:t> </a:t>
            </a:r>
            <a:r>
              <a:rPr lang="de-DE" sz="1800" dirty="0" err="1"/>
              <a:t>as</a:t>
            </a:r>
            <a:r>
              <a:rPr lang="de-DE" sz="1800" dirty="0"/>
              <a:t> </a:t>
            </a:r>
            <a:r>
              <a:rPr lang="de-DE" sz="1800" dirty="0" err="1"/>
              <a:t>quickly</a:t>
            </a:r>
            <a:r>
              <a:rPr lang="de-DE" sz="1800" dirty="0"/>
              <a:t> </a:t>
            </a:r>
            <a:r>
              <a:rPr lang="de-DE" sz="1800" dirty="0" err="1"/>
              <a:t>as</a:t>
            </a:r>
            <a:r>
              <a:rPr lang="de-DE" sz="1800" dirty="0"/>
              <a:t> possible, </a:t>
            </a:r>
            <a:r>
              <a:rPr lang="de-DE" sz="1800" dirty="0" err="1"/>
              <a:t>it</a:t>
            </a:r>
            <a:r>
              <a:rPr lang="de-DE" sz="1800" dirty="0"/>
              <a:t> </a:t>
            </a:r>
            <a:r>
              <a:rPr lang="de-DE" sz="1800" dirty="0" err="1"/>
              <a:t>is</a:t>
            </a:r>
            <a:r>
              <a:rPr lang="de-DE" sz="1800" dirty="0"/>
              <a:t> </a:t>
            </a:r>
            <a:r>
              <a:rPr lang="de-DE" sz="1800" dirty="0" err="1"/>
              <a:t>extremely</a:t>
            </a:r>
            <a:r>
              <a:rPr lang="de-DE" sz="1800" dirty="0"/>
              <a:t> </a:t>
            </a:r>
            <a:r>
              <a:rPr lang="de-DE" sz="1800" dirty="0" err="1"/>
              <a:t>important</a:t>
            </a:r>
            <a:r>
              <a:rPr lang="de-DE" sz="1800" dirty="0"/>
              <a:t> to </a:t>
            </a:r>
            <a:r>
              <a:rPr lang="de-DE" sz="1800" dirty="0" err="1"/>
              <a:t>have</a:t>
            </a:r>
            <a:r>
              <a:rPr lang="de-DE" sz="1800" dirty="0"/>
              <a:t> </a:t>
            </a:r>
            <a:r>
              <a:rPr lang="de-DE" sz="1800" dirty="0" err="1"/>
              <a:t>healthy</a:t>
            </a:r>
            <a:r>
              <a:rPr lang="de-DE" sz="1800" dirty="0"/>
              <a:t> </a:t>
            </a:r>
            <a:r>
              <a:rPr lang="de-DE" sz="1800" dirty="0" err="1"/>
              <a:t>employees</a:t>
            </a:r>
            <a:r>
              <a:rPr lang="de-DE" sz="1800" dirty="0"/>
              <a:t> </a:t>
            </a:r>
            <a:r>
              <a:rPr lang="de-DE" sz="1800" dirty="0" err="1"/>
              <a:t>who</a:t>
            </a:r>
            <a:r>
              <a:rPr lang="de-DE" sz="1800" dirty="0"/>
              <a:t> </a:t>
            </a:r>
            <a:r>
              <a:rPr lang="de-DE" sz="1800" dirty="0" err="1"/>
              <a:t>are</a:t>
            </a:r>
            <a:r>
              <a:rPr lang="de-DE" sz="1800" dirty="0"/>
              <a:t> </a:t>
            </a:r>
            <a:r>
              <a:rPr lang="de-DE" sz="1800" dirty="0" err="1"/>
              <a:t>able</a:t>
            </a:r>
            <a:r>
              <a:rPr lang="de-DE" sz="1800" dirty="0"/>
              <a:t> to do so.</a:t>
            </a:r>
            <a:endParaRPr dirty="0"/>
          </a:p>
        </p:txBody>
      </p:sp>
      <p:sp>
        <p:nvSpPr>
          <p:cNvPr id="1964" name="Google Shape;1964;p42"/>
          <p:cNvSpPr txBox="1">
            <a:spLocks noGrp="1"/>
          </p:cNvSpPr>
          <p:nvPr>
            <p:ph type="body" idx="3"/>
          </p:nvPr>
        </p:nvSpPr>
        <p:spPr>
          <a:xfrm>
            <a:off x="1677921" y="524390"/>
            <a:ext cx="4814319"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sz="3600"/>
              <a:t>04 Employee service and benefits programmes</a:t>
            </a:r>
            <a:endParaRPr sz="36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pic>
        <p:nvPicPr>
          <p:cNvPr id="1969" name="Google Shape;1969;p43" descr="Ein Bild, das Text, Person, Tisch, Schreibtisch enthält.&#10;&#10;Automatisch generierte Beschreibung"/>
          <p:cNvPicPr preferRelativeResize="0">
            <a:picLocks noGrp="1"/>
          </p:cNvPicPr>
          <p:nvPr>
            <p:ph type="pic" idx="2"/>
          </p:nvPr>
        </p:nvPicPr>
        <p:blipFill rotWithShape="1">
          <a:blip r:embed="rId3">
            <a:alphaModFix/>
          </a:blip>
          <a:srcRect l="23240" r="23240"/>
          <a:stretch/>
        </p:blipFill>
        <p:spPr>
          <a:xfrm>
            <a:off x="6852062" y="228600"/>
            <a:ext cx="5105121" cy="6362700"/>
          </a:xfrm>
          <a:prstGeom prst="rect">
            <a:avLst/>
          </a:prstGeom>
          <a:solidFill>
            <a:schemeClr val="lt1"/>
          </a:solidFill>
          <a:ln>
            <a:noFill/>
          </a:ln>
        </p:spPr>
      </p:pic>
      <p:sp>
        <p:nvSpPr>
          <p:cNvPr id="1970" name="Google Shape;1970;p43"/>
          <p:cNvSpPr txBox="1"/>
          <p:nvPr/>
        </p:nvSpPr>
        <p:spPr>
          <a:xfrm>
            <a:off x="1698240" y="1574800"/>
            <a:ext cx="4621841" cy="318008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1800"/>
              <a:buFont typeface="Arial"/>
              <a:buNone/>
            </a:pPr>
            <a:r>
              <a:rPr lang="de-DE" sz="1800" b="0" i="0" dirty="0" err="1">
                <a:solidFill>
                  <a:schemeClr val="lt1"/>
                </a:solidFill>
                <a:latin typeface="Calibri"/>
                <a:ea typeface="Calibri"/>
                <a:cs typeface="Calibri"/>
                <a:sym typeface="Calibri"/>
              </a:rPr>
              <a:t>Some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crises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can</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lead</a:t>
            </a:r>
            <a:r>
              <a:rPr lang="de-DE" sz="1800" b="0" i="0" dirty="0">
                <a:solidFill>
                  <a:schemeClr val="lt1"/>
                </a:solidFill>
                <a:latin typeface="Calibri"/>
                <a:ea typeface="Calibri"/>
                <a:cs typeface="Calibri"/>
                <a:sym typeface="Calibri"/>
              </a:rPr>
              <a:t> to </a:t>
            </a:r>
            <a:r>
              <a:rPr lang="de-DE" sz="1800" b="0" i="0" dirty="0" err="1">
                <a:solidFill>
                  <a:schemeClr val="lt1"/>
                </a:solidFill>
                <a:latin typeface="Calibri"/>
                <a:ea typeface="Calibri"/>
                <a:cs typeface="Calibri"/>
                <a:sym typeface="Calibri"/>
              </a:rPr>
              <a:t>certain</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employees</a:t>
            </a:r>
            <a:r>
              <a:rPr lang="de-DE" sz="1800" b="0" i="0" dirty="0">
                <a:solidFill>
                  <a:schemeClr val="lt1"/>
                </a:solidFill>
                <a:latin typeface="Calibri"/>
                <a:ea typeface="Calibri"/>
                <a:cs typeface="Calibri"/>
                <a:sym typeface="Calibri"/>
              </a:rPr>
              <a:t> not </a:t>
            </a:r>
            <a:r>
              <a:rPr lang="de-DE" sz="1800" b="0" i="0" dirty="0" err="1">
                <a:solidFill>
                  <a:schemeClr val="lt1"/>
                </a:solidFill>
                <a:latin typeface="Calibri"/>
                <a:ea typeface="Calibri"/>
                <a:cs typeface="Calibri"/>
                <a:sym typeface="Calibri"/>
              </a:rPr>
              <a:t>being</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able</a:t>
            </a:r>
            <a:r>
              <a:rPr lang="de-DE" sz="1800" b="0" i="0" dirty="0">
                <a:solidFill>
                  <a:schemeClr val="lt1"/>
                </a:solidFill>
                <a:latin typeface="Calibri"/>
                <a:ea typeface="Calibri"/>
                <a:cs typeface="Calibri"/>
                <a:sym typeface="Calibri"/>
              </a:rPr>
              <a:t> to do </a:t>
            </a:r>
            <a:r>
              <a:rPr lang="de-DE" sz="1800" b="0" i="0" dirty="0" err="1">
                <a:solidFill>
                  <a:schemeClr val="lt1"/>
                </a:solidFill>
                <a:latin typeface="Calibri"/>
                <a:ea typeface="Calibri"/>
                <a:cs typeface="Calibri"/>
                <a:sym typeface="Calibri"/>
              </a:rPr>
              <a:t>their</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jobs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Then</a:t>
            </a:r>
            <a:r>
              <a:rPr lang="de-DE" sz="1800" b="0" i="0" dirty="0">
                <a:solidFill>
                  <a:schemeClr val="lt1"/>
                </a:solidFill>
                <a:latin typeface="Calibri"/>
                <a:ea typeface="Calibri"/>
                <a:cs typeface="Calibri"/>
                <a:sym typeface="Calibri"/>
              </a:rPr>
              <a:t> proper </a:t>
            </a:r>
            <a:r>
              <a:rPr lang="de-DE" sz="1800" b="0" i="0" dirty="0" err="1">
                <a:solidFill>
                  <a:schemeClr val="lt1"/>
                </a:solidFill>
                <a:latin typeface="Calibri"/>
                <a:ea typeface="Calibri"/>
                <a:cs typeface="Calibri"/>
                <a:sym typeface="Calibri"/>
              </a:rPr>
              <a:t>succession</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management</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is</a:t>
            </a:r>
            <a:r>
              <a:rPr lang="de-DE" sz="1800" b="0" i="0" dirty="0">
                <a:solidFill>
                  <a:schemeClr val="lt1"/>
                </a:solidFill>
                <a:latin typeface="Calibri"/>
                <a:ea typeface="Calibri"/>
                <a:cs typeface="Calibri"/>
                <a:sym typeface="Calibri"/>
              </a:rPr>
              <a:t> essential. </a:t>
            </a:r>
            <a:r>
              <a:rPr lang="de-DE" sz="1800" b="0" i="0" dirty="0" err="1">
                <a:solidFill>
                  <a:schemeClr val="lt1"/>
                </a:solidFill>
                <a:latin typeface="Calibri"/>
                <a:ea typeface="Calibri"/>
                <a:cs typeface="Calibri"/>
                <a:sym typeface="Calibri"/>
              </a:rPr>
              <a:t>For</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example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if</a:t>
            </a:r>
            <a:r>
              <a:rPr lang="de-DE" sz="1800" b="0" i="0" dirty="0">
                <a:solidFill>
                  <a:schemeClr val="lt1"/>
                </a:solidFill>
                <a:latin typeface="Calibri"/>
                <a:ea typeface="Calibri"/>
                <a:cs typeface="Calibri"/>
                <a:sym typeface="Calibri"/>
              </a:rPr>
              <a:t> a </a:t>
            </a:r>
            <a:r>
              <a:rPr lang="de-DE" sz="1800" b="0" i="0" dirty="0" err="1">
                <a:solidFill>
                  <a:schemeClr val="lt1"/>
                </a:solidFill>
                <a:latin typeface="Calibri"/>
                <a:ea typeface="Calibri"/>
                <a:cs typeface="Calibri"/>
                <a:sym typeface="Calibri"/>
              </a:rPr>
              <a:t>crisis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has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led</a:t>
            </a:r>
            <a:r>
              <a:rPr lang="de-DE" sz="1800" b="0" i="0" dirty="0">
                <a:solidFill>
                  <a:schemeClr val="lt1"/>
                </a:solidFill>
                <a:latin typeface="Calibri"/>
                <a:ea typeface="Calibri"/>
                <a:cs typeface="Calibri"/>
                <a:sym typeface="Calibri"/>
              </a:rPr>
              <a:t> to </a:t>
            </a:r>
            <a:r>
              <a:rPr lang="de-DE" sz="1800" b="0" i="0" dirty="0" err="1">
                <a:solidFill>
                  <a:schemeClr val="lt1"/>
                </a:solidFill>
                <a:latin typeface="Calibri"/>
                <a:ea typeface="Calibri"/>
                <a:cs typeface="Calibri"/>
                <a:sym typeface="Calibri"/>
              </a:rPr>
              <a:t>the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prolonged</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absence</a:t>
            </a:r>
            <a:r>
              <a:rPr lang="de-DE" sz="1800" b="0" i="0" dirty="0">
                <a:solidFill>
                  <a:schemeClr val="lt1"/>
                </a:solidFill>
                <a:latin typeface="Calibri"/>
                <a:ea typeface="Calibri"/>
                <a:cs typeface="Calibri"/>
                <a:sym typeface="Calibri"/>
              </a:rPr>
              <a:t> of a </a:t>
            </a:r>
            <a:r>
              <a:rPr lang="de-DE" sz="1800" b="0" i="0" dirty="0" err="1">
                <a:solidFill>
                  <a:schemeClr val="lt1"/>
                </a:solidFill>
                <a:latin typeface="Calibri"/>
                <a:ea typeface="Calibri"/>
                <a:cs typeface="Calibri"/>
                <a:sym typeface="Calibri"/>
              </a:rPr>
              <a:t>team</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leader</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it</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important</a:t>
            </a:r>
            <a:r>
              <a:rPr lang="de-DE" sz="1800" b="0" i="0" dirty="0">
                <a:solidFill>
                  <a:schemeClr val="lt1"/>
                </a:solidFill>
                <a:latin typeface="Calibri"/>
                <a:ea typeface="Calibri"/>
                <a:cs typeface="Calibri"/>
                <a:sym typeface="Calibri"/>
              </a:rPr>
              <a:t> to </a:t>
            </a:r>
            <a:r>
              <a:rPr lang="de-DE" sz="1800" b="0" i="0" dirty="0" err="1">
                <a:solidFill>
                  <a:schemeClr val="lt1"/>
                </a:solidFill>
                <a:latin typeface="Calibri"/>
                <a:ea typeface="Calibri"/>
                <a:cs typeface="Calibri"/>
                <a:sym typeface="Calibri"/>
              </a:rPr>
              <a:t>know</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who</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can</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fill</a:t>
            </a:r>
            <a:r>
              <a:rPr lang="de-DE" sz="1800" b="0" i="0" dirty="0">
                <a:solidFill>
                  <a:schemeClr val="lt1"/>
                </a:solidFill>
                <a:latin typeface="Calibri"/>
                <a:ea typeface="Calibri"/>
                <a:cs typeface="Calibri"/>
                <a:sym typeface="Calibri"/>
              </a:rPr>
              <a:t> in </a:t>
            </a:r>
            <a:r>
              <a:rPr lang="de-DE" sz="1800" b="0" i="0" dirty="0" err="1">
                <a:solidFill>
                  <a:schemeClr val="lt1"/>
                </a:solidFill>
                <a:latin typeface="Calibri"/>
                <a:ea typeface="Calibri"/>
                <a:cs typeface="Calibri"/>
                <a:sym typeface="Calibri"/>
              </a:rPr>
              <a:t>for</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that</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team</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leader</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while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they</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recover</a:t>
            </a:r>
            <a:r>
              <a:rPr lang="de-DE" sz="1800" b="0" i="0" dirty="0">
                <a:solidFill>
                  <a:schemeClr val="lt1"/>
                </a:solidFill>
                <a:latin typeface="Calibri"/>
                <a:ea typeface="Calibri"/>
                <a:cs typeface="Calibri"/>
                <a:sym typeface="Calibri"/>
              </a:rPr>
              <a:t>. Keep </a:t>
            </a:r>
            <a:r>
              <a:rPr lang="de-DE" sz="1800" b="0" i="0" dirty="0" err="1">
                <a:solidFill>
                  <a:schemeClr val="lt1"/>
                </a:solidFill>
                <a:latin typeface="Calibri"/>
                <a:ea typeface="Calibri"/>
                <a:cs typeface="Calibri"/>
                <a:sym typeface="Calibri"/>
              </a:rPr>
              <a:t>this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contingency</a:t>
            </a:r>
            <a:r>
              <a:rPr lang="de-DE" sz="1800" b="0" i="0" dirty="0">
                <a:solidFill>
                  <a:schemeClr val="lt1"/>
                </a:solidFill>
                <a:latin typeface="Calibri"/>
                <a:ea typeface="Calibri"/>
                <a:cs typeface="Calibri"/>
                <a:sym typeface="Calibri"/>
              </a:rPr>
              <a:t> plan </a:t>
            </a:r>
            <a:r>
              <a:rPr lang="de-DE" sz="1800" b="0" i="0" dirty="0" err="1">
                <a:solidFill>
                  <a:schemeClr val="lt1"/>
                </a:solidFill>
                <a:latin typeface="Calibri"/>
                <a:ea typeface="Calibri"/>
                <a:cs typeface="Calibri"/>
                <a:sym typeface="Calibri"/>
              </a:rPr>
              <a:t>up</a:t>
            </a:r>
            <a:r>
              <a:rPr lang="de-DE" sz="1800" b="0" i="0" dirty="0">
                <a:solidFill>
                  <a:schemeClr val="lt1"/>
                </a:solidFill>
                <a:latin typeface="Calibri"/>
                <a:ea typeface="Calibri"/>
                <a:cs typeface="Calibri"/>
                <a:sym typeface="Calibri"/>
              </a:rPr>
              <a:t> to date and </a:t>
            </a:r>
            <a:r>
              <a:rPr lang="de-DE" sz="1800" b="0" i="0" dirty="0" err="1">
                <a:solidFill>
                  <a:schemeClr val="lt1"/>
                </a:solidFill>
                <a:latin typeface="Calibri"/>
                <a:ea typeface="Calibri"/>
                <a:cs typeface="Calibri"/>
                <a:sym typeface="Calibri"/>
              </a:rPr>
              <a:t>ensure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that</a:t>
            </a:r>
            <a:r>
              <a:rPr lang="de-DE" sz="1800" b="0" i="0" dirty="0">
                <a:solidFill>
                  <a:schemeClr val="lt1"/>
                </a:solidFill>
                <a:latin typeface="Calibri"/>
                <a:ea typeface="Calibri"/>
                <a:cs typeface="Calibri"/>
                <a:sym typeface="Calibri"/>
              </a:rPr>
              <a:t> relevant </a:t>
            </a:r>
            <a:r>
              <a:rPr lang="de-DE" sz="1800" b="0" i="0" dirty="0" err="1">
                <a:solidFill>
                  <a:schemeClr val="lt1"/>
                </a:solidFill>
                <a:latin typeface="Calibri"/>
                <a:ea typeface="Calibri"/>
                <a:cs typeface="Calibri"/>
                <a:sym typeface="Calibri"/>
              </a:rPr>
              <a:t>staff</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are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aware</a:t>
            </a:r>
            <a:r>
              <a:rPr lang="de-DE" sz="1800" b="0" i="0" dirty="0">
                <a:solidFill>
                  <a:schemeClr val="lt1"/>
                </a:solidFill>
                <a:latin typeface="Calibri"/>
                <a:ea typeface="Calibri"/>
                <a:cs typeface="Calibri"/>
                <a:sym typeface="Calibri"/>
              </a:rPr>
              <a:t> of </a:t>
            </a:r>
            <a:r>
              <a:rPr lang="de-DE" sz="1800" b="0" i="0" dirty="0" err="1">
                <a:solidFill>
                  <a:schemeClr val="lt1"/>
                </a:solidFill>
                <a:latin typeface="Calibri"/>
                <a:ea typeface="Calibri"/>
                <a:cs typeface="Calibri"/>
                <a:sym typeface="Calibri"/>
              </a:rPr>
              <a:t>their</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roles</a:t>
            </a:r>
            <a:r>
              <a:rPr lang="de-DE" sz="1800" b="0" i="0" dirty="0">
                <a:solidFill>
                  <a:schemeClr val="lt1"/>
                </a:solidFill>
                <a:latin typeface="Calibri"/>
                <a:ea typeface="Calibri"/>
                <a:cs typeface="Calibri"/>
                <a:sym typeface="Calibri"/>
              </a:rPr>
              <a:t>.</a:t>
            </a:r>
            <a:endParaRPr dirty="0"/>
          </a:p>
        </p:txBody>
      </p:sp>
      <p:sp>
        <p:nvSpPr>
          <p:cNvPr id="1971" name="Google Shape;1971;p43"/>
          <p:cNvSpPr txBox="1"/>
          <p:nvPr/>
        </p:nvSpPr>
        <p:spPr>
          <a:xfrm>
            <a:off x="1698240" y="514230"/>
            <a:ext cx="4814319"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de-DE" sz="3600" b="0" i="0">
                <a:solidFill>
                  <a:schemeClr val="lt1"/>
                </a:solidFill>
                <a:latin typeface="Calibri"/>
                <a:ea typeface="Calibri"/>
                <a:cs typeface="Calibri"/>
                <a:sym typeface="Calibri"/>
              </a:rPr>
              <a:t>05 Talent &amp; Succession Planning</a:t>
            </a:r>
            <a:endParaRPr sz="3600" b="0" i="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pic>
        <p:nvPicPr>
          <p:cNvPr id="1976" name="Google Shape;1976;p44" descr="Ein Bild, das Person, Menge enthält.&#10;&#10;Automatisch generierte Beschreibung"/>
          <p:cNvPicPr preferRelativeResize="0">
            <a:picLocks noGrp="1"/>
          </p:cNvPicPr>
          <p:nvPr>
            <p:ph type="pic" idx="2"/>
          </p:nvPr>
        </p:nvPicPr>
        <p:blipFill rotWithShape="1">
          <a:blip r:embed="rId3">
            <a:alphaModFix/>
          </a:blip>
          <a:srcRect l="46706" t="-299" r="13173" b="299"/>
          <a:stretch/>
        </p:blipFill>
        <p:spPr>
          <a:xfrm>
            <a:off x="6852062" y="228600"/>
            <a:ext cx="5105121" cy="6362700"/>
          </a:xfrm>
          <a:prstGeom prst="rect">
            <a:avLst/>
          </a:prstGeom>
          <a:solidFill>
            <a:schemeClr val="lt1"/>
          </a:solidFill>
          <a:ln>
            <a:noFill/>
          </a:ln>
        </p:spPr>
      </p:pic>
      <p:sp>
        <p:nvSpPr>
          <p:cNvPr id="1977" name="Google Shape;1977;p44"/>
          <p:cNvSpPr txBox="1">
            <a:spLocks noGrp="1"/>
          </p:cNvSpPr>
          <p:nvPr>
            <p:ph type="body" idx="1"/>
          </p:nvPr>
        </p:nvSpPr>
        <p:spPr>
          <a:xfrm>
            <a:off x="1718561" y="2175898"/>
            <a:ext cx="4621841" cy="227899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1800"/>
              <a:buNone/>
            </a:pPr>
            <a:r>
              <a:rPr lang="de-DE" sz="1800" dirty="0"/>
              <a:t>In </a:t>
            </a:r>
            <a:r>
              <a:rPr lang="de-DE" sz="1800" dirty="0" err="1"/>
              <a:t>the</a:t>
            </a:r>
            <a:r>
              <a:rPr lang="de-DE" sz="1800" dirty="0"/>
              <a:t> </a:t>
            </a:r>
            <a:r>
              <a:rPr lang="de-DE" sz="1800" dirty="0" err="1"/>
              <a:t>area</a:t>
            </a:r>
            <a:r>
              <a:rPr lang="de-DE" sz="1800" dirty="0"/>
              <a:t> of </a:t>
            </a:r>
            <a:r>
              <a:rPr lang="de-DE" sz="1800" dirty="0" err="1"/>
              <a:t>crisis</a:t>
            </a:r>
            <a:r>
              <a:rPr lang="de-DE" sz="1800" dirty="0"/>
              <a:t> </a:t>
            </a:r>
            <a:r>
              <a:rPr lang="de-DE" sz="1800" dirty="0" err="1"/>
              <a:t>communication</a:t>
            </a:r>
            <a:r>
              <a:rPr lang="de-DE" sz="1800" dirty="0"/>
              <a:t>, </a:t>
            </a:r>
            <a:r>
              <a:rPr lang="de-DE" sz="1800" dirty="0" err="1"/>
              <a:t>the</a:t>
            </a:r>
            <a:r>
              <a:rPr lang="de-DE" sz="1800" dirty="0"/>
              <a:t> human </a:t>
            </a:r>
            <a:r>
              <a:rPr lang="de-DE" sz="1800" dirty="0" err="1"/>
              <a:t>resources</a:t>
            </a:r>
            <a:r>
              <a:rPr lang="de-DE" sz="1800" dirty="0"/>
              <a:t> </a:t>
            </a:r>
            <a:r>
              <a:rPr lang="de-DE" sz="1800" dirty="0" err="1"/>
              <a:t>manager</a:t>
            </a:r>
            <a:r>
              <a:rPr lang="de-DE" sz="1800" dirty="0"/>
              <a:t> </a:t>
            </a:r>
            <a:r>
              <a:rPr lang="de-DE" sz="1800" dirty="0" err="1"/>
              <a:t>is</a:t>
            </a:r>
            <a:r>
              <a:rPr lang="de-DE" sz="1800" dirty="0"/>
              <a:t> </a:t>
            </a:r>
            <a:r>
              <a:rPr lang="de-DE" sz="1800" dirty="0" err="1"/>
              <a:t>responsible</a:t>
            </a:r>
            <a:r>
              <a:rPr lang="de-DE" sz="1800" dirty="0"/>
              <a:t> </a:t>
            </a:r>
            <a:r>
              <a:rPr lang="de-DE" sz="1800" dirty="0" err="1"/>
              <a:t>for</a:t>
            </a:r>
            <a:r>
              <a:rPr lang="de-DE" sz="1800" dirty="0"/>
              <a:t> internal </a:t>
            </a:r>
            <a:r>
              <a:rPr lang="de-DE" sz="1800" dirty="0" err="1"/>
              <a:t>crisis</a:t>
            </a:r>
            <a:r>
              <a:rPr lang="de-DE" sz="1800" dirty="0"/>
              <a:t> </a:t>
            </a:r>
            <a:r>
              <a:rPr lang="de-DE" sz="1800" dirty="0" err="1"/>
              <a:t>communication</a:t>
            </a:r>
            <a:r>
              <a:rPr lang="de-DE" sz="1800" dirty="0"/>
              <a:t>. This </a:t>
            </a:r>
            <a:r>
              <a:rPr lang="de-DE" sz="1800" dirty="0" err="1"/>
              <a:t>can</a:t>
            </a:r>
            <a:r>
              <a:rPr lang="de-DE" sz="1800" dirty="0"/>
              <a:t> </a:t>
            </a:r>
            <a:r>
              <a:rPr lang="de-DE" sz="1800" dirty="0" err="1"/>
              <a:t>be</a:t>
            </a:r>
            <a:r>
              <a:rPr lang="de-DE" sz="1800" dirty="0"/>
              <a:t> </a:t>
            </a:r>
            <a:r>
              <a:rPr lang="de-DE" sz="1800" dirty="0" err="1"/>
              <a:t>done</a:t>
            </a:r>
            <a:r>
              <a:rPr lang="de-DE" sz="1800" dirty="0"/>
              <a:t> via a </a:t>
            </a:r>
            <a:r>
              <a:rPr lang="de-DE" sz="1800" dirty="0" err="1"/>
              <a:t>predefined</a:t>
            </a:r>
            <a:r>
              <a:rPr lang="de-DE" sz="1800" dirty="0"/>
              <a:t> </a:t>
            </a:r>
            <a:r>
              <a:rPr lang="de-DE" sz="1800" dirty="0" err="1"/>
              <a:t>channel</a:t>
            </a:r>
            <a:r>
              <a:rPr lang="de-DE" sz="1800" dirty="0"/>
              <a:t> (</a:t>
            </a:r>
            <a:r>
              <a:rPr lang="de-DE" sz="1800" dirty="0" err="1"/>
              <a:t>intranet</a:t>
            </a:r>
            <a:r>
              <a:rPr lang="de-DE" sz="1800" dirty="0"/>
              <a:t>, mail </a:t>
            </a:r>
            <a:r>
              <a:rPr lang="de-DE" sz="1800" dirty="0" err="1"/>
              <a:t>distribution</a:t>
            </a:r>
            <a:r>
              <a:rPr lang="de-DE" sz="1800" dirty="0"/>
              <a:t> </a:t>
            </a:r>
            <a:r>
              <a:rPr lang="de-DE" sz="1800" dirty="0" err="1"/>
              <a:t>list</a:t>
            </a:r>
            <a:r>
              <a:rPr lang="de-DE" sz="1800" dirty="0"/>
              <a:t>, </a:t>
            </a:r>
            <a:r>
              <a:rPr lang="de-DE" sz="1800" dirty="0" err="1"/>
              <a:t>telephone</a:t>
            </a:r>
            <a:r>
              <a:rPr lang="de-DE" sz="1800" dirty="0"/>
              <a:t>, etc.). Here, </a:t>
            </a:r>
            <a:r>
              <a:rPr lang="de-DE" sz="1800" dirty="0" err="1"/>
              <a:t>close</a:t>
            </a:r>
            <a:r>
              <a:rPr lang="de-DE" sz="1800" dirty="0"/>
              <a:t> </a:t>
            </a:r>
            <a:r>
              <a:rPr lang="de-DE" sz="1800" dirty="0" err="1"/>
              <a:t>cooperation</a:t>
            </a:r>
            <a:r>
              <a:rPr lang="de-DE" sz="1800" dirty="0"/>
              <a:t> </a:t>
            </a:r>
            <a:r>
              <a:rPr lang="de-DE" sz="1800" dirty="0" err="1"/>
              <a:t>with</a:t>
            </a:r>
            <a:r>
              <a:rPr lang="de-DE" sz="1800" dirty="0"/>
              <a:t> </a:t>
            </a:r>
            <a:r>
              <a:rPr lang="de-DE" sz="1800" dirty="0" err="1"/>
              <a:t>the</a:t>
            </a:r>
            <a:r>
              <a:rPr lang="de-DE" sz="1800" dirty="0"/>
              <a:t> </a:t>
            </a:r>
            <a:r>
              <a:rPr lang="de-DE" sz="1800" dirty="0" err="1"/>
              <a:t>managers</a:t>
            </a:r>
            <a:r>
              <a:rPr lang="de-DE" sz="1800" dirty="0"/>
              <a:t> </a:t>
            </a:r>
            <a:r>
              <a:rPr lang="de-DE" sz="1800" dirty="0" err="1"/>
              <a:t>is</a:t>
            </a:r>
            <a:r>
              <a:rPr lang="de-DE" sz="1800" dirty="0"/>
              <a:t> essential to </a:t>
            </a:r>
            <a:r>
              <a:rPr lang="de-DE" sz="1800" dirty="0" err="1"/>
              <a:t>ensure</a:t>
            </a:r>
            <a:r>
              <a:rPr lang="de-DE" sz="1800" dirty="0"/>
              <a:t> </a:t>
            </a:r>
            <a:r>
              <a:rPr lang="de-DE" sz="1800" dirty="0" err="1"/>
              <a:t>timeliness</a:t>
            </a:r>
            <a:r>
              <a:rPr lang="de-DE" sz="1800" dirty="0"/>
              <a:t> and to </a:t>
            </a:r>
            <a:r>
              <a:rPr lang="de-DE" sz="1800" dirty="0" err="1"/>
              <a:t>avoid</a:t>
            </a:r>
            <a:r>
              <a:rPr lang="de-DE" sz="1800" dirty="0"/>
              <a:t> </a:t>
            </a:r>
            <a:r>
              <a:rPr lang="de-DE" sz="1800" dirty="0" err="1"/>
              <a:t>misinformation</a:t>
            </a:r>
            <a:r>
              <a:rPr lang="de-DE" sz="1800" dirty="0"/>
              <a:t>. At </a:t>
            </a:r>
            <a:r>
              <a:rPr lang="de-DE" sz="1800" dirty="0" err="1"/>
              <a:t>the</a:t>
            </a:r>
            <a:r>
              <a:rPr lang="de-DE" sz="1800" dirty="0"/>
              <a:t> same time, </a:t>
            </a:r>
            <a:r>
              <a:rPr lang="de-DE" sz="1800" dirty="0" err="1"/>
              <a:t>employee</a:t>
            </a:r>
            <a:r>
              <a:rPr lang="de-DE" sz="1800" dirty="0"/>
              <a:t> </a:t>
            </a:r>
            <a:r>
              <a:rPr lang="de-DE" sz="1800" dirty="0" err="1"/>
              <a:t>feedback</a:t>
            </a:r>
            <a:r>
              <a:rPr lang="de-DE" sz="1800" dirty="0"/>
              <a:t> </a:t>
            </a:r>
            <a:r>
              <a:rPr lang="de-DE" sz="1800" dirty="0" err="1"/>
              <a:t>can</a:t>
            </a:r>
            <a:r>
              <a:rPr lang="de-DE" sz="1800" dirty="0"/>
              <a:t> </a:t>
            </a:r>
            <a:r>
              <a:rPr lang="de-DE" sz="1800" dirty="0" err="1"/>
              <a:t>reach</a:t>
            </a:r>
            <a:r>
              <a:rPr lang="de-DE" sz="1800" dirty="0"/>
              <a:t> </a:t>
            </a:r>
            <a:r>
              <a:rPr lang="de-DE" sz="1800" dirty="0" err="1"/>
              <a:t>the</a:t>
            </a:r>
            <a:r>
              <a:rPr lang="de-DE" sz="1800" dirty="0"/>
              <a:t> </a:t>
            </a:r>
            <a:r>
              <a:rPr lang="de-DE" sz="1800" dirty="0" err="1"/>
              <a:t>manager</a:t>
            </a:r>
            <a:r>
              <a:rPr lang="de-DE" sz="1800" dirty="0"/>
              <a:t> </a:t>
            </a:r>
            <a:r>
              <a:rPr lang="de-DE" sz="1800" dirty="0" err="1"/>
              <a:t>directly</a:t>
            </a:r>
            <a:r>
              <a:rPr lang="de-DE" sz="1800" dirty="0"/>
              <a:t>.</a:t>
            </a:r>
            <a:endParaRPr dirty="0"/>
          </a:p>
          <a:p>
            <a:pPr marL="228600" lvl="0" indent="-228600" algn="l" rtl="0">
              <a:lnSpc>
                <a:spcPct val="90000"/>
              </a:lnSpc>
              <a:spcBef>
                <a:spcPts val="1000"/>
              </a:spcBef>
              <a:spcAft>
                <a:spcPts val="0"/>
              </a:spcAft>
              <a:buClr>
                <a:schemeClr val="lt1"/>
              </a:buClr>
              <a:buSzPts val="1800"/>
              <a:buNone/>
            </a:pPr>
            <a:endParaRPr sz="1800" dirty="0"/>
          </a:p>
        </p:txBody>
      </p:sp>
      <p:sp>
        <p:nvSpPr>
          <p:cNvPr id="1978" name="Google Shape;1978;p44"/>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a:t>06 Crisis Communication and employee relations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7581AA5-B006-D309-10B4-DE3C50951398}"/>
              </a:ext>
            </a:extLst>
          </p:cNvPr>
          <p:cNvSpPr>
            <a:spLocks noGrp="1"/>
          </p:cNvSpPr>
          <p:nvPr>
            <p:ph type="body" idx="1"/>
          </p:nvPr>
        </p:nvSpPr>
        <p:spPr/>
        <p:txBody>
          <a:bodyPr/>
          <a:lstStyle/>
          <a:p>
            <a:r>
              <a:rPr lang="de-DE" dirty="0" err="1"/>
              <a:t>Please</a:t>
            </a:r>
            <a:r>
              <a:rPr lang="de-DE" dirty="0"/>
              <a:t> </a:t>
            </a:r>
            <a:r>
              <a:rPr lang="de-DE" dirty="0" err="1"/>
              <a:t>take</a:t>
            </a:r>
            <a:r>
              <a:rPr lang="de-DE" dirty="0"/>
              <a:t> a </a:t>
            </a:r>
            <a:r>
              <a:rPr lang="de-DE" dirty="0" err="1"/>
              <a:t>look</a:t>
            </a:r>
            <a:r>
              <a:rPr lang="de-DE" dirty="0"/>
              <a:t> at </a:t>
            </a:r>
            <a:r>
              <a:rPr lang="de-DE" dirty="0">
                <a:solidFill>
                  <a:schemeClr val="bg1"/>
                </a:solidFill>
                <a:hlinkClick r:id="rId2">
                  <a:extLst>
                    <a:ext uri="{A12FA001-AC4F-418D-AE19-62706E023703}">
                      <ahyp:hlinkClr xmlns:ahyp="http://schemas.microsoft.com/office/drawing/2018/hyperlinkcolor" val="tx"/>
                    </a:ext>
                  </a:extLst>
                </a:hlinkClick>
              </a:rPr>
              <a:t>case </a:t>
            </a:r>
            <a:r>
              <a:rPr lang="de-DE" dirty="0" err="1">
                <a:solidFill>
                  <a:schemeClr val="bg1"/>
                </a:solidFill>
                <a:hlinkClick r:id="rId2">
                  <a:extLst>
                    <a:ext uri="{A12FA001-AC4F-418D-AE19-62706E023703}">
                      <ahyp:hlinkClr xmlns:ahyp="http://schemas.microsoft.com/office/drawing/2018/hyperlinkcolor" val="tx"/>
                    </a:ext>
                  </a:extLst>
                </a:hlinkClick>
              </a:rPr>
              <a:t>study</a:t>
            </a:r>
            <a:r>
              <a:rPr lang="de-DE" dirty="0">
                <a:solidFill>
                  <a:schemeClr val="bg1"/>
                </a:solidFill>
                <a:hlinkClick r:id="rId2">
                  <a:extLst>
                    <a:ext uri="{A12FA001-AC4F-418D-AE19-62706E023703}">
                      <ahyp:hlinkClr xmlns:ahyp="http://schemas.microsoft.com/office/drawing/2018/hyperlinkcolor" val="tx"/>
                    </a:ext>
                  </a:extLst>
                </a:hlinkClick>
              </a:rPr>
              <a:t> </a:t>
            </a:r>
            <a:r>
              <a:rPr lang="de-DE" dirty="0" err="1">
                <a:solidFill>
                  <a:schemeClr val="bg1"/>
                </a:solidFill>
                <a:hlinkClick r:id="rId2">
                  <a:extLst>
                    <a:ext uri="{A12FA001-AC4F-418D-AE19-62706E023703}">
                      <ahyp:hlinkClr xmlns:ahyp="http://schemas.microsoft.com/office/drawing/2018/hyperlinkcolor" val="tx"/>
                    </a:ext>
                  </a:extLst>
                </a:hlinkClick>
              </a:rPr>
              <a:t>no</a:t>
            </a:r>
            <a:r>
              <a:rPr lang="de-DE" dirty="0">
                <a:solidFill>
                  <a:schemeClr val="bg1"/>
                </a:solidFill>
                <a:hlinkClick r:id="rId2">
                  <a:extLst>
                    <a:ext uri="{A12FA001-AC4F-418D-AE19-62706E023703}">
                      <ahyp:hlinkClr xmlns:ahyp="http://schemas.microsoft.com/office/drawing/2018/hyperlinkcolor" val="tx"/>
                    </a:ext>
                  </a:extLst>
                </a:hlinkClick>
              </a:rPr>
              <a:t>. 9</a:t>
            </a:r>
            <a:r>
              <a:rPr lang="de-DE" dirty="0"/>
              <a:t> to </a:t>
            </a:r>
            <a:r>
              <a:rPr lang="en-GB" dirty="0"/>
              <a:t>discuss the handling of human resources during a crisis using the example of a travel agency.</a:t>
            </a:r>
          </a:p>
        </p:txBody>
      </p:sp>
      <p:sp>
        <p:nvSpPr>
          <p:cNvPr id="6" name="Textplatzhalter 5">
            <a:extLst>
              <a:ext uri="{FF2B5EF4-FFF2-40B4-BE49-F238E27FC236}">
                <a16:creationId xmlns:a16="http://schemas.microsoft.com/office/drawing/2014/main" id="{B7E02B71-28B4-6CBB-830F-C2111AC94981}"/>
              </a:ext>
            </a:extLst>
          </p:cNvPr>
          <p:cNvSpPr>
            <a:spLocks noGrp="1"/>
          </p:cNvSpPr>
          <p:nvPr>
            <p:ph type="body" idx="2"/>
          </p:nvPr>
        </p:nvSpPr>
        <p:spPr/>
        <p:txBody>
          <a:bodyPr/>
          <a:lstStyle/>
          <a:p>
            <a:r>
              <a:rPr lang="de-DE" dirty="0"/>
              <a:t>Case Study</a:t>
            </a:r>
            <a:endParaRPr lang="en-GB" dirty="0"/>
          </a:p>
        </p:txBody>
      </p:sp>
      <p:pic>
        <p:nvPicPr>
          <p:cNvPr id="7" name="Grafik 6" descr="Lupe">
            <a:extLst>
              <a:ext uri="{FF2B5EF4-FFF2-40B4-BE49-F238E27FC236}">
                <a16:creationId xmlns:a16="http://schemas.microsoft.com/office/drawing/2014/main" id="{B6138C49-F338-535D-C2AD-AE26FAF720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6859" y="1579204"/>
            <a:ext cx="2890084" cy="2890084"/>
          </a:xfrm>
          <a:prstGeom prst="rect">
            <a:avLst/>
          </a:prstGeom>
        </p:spPr>
      </p:pic>
    </p:spTree>
    <p:extLst>
      <p:ext uri="{BB962C8B-B14F-4D97-AF65-F5344CB8AC3E}">
        <p14:creationId xmlns:p14="http://schemas.microsoft.com/office/powerpoint/2010/main" val="3391603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45"/>
          <p:cNvSpPr txBox="1">
            <a:spLocks noGrp="1"/>
          </p:cNvSpPr>
          <p:nvPr>
            <p:ph type="body" idx="1"/>
          </p:nvPr>
        </p:nvSpPr>
        <p:spPr>
          <a:xfrm>
            <a:off x="666708" y="752638"/>
            <a:ext cx="4697772" cy="16476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None/>
            </a:pPr>
            <a:r>
              <a:rPr lang="de-DE" sz="4400"/>
              <a:t>04</a:t>
            </a:r>
            <a:r>
              <a:rPr lang="de-DE"/>
              <a:t> Communication in Crisis </a:t>
            </a:r>
            <a:endParaRPr/>
          </a:p>
        </p:txBody>
      </p:sp>
      <p:sp>
        <p:nvSpPr>
          <p:cNvPr id="1984" name="Google Shape;1984;p45"/>
          <p:cNvSpPr txBox="1"/>
          <p:nvPr/>
        </p:nvSpPr>
        <p:spPr>
          <a:xfrm>
            <a:off x="666708" y="2849087"/>
            <a:ext cx="4235894" cy="2062859"/>
          </a:xfrm>
          <a:prstGeom prst="rect">
            <a:avLst/>
          </a:prstGeom>
          <a:noFill/>
          <a:ln>
            <a:noFill/>
          </a:ln>
        </p:spPr>
        <p:txBody>
          <a:bodyPr spcFirstLastPara="1" wrap="square" lIns="91425" tIns="45700" rIns="91425" bIns="45700" anchor="t" anchorCtr="0">
            <a:normAutofit/>
          </a:bodyPr>
          <a:lstStyle/>
          <a:p>
            <a:pPr marL="0" marR="0" lvl="0" indent="0" algn="l" rtl="0">
              <a:lnSpc>
                <a:spcPct val="102727"/>
              </a:lnSpc>
              <a:spcBef>
                <a:spcPts val="0"/>
              </a:spcBef>
              <a:spcAft>
                <a:spcPts val="0"/>
              </a:spcAft>
              <a:buClr>
                <a:schemeClr val="lt1"/>
              </a:buClr>
              <a:buSzPts val="2200"/>
              <a:buFont typeface="Arial"/>
              <a:buNone/>
            </a:pPr>
            <a:r>
              <a:rPr lang="de-DE" sz="2200" b="0" i="0" dirty="0" err="1">
                <a:solidFill>
                  <a:schemeClr val="lt1"/>
                </a:solidFill>
                <a:latin typeface="Calibri"/>
                <a:ea typeface="Calibri"/>
                <a:cs typeface="Calibri"/>
                <a:sym typeface="Calibri"/>
              </a:rPr>
              <a:t>Your</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stakeholders</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trust</a:t>
            </a:r>
            <a:r>
              <a:rPr lang="de-DE" sz="2200" b="0" i="0" dirty="0">
                <a:solidFill>
                  <a:schemeClr val="lt1"/>
                </a:solidFill>
                <a:latin typeface="Calibri"/>
                <a:ea typeface="Calibri"/>
                <a:cs typeface="Calibri"/>
                <a:sym typeface="Calibri"/>
              </a:rPr>
              <a:t> in </a:t>
            </a:r>
            <a:r>
              <a:rPr lang="de-DE" sz="2200" b="0" i="0" dirty="0" err="1">
                <a:solidFill>
                  <a:schemeClr val="lt1"/>
                </a:solidFill>
                <a:latin typeface="Calibri"/>
                <a:ea typeface="Calibri"/>
                <a:cs typeface="Calibri"/>
                <a:sym typeface="Calibri"/>
              </a:rPr>
              <a:t>you</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Give</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them</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reason</a:t>
            </a:r>
            <a:r>
              <a:rPr lang="de-DE" sz="2200" b="0" i="0" dirty="0">
                <a:solidFill>
                  <a:schemeClr val="lt1"/>
                </a:solidFill>
                <a:latin typeface="Calibri"/>
                <a:ea typeface="Calibri"/>
                <a:cs typeface="Calibri"/>
                <a:sym typeface="Calibri"/>
              </a:rPr>
              <a:t> to </a:t>
            </a:r>
            <a:r>
              <a:rPr lang="de-DE" sz="2200" b="0" i="0" dirty="0" err="1">
                <a:solidFill>
                  <a:schemeClr val="lt1"/>
                </a:solidFill>
                <a:latin typeface="Calibri"/>
                <a:ea typeface="Calibri"/>
                <a:cs typeface="Calibri"/>
                <a:sym typeface="Calibri"/>
              </a:rPr>
              <a:t>keep</a:t>
            </a:r>
            <a:r>
              <a:rPr lang="de-DE" sz="2200" b="0" i="0" dirty="0">
                <a:solidFill>
                  <a:schemeClr val="lt1"/>
                </a:solidFill>
                <a:latin typeface="Calibri"/>
                <a:ea typeface="Calibri"/>
                <a:cs typeface="Calibri"/>
                <a:sym typeface="Calibri"/>
              </a:rPr>
              <a:t> </a:t>
            </a:r>
            <a:r>
              <a:rPr lang="de-DE" sz="2200" b="0" i="0" dirty="0" err="1">
                <a:solidFill>
                  <a:schemeClr val="lt1"/>
                </a:solidFill>
                <a:latin typeface="Calibri"/>
                <a:ea typeface="Calibri"/>
                <a:cs typeface="Calibri"/>
                <a:sym typeface="Calibri"/>
              </a:rPr>
              <a:t>doing</a:t>
            </a:r>
            <a:r>
              <a:rPr lang="de-DE" sz="2200" b="0" i="0" dirty="0">
                <a:solidFill>
                  <a:schemeClr val="lt1"/>
                </a:solidFill>
                <a:latin typeface="Calibri"/>
                <a:ea typeface="Calibri"/>
                <a:cs typeface="Calibri"/>
                <a:sym typeface="Calibri"/>
              </a:rPr>
              <a:t> it.</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sp>
        <p:nvSpPr>
          <p:cNvPr id="1989" name="Google Shape;1989;p46"/>
          <p:cNvSpPr txBox="1">
            <a:spLocks noGrp="1"/>
          </p:cNvSpPr>
          <p:nvPr>
            <p:ph type="body" idx="1"/>
          </p:nvPr>
        </p:nvSpPr>
        <p:spPr>
          <a:xfrm>
            <a:off x="1722785" y="4199054"/>
            <a:ext cx="4621800" cy="1876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400"/>
              <a:buNone/>
            </a:pPr>
            <a:r>
              <a:rPr lang="de-DE" b="1">
                <a:latin typeface="Calibri"/>
                <a:ea typeface="Calibri"/>
                <a:cs typeface="Calibri"/>
                <a:sym typeface="Calibri"/>
              </a:rPr>
              <a:t>Stakeholders = all groups inside and outside the organization, who influence performance and goal achievement of the organization with what they do</a:t>
            </a:r>
            <a:endParaRPr/>
          </a:p>
          <a:p>
            <a:pPr marL="12700" lvl="0" indent="-12700" algn="l" rtl="0">
              <a:lnSpc>
                <a:spcPct val="90000"/>
              </a:lnSpc>
              <a:spcBef>
                <a:spcPts val="1000"/>
              </a:spcBef>
              <a:spcAft>
                <a:spcPts val="0"/>
              </a:spcAft>
              <a:buClr>
                <a:schemeClr val="lt1"/>
              </a:buClr>
              <a:buSzPts val="2400"/>
              <a:buNone/>
            </a:pPr>
            <a:endParaRPr>
              <a:latin typeface="Calibri"/>
              <a:ea typeface="Calibri"/>
              <a:cs typeface="Calibri"/>
              <a:sym typeface="Calibri"/>
            </a:endParaRPr>
          </a:p>
          <a:p>
            <a:pPr marL="12700" lvl="0" indent="-12700" algn="l" rtl="0">
              <a:lnSpc>
                <a:spcPct val="90000"/>
              </a:lnSpc>
              <a:spcBef>
                <a:spcPts val="1000"/>
              </a:spcBef>
              <a:spcAft>
                <a:spcPts val="0"/>
              </a:spcAft>
              <a:buClr>
                <a:schemeClr val="lt1"/>
              </a:buClr>
              <a:buSzPts val="2400"/>
              <a:buNone/>
            </a:pPr>
            <a:endParaRPr sz="2400" b="1">
              <a:latin typeface="Calibri"/>
              <a:ea typeface="Calibri"/>
              <a:cs typeface="Calibri"/>
              <a:sym typeface="Calibri"/>
            </a:endParaRPr>
          </a:p>
        </p:txBody>
      </p:sp>
      <p:sp>
        <p:nvSpPr>
          <p:cNvPr id="1990" name="Google Shape;1990;p46"/>
          <p:cNvSpPr txBox="1">
            <a:spLocks noGrp="1"/>
          </p:cNvSpPr>
          <p:nvPr>
            <p:ph type="body" idx="3"/>
          </p:nvPr>
        </p:nvSpPr>
        <p:spPr>
          <a:xfrm>
            <a:off x="1718560" y="404206"/>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b="1">
                <a:solidFill>
                  <a:schemeClr val="lt1"/>
                </a:solidFill>
              </a:rPr>
              <a:t>Purpose of Stakeholder Communication in Crisis</a:t>
            </a:r>
            <a:endParaRPr/>
          </a:p>
        </p:txBody>
      </p:sp>
      <p:sp>
        <p:nvSpPr>
          <p:cNvPr id="1991" name="Google Shape;1991;p46"/>
          <p:cNvSpPr txBox="1"/>
          <p:nvPr/>
        </p:nvSpPr>
        <p:spPr>
          <a:xfrm>
            <a:off x="1517380" y="2240726"/>
            <a:ext cx="4621800" cy="1876200"/>
          </a:xfrm>
          <a:prstGeom prst="rect">
            <a:avLst/>
          </a:prstGeom>
          <a:noFill/>
          <a:ln>
            <a:noFill/>
          </a:ln>
        </p:spPr>
        <p:txBody>
          <a:bodyPr spcFirstLastPara="1" wrap="square" lIns="91425" tIns="45700" rIns="91425" bIns="45700" anchor="t" anchorCtr="0">
            <a:normAutofit fontScale="92500"/>
          </a:bodyPr>
          <a:lstStyle/>
          <a:p>
            <a:pPr marL="228600" marR="0" lvl="0" indent="-228600" algn="l" rtl="0">
              <a:lnSpc>
                <a:spcPct val="100000"/>
              </a:lnSpc>
              <a:spcBef>
                <a:spcPts val="0"/>
              </a:spcBef>
              <a:spcAft>
                <a:spcPts val="0"/>
              </a:spcAft>
              <a:buClr>
                <a:schemeClr val="lt1"/>
              </a:buClr>
              <a:buSzPts val="2400"/>
              <a:buFont typeface="Arial"/>
              <a:buNone/>
            </a:pPr>
            <a:r>
              <a:rPr lang="de-DE" sz="2400" b="1" i="0" dirty="0">
                <a:solidFill>
                  <a:schemeClr val="lt1"/>
                </a:solidFill>
                <a:latin typeface="Calibri"/>
                <a:ea typeface="Calibri"/>
                <a:cs typeface="Calibri"/>
                <a:sym typeface="Calibri"/>
              </a:rPr>
              <a:t>The </a:t>
            </a:r>
            <a:r>
              <a:rPr lang="de-DE" sz="2400" b="1" i="0" dirty="0" err="1">
                <a:solidFill>
                  <a:schemeClr val="lt1"/>
                </a:solidFill>
                <a:latin typeface="Calibri"/>
                <a:ea typeface="Calibri"/>
                <a:cs typeface="Calibri"/>
                <a:sym typeface="Calibri"/>
              </a:rPr>
              <a:t>purpose</a:t>
            </a:r>
            <a:r>
              <a:rPr lang="de-DE" sz="2400" b="1" i="0" dirty="0">
                <a:solidFill>
                  <a:schemeClr val="lt1"/>
                </a:solidFill>
                <a:latin typeface="Calibri"/>
                <a:ea typeface="Calibri"/>
                <a:cs typeface="Calibri"/>
                <a:sym typeface="Calibri"/>
              </a:rPr>
              <a:t> of </a:t>
            </a:r>
            <a:r>
              <a:rPr lang="de-DE" sz="2400" b="1" i="0" dirty="0" err="1">
                <a:solidFill>
                  <a:schemeClr val="lt1"/>
                </a:solidFill>
                <a:latin typeface="Calibri"/>
                <a:ea typeface="Calibri"/>
                <a:cs typeface="Calibri"/>
                <a:sym typeface="Calibri"/>
              </a:rPr>
              <a:t>crisis</a:t>
            </a:r>
            <a:r>
              <a:rPr lang="de-DE" sz="2400" b="1" i="0" dirty="0">
                <a:solidFill>
                  <a:schemeClr val="lt1"/>
                </a:solidFill>
                <a:latin typeface="Calibri"/>
                <a:ea typeface="Calibri"/>
                <a:cs typeface="Calibri"/>
                <a:sym typeface="Calibri"/>
              </a:rPr>
              <a:t> </a:t>
            </a:r>
            <a:r>
              <a:rPr lang="de-DE" sz="2400" b="1" i="0" dirty="0" err="1">
                <a:solidFill>
                  <a:schemeClr val="lt1"/>
                </a:solidFill>
                <a:latin typeface="Calibri"/>
                <a:ea typeface="Calibri"/>
                <a:cs typeface="Calibri"/>
                <a:sym typeface="Calibri"/>
              </a:rPr>
              <a:t>communication</a:t>
            </a:r>
            <a:r>
              <a:rPr lang="de-DE" sz="2400" b="1" i="0" dirty="0">
                <a:solidFill>
                  <a:schemeClr val="lt1"/>
                </a:solidFill>
                <a:latin typeface="Calibri"/>
                <a:ea typeface="Calibri"/>
                <a:cs typeface="Calibri"/>
                <a:sym typeface="Calibri"/>
              </a:rPr>
              <a:t> in and </a:t>
            </a:r>
            <a:r>
              <a:rPr lang="de-DE" sz="2400" b="1" i="0" dirty="0" err="1">
                <a:solidFill>
                  <a:schemeClr val="lt1"/>
                </a:solidFill>
                <a:latin typeface="Calibri"/>
                <a:ea typeface="Calibri"/>
                <a:cs typeface="Calibri"/>
                <a:sym typeface="Calibri"/>
              </a:rPr>
              <a:t>by</a:t>
            </a:r>
            <a:r>
              <a:rPr lang="de-DE" sz="2400" b="1" i="0" dirty="0">
                <a:solidFill>
                  <a:schemeClr val="lt1"/>
                </a:solidFill>
                <a:latin typeface="Calibri"/>
                <a:ea typeface="Calibri"/>
                <a:cs typeface="Calibri"/>
                <a:sym typeface="Calibri"/>
              </a:rPr>
              <a:t> </a:t>
            </a:r>
            <a:r>
              <a:rPr lang="de-DE" sz="2400" b="1" i="0" dirty="0" err="1">
                <a:solidFill>
                  <a:schemeClr val="lt1"/>
                </a:solidFill>
                <a:latin typeface="Calibri"/>
                <a:ea typeface="Calibri"/>
                <a:cs typeface="Calibri"/>
                <a:sym typeface="Calibri"/>
              </a:rPr>
              <a:t>organizations</a:t>
            </a:r>
            <a:r>
              <a:rPr lang="de-DE" sz="2400" b="1" i="0" dirty="0">
                <a:solidFill>
                  <a:schemeClr val="lt1"/>
                </a:solidFill>
                <a:latin typeface="Calibri"/>
                <a:ea typeface="Calibri"/>
                <a:cs typeface="Calibri"/>
                <a:sym typeface="Calibri"/>
              </a:rPr>
              <a:t> </a:t>
            </a:r>
            <a:r>
              <a:rPr lang="de-DE" sz="2400" b="1" i="0" dirty="0" err="1">
                <a:solidFill>
                  <a:schemeClr val="lt1"/>
                </a:solidFill>
                <a:latin typeface="Calibri"/>
                <a:ea typeface="Calibri"/>
                <a:cs typeface="Calibri"/>
                <a:sym typeface="Calibri"/>
              </a:rPr>
              <a:t>is</a:t>
            </a:r>
            <a:r>
              <a:rPr lang="de-DE" sz="2400" b="1" i="0" dirty="0">
                <a:solidFill>
                  <a:schemeClr val="lt1"/>
                </a:solidFill>
                <a:latin typeface="Calibri"/>
                <a:ea typeface="Calibri"/>
                <a:cs typeface="Calibri"/>
                <a:sym typeface="Calibri"/>
              </a:rPr>
              <a:t> to </a:t>
            </a:r>
            <a:r>
              <a:rPr lang="de-DE" sz="2400" b="1" i="0" dirty="0" err="1">
                <a:solidFill>
                  <a:schemeClr val="lt1"/>
                </a:solidFill>
                <a:latin typeface="Calibri"/>
                <a:ea typeface="Calibri"/>
                <a:cs typeface="Calibri"/>
                <a:sym typeface="Calibri"/>
              </a:rPr>
              <a:t>motivate</a:t>
            </a:r>
            <a:r>
              <a:rPr lang="de-DE" sz="2400" b="1" i="0" dirty="0">
                <a:solidFill>
                  <a:schemeClr val="lt1"/>
                </a:solidFill>
                <a:latin typeface="Calibri"/>
                <a:ea typeface="Calibri"/>
                <a:cs typeface="Calibri"/>
                <a:sym typeface="Calibri"/>
              </a:rPr>
              <a:t> </a:t>
            </a:r>
            <a:r>
              <a:rPr lang="de-DE" sz="2400" b="1" i="0" dirty="0" err="1">
                <a:solidFill>
                  <a:schemeClr val="lt1"/>
                </a:solidFill>
                <a:latin typeface="Calibri"/>
                <a:ea typeface="Calibri"/>
                <a:cs typeface="Calibri"/>
                <a:sym typeface="Calibri"/>
              </a:rPr>
              <a:t>stakeholders</a:t>
            </a:r>
            <a:r>
              <a:rPr lang="de-DE" sz="2400" b="1" i="0" dirty="0">
                <a:solidFill>
                  <a:schemeClr val="lt1"/>
                </a:solidFill>
                <a:latin typeface="Calibri"/>
                <a:ea typeface="Calibri"/>
                <a:cs typeface="Calibri"/>
                <a:sym typeface="Calibri"/>
              </a:rPr>
              <a:t> to </a:t>
            </a:r>
            <a:r>
              <a:rPr lang="de-DE" sz="2400" b="1" i="0" dirty="0" err="1">
                <a:solidFill>
                  <a:schemeClr val="lt1"/>
                </a:solidFill>
                <a:latin typeface="Calibri"/>
                <a:ea typeface="Calibri"/>
                <a:cs typeface="Calibri"/>
                <a:sym typeface="Calibri"/>
              </a:rPr>
              <a:t>participate</a:t>
            </a:r>
            <a:r>
              <a:rPr lang="de-DE" sz="2400" b="1" i="0" dirty="0">
                <a:solidFill>
                  <a:schemeClr val="lt1"/>
                </a:solidFill>
                <a:latin typeface="Calibri"/>
                <a:ea typeface="Calibri"/>
                <a:cs typeface="Calibri"/>
                <a:sym typeface="Calibri"/>
              </a:rPr>
              <a:t> in </a:t>
            </a:r>
            <a:r>
              <a:rPr lang="de-DE" sz="2400" b="1" i="0" dirty="0" err="1">
                <a:solidFill>
                  <a:schemeClr val="lt1"/>
                </a:solidFill>
                <a:latin typeface="Calibri"/>
                <a:ea typeface="Calibri"/>
                <a:cs typeface="Calibri"/>
                <a:sym typeface="Calibri"/>
              </a:rPr>
              <a:t>working</a:t>
            </a:r>
            <a:r>
              <a:rPr lang="de-DE" sz="2400" b="1" i="0" dirty="0">
                <a:solidFill>
                  <a:schemeClr val="lt1"/>
                </a:solidFill>
                <a:latin typeface="Calibri"/>
                <a:ea typeface="Calibri"/>
                <a:cs typeface="Calibri"/>
                <a:sym typeface="Calibri"/>
              </a:rPr>
              <a:t> on </a:t>
            </a:r>
            <a:r>
              <a:rPr lang="de-DE" sz="2400" b="1" i="0" dirty="0" err="1">
                <a:solidFill>
                  <a:schemeClr val="lt1"/>
                </a:solidFill>
                <a:latin typeface="Calibri"/>
                <a:ea typeface="Calibri"/>
                <a:cs typeface="Calibri"/>
                <a:sym typeface="Calibri"/>
              </a:rPr>
              <a:t>the</a:t>
            </a:r>
            <a:r>
              <a:rPr lang="de-DE" sz="2400" b="1" i="0" dirty="0">
                <a:solidFill>
                  <a:schemeClr val="lt1"/>
                </a:solidFill>
                <a:latin typeface="Calibri"/>
                <a:ea typeface="Calibri"/>
                <a:cs typeface="Calibri"/>
                <a:sym typeface="Calibri"/>
              </a:rPr>
              <a:t> </a:t>
            </a:r>
            <a:r>
              <a:rPr lang="de-DE" sz="2400" b="1" i="0" dirty="0" err="1">
                <a:solidFill>
                  <a:schemeClr val="lt1"/>
                </a:solidFill>
                <a:latin typeface="Calibri"/>
                <a:ea typeface="Calibri"/>
                <a:cs typeface="Calibri"/>
                <a:sym typeface="Calibri"/>
              </a:rPr>
              <a:t>recovery</a:t>
            </a:r>
            <a:r>
              <a:rPr lang="de-DE" sz="2400" b="1" i="0" dirty="0">
                <a:solidFill>
                  <a:schemeClr val="lt1"/>
                </a:solidFill>
                <a:latin typeface="Calibri"/>
                <a:ea typeface="Calibri"/>
                <a:cs typeface="Calibri"/>
                <a:sym typeface="Calibri"/>
              </a:rPr>
              <a:t> of </a:t>
            </a:r>
            <a:r>
              <a:rPr lang="de-DE" sz="2400" b="1" i="0" dirty="0" err="1">
                <a:solidFill>
                  <a:schemeClr val="lt1"/>
                </a:solidFill>
                <a:latin typeface="Calibri"/>
                <a:ea typeface="Calibri"/>
                <a:cs typeface="Calibri"/>
                <a:sym typeface="Calibri"/>
              </a:rPr>
              <a:t>the</a:t>
            </a:r>
            <a:r>
              <a:rPr lang="de-DE" sz="2400" b="1" i="0" dirty="0">
                <a:solidFill>
                  <a:schemeClr val="lt1"/>
                </a:solidFill>
                <a:latin typeface="Calibri"/>
                <a:ea typeface="Calibri"/>
                <a:cs typeface="Calibri"/>
                <a:sym typeface="Calibri"/>
              </a:rPr>
              <a:t> </a:t>
            </a:r>
            <a:r>
              <a:rPr lang="de-DE" sz="2400" b="1" i="0" dirty="0" err="1">
                <a:solidFill>
                  <a:schemeClr val="lt1"/>
                </a:solidFill>
                <a:latin typeface="Calibri"/>
                <a:ea typeface="Calibri"/>
                <a:cs typeface="Calibri"/>
                <a:sym typeface="Calibri"/>
              </a:rPr>
              <a:t>company</a:t>
            </a:r>
            <a:endParaRPr sz="2400" b="1" i="0" dirty="0">
              <a:solidFill>
                <a:schemeClr val="lt1"/>
              </a:solidFill>
              <a:latin typeface="Calibri"/>
              <a:ea typeface="Calibri"/>
              <a:cs typeface="Calibri"/>
              <a:sym typeface="Calibri"/>
            </a:endParaRPr>
          </a:p>
          <a:p>
            <a:pPr marL="12700" marR="0" lvl="0" indent="-12700" algn="l" rtl="0">
              <a:lnSpc>
                <a:spcPct val="90000"/>
              </a:lnSpc>
              <a:spcBef>
                <a:spcPts val="1000"/>
              </a:spcBef>
              <a:spcAft>
                <a:spcPts val="0"/>
              </a:spcAft>
              <a:buClr>
                <a:schemeClr val="lt1"/>
              </a:buClr>
              <a:buSzPts val="2400"/>
              <a:buFont typeface="Arial"/>
              <a:buNone/>
            </a:pPr>
            <a:endParaRPr sz="2400" b="0" i="0" dirty="0">
              <a:solidFill>
                <a:schemeClr val="lt1"/>
              </a:solidFill>
              <a:latin typeface="Calibri"/>
              <a:ea typeface="Calibri"/>
              <a:cs typeface="Calibri"/>
              <a:sym typeface="Calibri"/>
            </a:endParaRPr>
          </a:p>
          <a:p>
            <a:pPr marL="12700" marR="0" lvl="0" indent="-12700" algn="l" rtl="0">
              <a:lnSpc>
                <a:spcPct val="90000"/>
              </a:lnSpc>
              <a:spcBef>
                <a:spcPts val="1000"/>
              </a:spcBef>
              <a:spcAft>
                <a:spcPts val="0"/>
              </a:spcAft>
              <a:buClr>
                <a:schemeClr val="lt1"/>
              </a:buClr>
              <a:buSzPts val="2400"/>
              <a:buFont typeface="Arial"/>
              <a:buNone/>
            </a:pPr>
            <a:endParaRPr sz="2400" b="1" i="0" dirty="0">
              <a:solidFill>
                <a:schemeClr val="lt1"/>
              </a:solidFill>
              <a:latin typeface="Calibri"/>
              <a:ea typeface="Calibri"/>
              <a:cs typeface="Calibri"/>
              <a:sym typeface="Calibri"/>
            </a:endParaRPr>
          </a:p>
        </p:txBody>
      </p:sp>
      <p:cxnSp>
        <p:nvCxnSpPr>
          <p:cNvPr id="1992" name="Google Shape;1992;p46"/>
          <p:cNvCxnSpPr/>
          <p:nvPr/>
        </p:nvCxnSpPr>
        <p:spPr>
          <a:xfrm rot="10800000">
            <a:off x="8250865" y="4389991"/>
            <a:ext cx="836758" cy="1"/>
          </a:xfrm>
          <a:prstGeom prst="straightConnector1">
            <a:avLst/>
          </a:prstGeom>
          <a:noFill/>
          <a:ln w="38100" cap="rnd" cmpd="sng">
            <a:solidFill>
              <a:srgbClr val="F27954"/>
            </a:solidFill>
            <a:prstDash val="solid"/>
            <a:miter lim="800000"/>
            <a:headEnd type="none" w="sm" len="sm"/>
            <a:tailEnd type="oval" w="med" len="med"/>
          </a:ln>
        </p:spPr>
      </p:cxnSp>
      <p:cxnSp>
        <p:nvCxnSpPr>
          <p:cNvPr id="1993" name="Google Shape;1993;p46"/>
          <p:cNvCxnSpPr/>
          <p:nvPr/>
        </p:nvCxnSpPr>
        <p:spPr>
          <a:xfrm flipH="1">
            <a:off x="8250865" y="3540056"/>
            <a:ext cx="1338756" cy="2"/>
          </a:xfrm>
          <a:prstGeom prst="straightConnector1">
            <a:avLst/>
          </a:prstGeom>
          <a:noFill/>
          <a:ln w="38100" cap="rnd" cmpd="sng">
            <a:solidFill>
              <a:srgbClr val="9ED4D3"/>
            </a:solidFill>
            <a:prstDash val="solid"/>
            <a:miter lim="800000"/>
            <a:headEnd type="none" w="sm" len="sm"/>
            <a:tailEnd type="oval" w="med" len="med"/>
          </a:ln>
        </p:spPr>
      </p:cxnSp>
      <p:cxnSp>
        <p:nvCxnSpPr>
          <p:cNvPr id="1994" name="Google Shape;1994;p46"/>
          <p:cNvCxnSpPr/>
          <p:nvPr/>
        </p:nvCxnSpPr>
        <p:spPr>
          <a:xfrm flipH="1">
            <a:off x="8342188" y="2673835"/>
            <a:ext cx="1745839" cy="3"/>
          </a:xfrm>
          <a:prstGeom prst="straightConnector1">
            <a:avLst/>
          </a:prstGeom>
          <a:noFill/>
          <a:ln w="38100" cap="rnd" cmpd="sng">
            <a:solidFill>
              <a:srgbClr val="916395"/>
            </a:solidFill>
            <a:prstDash val="solid"/>
            <a:miter lim="800000"/>
            <a:headEnd type="none" w="sm" len="sm"/>
            <a:tailEnd type="oval" w="med" len="med"/>
          </a:ln>
        </p:spPr>
      </p:cxnSp>
      <p:sp>
        <p:nvSpPr>
          <p:cNvPr id="1995" name="Google Shape;1995;p46"/>
          <p:cNvSpPr/>
          <p:nvPr/>
        </p:nvSpPr>
        <p:spPr>
          <a:xfrm>
            <a:off x="8342188" y="4409870"/>
            <a:ext cx="1001603" cy="866218"/>
          </a:xfrm>
          <a:custGeom>
            <a:avLst/>
            <a:gdLst/>
            <a:ahLst/>
            <a:cxnLst/>
            <a:rect l="l" t="t" r="r" b="b"/>
            <a:pathLst>
              <a:path w="836" h="723" extrusionOk="0">
                <a:moveTo>
                  <a:pt x="419" y="723"/>
                </a:moveTo>
                <a:lnTo>
                  <a:pt x="0" y="0"/>
                </a:lnTo>
                <a:lnTo>
                  <a:pt x="836" y="0"/>
                </a:lnTo>
                <a:lnTo>
                  <a:pt x="419" y="723"/>
                </a:lnTo>
                <a:lnTo>
                  <a:pt x="419" y="723"/>
                </a:lnTo>
                <a:close/>
              </a:path>
            </a:pathLst>
          </a:custGeom>
          <a:solidFill>
            <a:srgbClr val="F27954">
              <a:alpha val="64705"/>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u="sng">
              <a:solidFill>
                <a:schemeClr val="dk1"/>
              </a:solidFill>
              <a:latin typeface="Calibri"/>
              <a:ea typeface="Calibri"/>
              <a:cs typeface="Calibri"/>
              <a:sym typeface="Calibri"/>
            </a:endParaRPr>
          </a:p>
        </p:txBody>
      </p:sp>
      <p:sp>
        <p:nvSpPr>
          <p:cNvPr id="1996" name="Google Shape;1996;p46"/>
          <p:cNvSpPr/>
          <p:nvPr/>
        </p:nvSpPr>
        <p:spPr>
          <a:xfrm>
            <a:off x="9343790" y="4409870"/>
            <a:ext cx="999207" cy="866218"/>
          </a:xfrm>
          <a:custGeom>
            <a:avLst/>
            <a:gdLst/>
            <a:ahLst/>
            <a:cxnLst/>
            <a:rect l="l" t="t" r="r" b="b"/>
            <a:pathLst>
              <a:path w="834" h="723" extrusionOk="0">
                <a:moveTo>
                  <a:pt x="417" y="723"/>
                </a:moveTo>
                <a:lnTo>
                  <a:pt x="0" y="0"/>
                </a:lnTo>
                <a:lnTo>
                  <a:pt x="834" y="0"/>
                </a:lnTo>
                <a:lnTo>
                  <a:pt x="417" y="723"/>
                </a:lnTo>
                <a:lnTo>
                  <a:pt x="417" y="723"/>
                </a:lnTo>
                <a:close/>
              </a:path>
            </a:pathLst>
          </a:custGeom>
          <a:solidFill>
            <a:srgbClr val="9ED4D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997" name="Google Shape;1997;p46"/>
          <p:cNvSpPr/>
          <p:nvPr/>
        </p:nvSpPr>
        <p:spPr>
          <a:xfrm>
            <a:off x="8844187" y="2673838"/>
            <a:ext cx="999207" cy="866219"/>
          </a:xfrm>
          <a:custGeom>
            <a:avLst/>
            <a:gdLst/>
            <a:ahLst/>
            <a:cxnLst/>
            <a:rect l="l" t="t" r="r" b="b"/>
            <a:pathLst>
              <a:path w="834" h="723" extrusionOk="0">
                <a:moveTo>
                  <a:pt x="417" y="0"/>
                </a:moveTo>
                <a:lnTo>
                  <a:pt x="0" y="723"/>
                </a:lnTo>
                <a:lnTo>
                  <a:pt x="834" y="723"/>
                </a:lnTo>
                <a:lnTo>
                  <a:pt x="417" y="0"/>
                </a:lnTo>
                <a:lnTo>
                  <a:pt x="417" y="0"/>
                </a:lnTo>
                <a:close/>
              </a:path>
            </a:pathLst>
          </a:custGeom>
          <a:solidFill>
            <a:srgbClr val="85D2C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998" name="Google Shape;1998;p46"/>
          <p:cNvSpPr/>
          <p:nvPr/>
        </p:nvSpPr>
        <p:spPr>
          <a:xfrm>
            <a:off x="8844187" y="3540058"/>
            <a:ext cx="999207" cy="869813"/>
          </a:xfrm>
          <a:custGeom>
            <a:avLst/>
            <a:gdLst/>
            <a:ahLst/>
            <a:cxnLst/>
            <a:rect l="l" t="t" r="r" b="b"/>
            <a:pathLst>
              <a:path w="834" h="726" extrusionOk="0">
                <a:moveTo>
                  <a:pt x="417" y="726"/>
                </a:moveTo>
                <a:lnTo>
                  <a:pt x="0" y="0"/>
                </a:lnTo>
                <a:lnTo>
                  <a:pt x="834" y="0"/>
                </a:lnTo>
                <a:lnTo>
                  <a:pt x="417" y="726"/>
                </a:lnTo>
                <a:lnTo>
                  <a:pt x="417" y="726"/>
                </a:lnTo>
                <a:close/>
              </a:path>
            </a:pathLst>
          </a:custGeom>
          <a:solidFill>
            <a:srgbClr val="9ED4D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999" name="Google Shape;1999;p46"/>
          <p:cNvSpPr/>
          <p:nvPr/>
        </p:nvSpPr>
        <p:spPr>
          <a:xfrm>
            <a:off x="8342188" y="3540058"/>
            <a:ext cx="1001603" cy="869813"/>
          </a:xfrm>
          <a:custGeom>
            <a:avLst/>
            <a:gdLst/>
            <a:ahLst/>
            <a:cxnLst/>
            <a:rect l="l" t="t" r="r" b="b"/>
            <a:pathLst>
              <a:path w="836" h="726" extrusionOk="0">
                <a:moveTo>
                  <a:pt x="419" y="0"/>
                </a:moveTo>
                <a:lnTo>
                  <a:pt x="0" y="726"/>
                </a:lnTo>
                <a:lnTo>
                  <a:pt x="836" y="726"/>
                </a:lnTo>
                <a:lnTo>
                  <a:pt x="419" y="0"/>
                </a:lnTo>
                <a:lnTo>
                  <a:pt x="419" y="0"/>
                </a:lnTo>
                <a:close/>
              </a:path>
            </a:pathLst>
          </a:custGeom>
          <a:solidFill>
            <a:srgbClr val="F2795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0" name="Google Shape;2000;p46"/>
          <p:cNvSpPr/>
          <p:nvPr/>
        </p:nvSpPr>
        <p:spPr>
          <a:xfrm>
            <a:off x="8844187" y="4409870"/>
            <a:ext cx="999207" cy="866218"/>
          </a:xfrm>
          <a:custGeom>
            <a:avLst/>
            <a:gdLst/>
            <a:ahLst/>
            <a:cxnLst/>
            <a:rect l="l" t="t" r="r" b="b"/>
            <a:pathLst>
              <a:path w="834" h="723" extrusionOk="0">
                <a:moveTo>
                  <a:pt x="417" y="0"/>
                </a:moveTo>
                <a:lnTo>
                  <a:pt x="0" y="723"/>
                </a:lnTo>
                <a:lnTo>
                  <a:pt x="834" y="723"/>
                </a:lnTo>
                <a:lnTo>
                  <a:pt x="417" y="0"/>
                </a:lnTo>
                <a:lnTo>
                  <a:pt x="417" y="0"/>
                </a:lnTo>
                <a:close/>
              </a:path>
            </a:pathLst>
          </a:custGeom>
          <a:solidFill>
            <a:srgbClr val="F2795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1" name="Google Shape;2001;p46"/>
          <p:cNvSpPr/>
          <p:nvPr/>
        </p:nvSpPr>
        <p:spPr>
          <a:xfrm>
            <a:off x="9343790" y="3540058"/>
            <a:ext cx="999207" cy="869813"/>
          </a:xfrm>
          <a:custGeom>
            <a:avLst/>
            <a:gdLst/>
            <a:ahLst/>
            <a:cxnLst/>
            <a:rect l="l" t="t" r="r" b="b"/>
            <a:pathLst>
              <a:path w="834" h="726" extrusionOk="0">
                <a:moveTo>
                  <a:pt x="417" y="0"/>
                </a:moveTo>
                <a:lnTo>
                  <a:pt x="0" y="726"/>
                </a:lnTo>
                <a:lnTo>
                  <a:pt x="834" y="726"/>
                </a:lnTo>
                <a:lnTo>
                  <a:pt x="417" y="0"/>
                </a:lnTo>
                <a:lnTo>
                  <a:pt x="417" y="0"/>
                </a:lnTo>
                <a:close/>
              </a:path>
            </a:pathLst>
          </a:custGeom>
          <a:solidFill>
            <a:srgbClr val="85D2C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2" name="Google Shape;2002;p46"/>
          <p:cNvSpPr/>
          <p:nvPr/>
        </p:nvSpPr>
        <p:spPr>
          <a:xfrm>
            <a:off x="9843393" y="4409870"/>
            <a:ext cx="1001603" cy="866218"/>
          </a:xfrm>
          <a:custGeom>
            <a:avLst/>
            <a:gdLst/>
            <a:ahLst/>
            <a:cxnLst/>
            <a:rect l="l" t="t" r="r" b="b"/>
            <a:pathLst>
              <a:path w="836" h="723" extrusionOk="0">
                <a:moveTo>
                  <a:pt x="417" y="0"/>
                </a:moveTo>
                <a:lnTo>
                  <a:pt x="836" y="723"/>
                </a:lnTo>
                <a:lnTo>
                  <a:pt x="0" y="723"/>
                </a:lnTo>
                <a:lnTo>
                  <a:pt x="417" y="0"/>
                </a:lnTo>
                <a:lnTo>
                  <a:pt x="417" y="0"/>
                </a:lnTo>
                <a:close/>
              </a:path>
            </a:pathLst>
          </a:custGeom>
          <a:solidFill>
            <a:srgbClr val="85D2C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3" name="Google Shape;2003;p46"/>
          <p:cNvSpPr/>
          <p:nvPr/>
        </p:nvSpPr>
        <p:spPr>
          <a:xfrm>
            <a:off x="7842584" y="4409870"/>
            <a:ext cx="1001603" cy="866218"/>
          </a:xfrm>
          <a:custGeom>
            <a:avLst/>
            <a:gdLst/>
            <a:ahLst/>
            <a:cxnLst/>
            <a:rect l="l" t="t" r="r" b="b"/>
            <a:pathLst>
              <a:path w="836" h="723" extrusionOk="0">
                <a:moveTo>
                  <a:pt x="417" y="0"/>
                </a:moveTo>
                <a:lnTo>
                  <a:pt x="0" y="723"/>
                </a:lnTo>
                <a:lnTo>
                  <a:pt x="836" y="723"/>
                </a:lnTo>
                <a:lnTo>
                  <a:pt x="417" y="0"/>
                </a:lnTo>
                <a:lnTo>
                  <a:pt x="417" y="0"/>
                </a:lnTo>
                <a:close/>
              </a:path>
            </a:pathLst>
          </a:custGeom>
          <a:solidFill>
            <a:srgbClr val="F2795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4" name="Google Shape;2004;p46"/>
          <p:cNvSpPr/>
          <p:nvPr/>
        </p:nvSpPr>
        <p:spPr>
          <a:xfrm>
            <a:off x="10836976" y="4409870"/>
            <a:ext cx="1001603" cy="866218"/>
          </a:xfrm>
          <a:custGeom>
            <a:avLst/>
            <a:gdLst/>
            <a:ahLst/>
            <a:cxnLst/>
            <a:rect l="l" t="t" r="r" b="b"/>
            <a:pathLst>
              <a:path w="836" h="723" extrusionOk="0">
                <a:moveTo>
                  <a:pt x="417" y="0"/>
                </a:moveTo>
                <a:lnTo>
                  <a:pt x="0" y="723"/>
                </a:lnTo>
                <a:lnTo>
                  <a:pt x="836" y="723"/>
                </a:lnTo>
                <a:lnTo>
                  <a:pt x="417" y="0"/>
                </a:lnTo>
                <a:lnTo>
                  <a:pt x="417" y="0"/>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5" name="Google Shape;2005;p46"/>
          <p:cNvSpPr/>
          <p:nvPr/>
        </p:nvSpPr>
        <p:spPr>
          <a:xfrm rot="10800000">
            <a:off x="9842562" y="2673836"/>
            <a:ext cx="999207" cy="866218"/>
          </a:xfrm>
          <a:custGeom>
            <a:avLst/>
            <a:gdLst/>
            <a:ahLst/>
            <a:cxnLst/>
            <a:rect l="l" t="t" r="r" b="b"/>
            <a:pathLst>
              <a:path w="834" h="723" extrusionOk="0">
                <a:moveTo>
                  <a:pt x="417" y="723"/>
                </a:moveTo>
                <a:lnTo>
                  <a:pt x="0" y="0"/>
                </a:lnTo>
                <a:lnTo>
                  <a:pt x="834" y="0"/>
                </a:lnTo>
                <a:lnTo>
                  <a:pt x="417" y="723"/>
                </a:lnTo>
                <a:lnTo>
                  <a:pt x="417" y="723"/>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6" name="Google Shape;2006;p46"/>
          <p:cNvSpPr/>
          <p:nvPr/>
        </p:nvSpPr>
        <p:spPr>
          <a:xfrm rot="10800000">
            <a:off x="10342167" y="4409869"/>
            <a:ext cx="999207" cy="866219"/>
          </a:xfrm>
          <a:custGeom>
            <a:avLst/>
            <a:gdLst/>
            <a:ahLst/>
            <a:cxnLst/>
            <a:rect l="l" t="t" r="r" b="b"/>
            <a:pathLst>
              <a:path w="834" h="723" extrusionOk="0">
                <a:moveTo>
                  <a:pt x="417" y="0"/>
                </a:moveTo>
                <a:lnTo>
                  <a:pt x="0" y="723"/>
                </a:lnTo>
                <a:lnTo>
                  <a:pt x="834" y="723"/>
                </a:lnTo>
                <a:lnTo>
                  <a:pt x="417" y="0"/>
                </a:lnTo>
                <a:lnTo>
                  <a:pt x="417"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7" name="Google Shape;2007;p46"/>
          <p:cNvSpPr/>
          <p:nvPr/>
        </p:nvSpPr>
        <p:spPr>
          <a:xfrm rot="10800000">
            <a:off x="10342167" y="3540056"/>
            <a:ext cx="999207" cy="869813"/>
          </a:xfrm>
          <a:custGeom>
            <a:avLst/>
            <a:gdLst/>
            <a:ahLst/>
            <a:cxnLst/>
            <a:rect l="l" t="t" r="r" b="b"/>
            <a:pathLst>
              <a:path w="834" h="726" extrusionOk="0">
                <a:moveTo>
                  <a:pt x="417" y="726"/>
                </a:moveTo>
                <a:lnTo>
                  <a:pt x="0" y="0"/>
                </a:lnTo>
                <a:lnTo>
                  <a:pt x="834" y="0"/>
                </a:lnTo>
                <a:lnTo>
                  <a:pt x="417" y="726"/>
                </a:lnTo>
                <a:lnTo>
                  <a:pt x="417" y="72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8" name="Google Shape;2008;p46"/>
          <p:cNvSpPr/>
          <p:nvPr/>
        </p:nvSpPr>
        <p:spPr>
          <a:xfrm rot="10800000">
            <a:off x="9842562" y="3540056"/>
            <a:ext cx="999207" cy="869813"/>
          </a:xfrm>
          <a:custGeom>
            <a:avLst/>
            <a:gdLst/>
            <a:ahLst/>
            <a:cxnLst/>
            <a:rect l="l" t="t" r="r" b="b"/>
            <a:pathLst>
              <a:path w="834" h="726" extrusionOk="0">
                <a:moveTo>
                  <a:pt x="417" y="0"/>
                </a:moveTo>
                <a:lnTo>
                  <a:pt x="0" y="726"/>
                </a:lnTo>
                <a:lnTo>
                  <a:pt x="834" y="726"/>
                </a:lnTo>
                <a:lnTo>
                  <a:pt x="417" y="0"/>
                </a:lnTo>
                <a:lnTo>
                  <a:pt x="417"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09" name="Google Shape;2009;p46"/>
          <p:cNvSpPr/>
          <p:nvPr/>
        </p:nvSpPr>
        <p:spPr>
          <a:xfrm rot="10800000">
            <a:off x="9340563" y="2673836"/>
            <a:ext cx="1001603" cy="866218"/>
          </a:xfrm>
          <a:custGeom>
            <a:avLst/>
            <a:gdLst/>
            <a:ahLst/>
            <a:cxnLst/>
            <a:rect l="l" t="t" r="r" b="b"/>
            <a:pathLst>
              <a:path w="836" h="723" extrusionOk="0">
                <a:moveTo>
                  <a:pt x="417" y="0"/>
                </a:moveTo>
                <a:lnTo>
                  <a:pt x="836" y="723"/>
                </a:lnTo>
                <a:lnTo>
                  <a:pt x="0" y="723"/>
                </a:lnTo>
                <a:lnTo>
                  <a:pt x="417" y="0"/>
                </a:lnTo>
                <a:lnTo>
                  <a:pt x="417"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10" name="Google Shape;2010;p46"/>
          <p:cNvSpPr/>
          <p:nvPr/>
        </p:nvSpPr>
        <p:spPr>
          <a:xfrm>
            <a:off x="9336969" y="1807617"/>
            <a:ext cx="1001603" cy="866218"/>
          </a:xfrm>
          <a:custGeom>
            <a:avLst/>
            <a:gdLst/>
            <a:ahLst/>
            <a:cxnLst/>
            <a:rect l="l" t="t" r="r" b="b"/>
            <a:pathLst>
              <a:path w="836" h="723" extrusionOk="0">
                <a:moveTo>
                  <a:pt x="417" y="0"/>
                </a:moveTo>
                <a:lnTo>
                  <a:pt x="0" y="723"/>
                </a:lnTo>
                <a:lnTo>
                  <a:pt x="836" y="723"/>
                </a:lnTo>
                <a:lnTo>
                  <a:pt x="417" y="0"/>
                </a:lnTo>
                <a:lnTo>
                  <a:pt x="417" y="0"/>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011" name="Google Shape;2011;p46"/>
          <p:cNvSpPr txBox="1"/>
          <p:nvPr/>
        </p:nvSpPr>
        <p:spPr>
          <a:xfrm>
            <a:off x="6792657" y="1607550"/>
            <a:ext cx="1494300" cy="400200"/>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de-DE" sz="2000" dirty="0" err="1">
                <a:solidFill>
                  <a:srgbClr val="79527B"/>
                </a:solidFill>
                <a:latin typeface="Calibri"/>
                <a:ea typeface="Calibri"/>
                <a:cs typeface="Calibri"/>
                <a:sym typeface="Calibri"/>
              </a:rPr>
              <a:t>Cooperation</a:t>
            </a:r>
            <a:endParaRPr dirty="0"/>
          </a:p>
        </p:txBody>
      </p:sp>
      <p:sp>
        <p:nvSpPr>
          <p:cNvPr id="2012" name="Google Shape;2012;p46"/>
          <p:cNvSpPr txBox="1"/>
          <p:nvPr/>
        </p:nvSpPr>
        <p:spPr>
          <a:xfrm>
            <a:off x="7084930" y="2309125"/>
            <a:ext cx="1168910" cy="707886"/>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de-DE" sz="2000" dirty="0">
                <a:solidFill>
                  <a:srgbClr val="916395"/>
                </a:solidFill>
                <a:latin typeface="Calibri"/>
                <a:ea typeface="Calibri"/>
                <a:cs typeface="Calibri"/>
                <a:sym typeface="Calibri"/>
              </a:rPr>
              <a:t>Common </a:t>
            </a:r>
            <a:br>
              <a:rPr lang="de-DE" sz="2000" dirty="0">
                <a:solidFill>
                  <a:srgbClr val="916395"/>
                </a:solidFill>
                <a:latin typeface="Calibri"/>
                <a:ea typeface="Calibri"/>
                <a:cs typeface="Calibri"/>
                <a:sym typeface="Calibri"/>
              </a:rPr>
            </a:br>
            <a:r>
              <a:rPr lang="de-DE" sz="2000" dirty="0" err="1">
                <a:solidFill>
                  <a:srgbClr val="916395"/>
                </a:solidFill>
                <a:latin typeface="Calibri"/>
                <a:ea typeface="Calibri"/>
                <a:cs typeface="Calibri"/>
                <a:sym typeface="Calibri"/>
              </a:rPr>
              <a:t>Interests</a:t>
            </a:r>
            <a:endParaRPr dirty="0"/>
          </a:p>
        </p:txBody>
      </p:sp>
      <p:sp>
        <p:nvSpPr>
          <p:cNvPr id="2013" name="Google Shape;2013;p46"/>
          <p:cNvSpPr txBox="1"/>
          <p:nvPr/>
        </p:nvSpPr>
        <p:spPr>
          <a:xfrm>
            <a:off x="6668714" y="3329225"/>
            <a:ext cx="1610700" cy="400200"/>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de-DE" sz="2000" dirty="0" err="1">
                <a:solidFill>
                  <a:srgbClr val="9ED4D3"/>
                </a:solidFill>
                <a:latin typeface="Calibri"/>
                <a:ea typeface="Calibri"/>
                <a:cs typeface="Calibri"/>
                <a:sym typeface="Calibri"/>
              </a:rPr>
              <a:t>Expectations</a:t>
            </a:r>
            <a:endParaRPr dirty="0"/>
          </a:p>
        </p:txBody>
      </p:sp>
      <p:sp>
        <p:nvSpPr>
          <p:cNvPr id="2014" name="Google Shape;2014;p46"/>
          <p:cNvSpPr txBox="1"/>
          <p:nvPr/>
        </p:nvSpPr>
        <p:spPr>
          <a:xfrm>
            <a:off x="6766114" y="4199050"/>
            <a:ext cx="1494300" cy="400200"/>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de-DE" sz="2000">
                <a:solidFill>
                  <a:srgbClr val="F27954"/>
                </a:solidFill>
                <a:latin typeface="Calibri"/>
                <a:ea typeface="Calibri"/>
                <a:cs typeface="Calibri"/>
                <a:sym typeface="Calibri"/>
              </a:rPr>
              <a:t>Perceptions</a:t>
            </a:r>
            <a:endParaRPr/>
          </a:p>
        </p:txBody>
      </p:sp>
      <p:sp>
        <p:nvSpPr>
          <p:cNvPr id="2015" name="Google Shape;2015;p46"/>
          <p:cNvSpPr txBox="1"/>
          <p:nvPr/>
        </p:nvSpPr>
        <p:spPr>
          <a:xfrm>
            <a:off x="7278524" y="5323394"/>
            <a:ext cx="5129737" cy="769401"/>
          </a:xfrm>
          <a:prstGeom prst="rect">
            <a:avLst/>
          </a:prstGeom>
          <a:noFill/>
          <a:ln>
            <a:noFill/>
          </a:ln>
        </p:spPr>
        <p:txBody>
          <a:bodyPr spcFirstLastPara="1" wrap="square" lIns="91425" tIns="45700" rIns="91425" bIns="45700" anchor="b" anchorCtr="0">
            <a:spAutoFit/>
          </a:bodyPr>
          <a:lstStyle/>
          <a:p>
            <a:pPr marL="0" marR="0" lvl="0" indent="0" algn="ctr" rtl="0">
              <a:spcBef>
                <a:spcPts val="0"/>
              </a:spcBef>
              <a:spcAft>
                <a:spcPts val="0"/>
              </a:spcAft>
              <a:buNone/>
            </a:pPr>
            <a:r>
              <a:rPr lang="de-DE" sz="2200" dirty="0">
                <a:solidFill>
                  <a:srgbClr val="7F1C58"/>
                </a:solidFill>
                <a:latin typeface="Calibri"/>
                <a:ea typeface="Calibri"/>
                <a:cs typeface="Calibri"/>
                <a:sym typeface="Calibri"/>
              </a:rPr>
              <a:t>Management of </a:t>
            </a:r>
          </a:p>
          <a:p>
            <a:pPr marL="0" marR="0" lvl="0" indent="0" algn="ctr" rtl="0">
              <a:spcBef>
                <a:spcPts val="0"/>
              </a:spcBef>
              <a:spcAft>
                <a:spcPts val="0"/>
              </a:spcAft>
              <a:buNone/>
            </a:pPr>
            <a:r>
              <a:rPr lang="de-DE" sz="2200" dirty="0">
                <a:solidFill>
                  <a:srgbClr val="7F1C58"/>
                </a:solidFill>
                <a:latin typeface="Calibri"/>
                <a:ea typeface="Calibri"/>
                <a:cs typeface="Calibri"/>
                <a:sym typeface="Calibri"/>
              </a:rPr>
              <a:t>Stakeholder </a:t>
            </a:r>
            <a:r>
              <a:rPr lang="de-DE" sz="2200" dirty="0" err="1">
                <a:solidFill>
                  <a:srgbClr val="7F1C58"/>
                </a:solidFill>
                <a:latin typeface="Calibri"/>
                <a:ea typeface="Calibri"/>
                <a:cs typeface="Calibri"/>
                <a:sym typeface="Calibri"/>
              </a:rPr>
              <a:t>Relationships</a:t>
            </a:r>
            <a:endParaRPr dirty="0"/>
          </a:p>
        </p:txBody>
      </p:sp>
      <p:cxnSp>
        <p:nvCxnSpPr>
          <p:cNvPr id="2016" name="Google Shape;2016;p46"/>
          <p:cNvCxnSpPr/>
          <p:nvPr/>
        </p:nvCxnSpPr>
        <p:spPr>
          <a:xfrm rot="10800000">
            <a:off x="8342188" y="1857129"/>
            <a:ext cx="1494384" cy="0"/>
          </a:xfrm>
          <a:prstGeom prst="straightConnector1">
            <a:avLst/>
          </a:prstGeom>
          <a:noFill/>
          <a:ln w="38100" cap="rnd" cmpd="sng">
            <a:solidFill>
              <a:srgbClr val="79527B"/>
            </a:solidFill>
            <a:prstDash val="solid"/>
            <a:miter lim="800000"/>
            <a:headEnd type="none" w="sm" len="sm"/>
            <a:tailEnd type="oval"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5"/>
          <p:cNvSpPr txBox="1">
            <a:spLocks noGrp="1"/>
          </p:cNvSpPr>
          <p:nvPr>
            <p:ph type="body" idx="1"/>
          </p:nvPr>
        </p:nvSpPr>
        <p:spPr>
          <a:xfrm>
            <a:off x="666708" y="752638"/>
            <a:ext cx="4687612" cy="20616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de-DE" sz="4400"/>
              <a:t>01</a:t>
            </a:r>
            <a:endParaRPr/>
          </a:p>
          <a:p>
            <a:pPr marL="0" lvl="0" indent="0" algn="l" rtl="0">
              <a:lnSpc>
                <a:spcPct val="90000"/>
              </a:lnSpc>
              <a:spcBef>
                <a:spcPts val="300"/>
              </a:spcBef>
              <a:spcAft>
                <a:spcPts val="0"/>
              </a:spcAft>
              <a:buClr>
                <a:schemeClr val="lt1"/>
              </a:buClr>
              <a:buSzPts val="4800"/>
              <a:buNone/>
            </a:pPr>
            <a:r>
              <a:rPr lang="de-DE"/>
              <a:t>Management of Operations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021" name="Google Shape;2021;p47"/>
          <p:cNvSpPr/>
          <p:nvPr/>
        </p:nvSpPr>
        <p:spPr>
          <a:xfrm>
            <a:off x="1" y="291787"/>
            <a:ext cx="12191999" cy="1199810"/>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A59"/>
              </a:solidFill>
              <a:latin typeface="Calibri"/>
              <a:ea typeface="Calibri"/>
              <a:cs typeface="Calibri"/>
              <a:sym typeface="Calibri"/>
            </a:endParaRPr>
          </a:p>
        </p:txBody>
      </p:sp>
      <p:sp>
        <p:nvSpPr>
          <p:cNvPr id="2022" name="Google Shape;2022;p4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Responsibilities for Stakeholder Communication in Crisis</a:t>
            </a:r>
            <a:endParaRPr/>
          </a:p>
        </p:txBody>
      </p:sp>
      <p:sp>
        <p:nvSpPr>
          <p:cNvPr id="2023" name="Google Shape;2023;p47"/>
          <p:cNvSpPr txBox="1">
            <a:spLocks noGrp="1"/>
          </p:cNvSpPr>
          <p:nvPr>
            <p:ph type="body" idx="1"/>
          </p:nvPr>
        </p:nvSpPr>
        <p:spPr>
          <a:xfrm>
            <a:off x="390525" y="1757363"/>
            <a:ext cx="6087732" cy="3867150"/>
          </a:xfrm>
          <a:prstGeom prst="rect">
            <a:avLst/>
          </a:prstGeom>
          <a:noFill/>
          <a:ln>
            <a:noFill/>
          </a:ln>
        </p:spPr>
        <p:txBody>
          <a:bodyPr spcFirstLastPara="1" wrap="square" lIns="91425" tIns="45700" rIns="91425" bIns="45700" anchor="t" anchorCtr="0">
            <a:normAutofit/>
          </a:bodyPr>
          <a:lstStyle/>
          <a:p>
            <a:pPr marL="12700" lvl="0" indent="-12700" algn="l" rtl="0">
              <a:lnSpc>
                <a:spcPct val="90000"/>
              </a:lnSpc>
              <a:spcBef>
                <a:spcPts val="0"/>
              </a:spcBef>
              <a:spcAft>
                <a:spcPts val="0"/>
              </a:spcAft>
              <a:buClr>
                <a:srgbClr val="595A59"/>
              </a:buClr>
              <a:buSzPts val="2400"/>
              <a:buNone/>
            </a:pPr>
            <a:r>
              <a:rPr lang="de-DE" sz="2400" b="1">
                <a:latin typeface="Calibri"/>
                <a:ea typeface="Calibri"/>
                <a:cs typeface="Calibri"/>
                <a:sym typeface="Calibri"/>
              </a:rPr>
              <a:t>The PR officer alone cannot manage the organisation's communication and relations with its stakeholders - who is responsible for them in times of crisis?</a:t>
            </a:r>
            <a:endParaRPr sz="2400" b="1">
              <a:latin typeface="Calibri"/>
              <a:ea typeface="Calibri"/>
              <a:cs typeface="Calibri"/>
              <a:sym typeface="Calibri"/>
            </a:endParaRPr>
          </a:p>
        </p:txBody>
      </p:sp>
      <p:grpSp>
        <p:nvGrpSpPr>
          <p:cNvPr id="2024" name="Google Shape;2024;p47"/>
          <p:cNvGrpSpPr/>
          <p:nvPr/>
        </p:nvGrpSpPr>
        <p:grpSpPr>
          <a:xfrm>
            <a:off x="6480009" y="1578471"/>
            <a:ext cx="5540540" cy="4913854"/>
            <a:chOff x="4120400" y="415286"/>
            <a:chExt cx="6868272" cy="5966134"/>
          </a:xfrm>
        </p:grpSpPr>
        <p:grpSp>
          <p:nvGrpSpPr>
            <p:cNvPr id="2025" name="Google Shape;2025;p47"/>
            <p:cNvGrpSpPr/>
            <p:nvPr/>
          </p:nvGrpSpPr>
          <p:grpSpPr>
            <a:xfrm>
              <a:off x="4798508" y="601751"/>
              <a:ext cx="5210499" cy="5405477"/>
              <a:chOff x="6275234" y="2175839"/>
              <a:chExt cx="2856886" cy="2963790"/>
            </a:xfrm>
          </p:grpSpPr>
          <p:sp>
            <p:nvSpPr>
              <p:cNvPr id="2026" name="Google Shape;2026;p47"/>
              <p:cNvSpPr/>
              <p:nvPr/>
            </p:nvSpPr>
            <p:spPr>
              <a:xfrm>
                <a:off x="7677570" y="2287727"/>
                <a:ext cx="862784" cy="1340174"/>
              </a:xfrm>
              <a:custGeom>
                <a:avLst/>
                <a:gdLst/>
                <a:ahLst/>
                <a:cxnLst/>
                <a:rect l="l" t="t" r="r" b="b"/>
                <a:pathLst>
                  <a:path w="348" h="540" extrusionOk="0">
                    <a:moveTo>
                      <a:pt x="0" y="0"/>
                    </a:moveTo>
                    <a:lnTo>
                      <a:pt x="0" y="540"/>
                    </a:lnTo>
                    <a:lnTo>
                      <a:pt x="348" y="127"/>
                    </a:lnTo>
                    <a:cubicBezTo>
                      <a:pt x="314" y="142"/>
                      <a:pt x="277" y="150"/>
                      <a:pt x="240" y="150"/>
                    </a:cubicBezTo>
                    <a:cubicBezTo>
                      <a:pt x="136" y="150"/>
                      <a:pt x="44" y="90"/>
                      <a:pt x="0" y="0"/>
                    </a:cubicBez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27" name="Google Shape;2027;p47"/>
              <p:cNvSpPr/>
              <p:nvPr/>
            </p:nvSpPr>
            <p:spPr>
              <a:xfrm>
                <a:off x="6770023" y="2287727"/>
                <a:ext cx="862784" cy="1340174"/>
              </a:xfrm>
              <a:custGeom>
                <a:avLst/>
                <a:gdLst/>
                <a:ahLst/>
                <a:cxnLst/>
                <a:rect l="l" t="t" r="r" b="b"/>
                <a:pathLst>
                  <a:path w="348" h="540" extrusionOk="0">
                    <a:moveTo>
                      <a:pt x="280" y="87"/>
                    </a:moveTo>
                    <a:cubicBezTo>
                      <a:pt x="232" y="127"/>
                      <a:pt x="172" y="149"/>
                      <a:pt x="109" y="149"/>
                    </a:cubicBezTo>
                    <a:cubicBezTo>
                      <a:pt x="72" y="149"/>
                      <a:pt x="34" y="141"/>
                      <a:pt x="0" y="126"/>
                    </a:cubicBezTo>
                    <a:lnTo>
                      <a:pt x="348" y="540"/>
                    </a:lnTo>
                    <a:lnTo>
                      <a:pt x="348" y="0"/>
                    </a:lnTo>
                    <a:cubicBezTo>
                      <a:pt x="332" y="33"/>
                      <a:pt x="309" y="63"/>
                      <a:pt x="280" y="87"/>
                    </a:cubicBezTo>
                    <a:close/>
                  </a:path>
                </a:pathLst>
              </a:custGeom>
              <a:solidFill>
                <a:srgbClr val="916395"/>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28" name="Google Shape;2028;p47"/>
              <p:cNvSpPr/>
              <p:nvPr/>
            </p:nvSpPr>
            <p:spPr>
              <a:xfrm>
                <a:off x="6275234" y="2633331"/>
                <a:ext cx="1320284" cy="1024400"/>
              </a:xfrm>
              <a:custGeom>
                <a:avLst/>
                <a:gdLst/>
                <a:ahLst/>
                <a:cxnLst/>
                <a:rect l="l" t="t" r="r" b="b"/>
                <a:pathLst>
                  <a:path w="532" h="413" extrusionOk="0">
                    <a:moveTo>
                      <a:pt x="532" y="413"/>
                    </a:moveTo>
                    <a:lnTo>
                      <a:pt x="185" y="0"/>
                    </a:lnTo>
                    <a:cubicBezTo>
                      <a:pt x="194" y="35"/>
                      <a:pt x="196" y="73"/>
                      <a:pt x="189" y="109"/>
                    </a:cubicBezTo>
                    <a:cubicBezTo>
                      <a:pt x="171" y="212"/>
                      <a:pt x="97" y="292"/>
                      <a:pt x="0" y="319"/>
                    </a:cubicBez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29" name="Google Shape;2029;p47"/>
              <p:cNvSpPr/>
              <p:nvPr/>
            </p:nvSpPr>
            <p:spPr>
              <a:xfrm>
                <a:off x="6449283" y="3747248"/>
                <a:ext cx="1161154" cy="1260608"/>
              </a:xfrm>
              <a:custGeom>
                <a:avLst/>
                <a:gdLst/>
                <a:ahLst/>
                <a:cxnLst/>
                <a:rect l="l" t="t" r="r" b="b"/>
                <a:pathLst>
                  <a:path w="468" h="508" extrusionOk="0">
                    <a:moveTo>
                      <a:pt x="110" y="285"/>
                    </a:moveTo>
                    <a:cubicBezTo>
                      <a:pt x="207" y="321"/>
                      <a:pt x="274" y="408"/>
                      <a:pt x="284" y="508"/>
                    </a:cubicBezTo>
                    <a:lnTo>
                      <a:pt x="468" y="0"/>
                    </a:lnTo>
                    <a:lnTo>
                      <a:pt x="0" y="270"/>
                    </a:lnTo>
                    <a:cubicBezTo>
                      <a:pt x="7" y="269"/>
                      <a:pt x="13" y="269"/>
                      <a:pt x="19" y="269"/>
                    </a:cubicBezTo>
                    <a:cubicBezTo>
                      <a:pt x="50" y="269"/>
                      <a:pt x="80" y="274"/>
                      <a:pt x="110" y="285"/>
                    </a:cubicBezTo>
                    <a:close/>
                  </a:path>
                </a:pathLst>
              </a:custGeom>
              <a:solidFill>
                <a:srgbClr val="79527B"/>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0" name="Google Shape;2030;p47"/>
              <p:cNvSpPr/>
              <p:nvPr/>
            </p:nvSpPr>
            <p:spPr>
              <a:xfrm>
                <a:off x="7197693" y="3764654"/>
                <a:ext cx="917485" cy="1260608"/>
              </a:xfrm>
              <a:custGeom>
                <a:avLst/>
                <a:gdLst/>
                <a:ahLst/>
                <a:cxnLst/>
                <a:rect l="l" t="t" r="r" b="b"/>
                <a:pathLst>
                  <a:path w="370" h="508" extrusionOk="0">
                    <a:moveTo>
                      <a:pt x="184" y="432"/>
                    </a:moveTo>
                    <a:cubicBezTo>
                      <a:pt x="254" y="432"/>
                      <a:pt x="321" y="460"/>
                      <a:pt x="370" y="508"/>
                    </a:cubicBezTo>
                    <a:lnTo>
                      <a:pt x="185" y="0"/>
                    </a:lnTo>
                    <a:lnTo>
                      <a:pt x="0" y="507"/>
                    </a:lnTo>
                    <a:cubicBezTo>
                      <a:pt x="26" y="481"/>
                      <a:pt x="58" y="461"/>
                      <a:pt x="93" y="448"/>
                    </a:cubicBezTo>
                    <a:cubicBezTo>
                      <a:pt x="123" y="438"/>
                      <a:pt x="153" y="432"/>
                      <a:pt x="184" y="432"/>
                    </a:cubicBez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1" name="Google Shape;2031;p47"/>
              <p:cNvSpPr/>
              <p:nvPr/>
            </p:nvSpPr>
            <p:spPr>
              <a:xfrm>
                <a:off x="7699947" y="3747248"/>
                <a:ext cx="1161154" cy="1260608"/>
              </a:xfrm>
              <a:custGeom>
                <a:avLst/>
                <a:gdLst/>
                <a:ahLst/>
                <a:cxnLst/>
                <a:rect l="l" t="t" r="r" b="b"/>
                <a:pathLst>
                  <a:path w="468" h="508" extrusionOk="0">
                    <a:moveTo>
                      <a:pt x="448" y="270"/>
                    </a:moveTo>
                    <a:cubicBezTo>
                      <a:pt x="455" y="270"/>
                      <a:pt x="462" y="270"/>
                      <a:pt x="468" y="271"/>
                    </a:cubicBezTo>
                    <a:lnTo>
                      <a:pt x="0" y="0"/>
                    </a:lnTo>
                    <a:lnTo>
                      <a:pt x="184" y="508"/>
                    </a:lnTo>
                    <a:cubicBezTo>
                      <a:pt x="188" y="471"/>
                      <a:pt x="199" y="435"/>
                      <a:pt x="218" y="403"/>
                    </a:cubicBezTo>
                    <a:cubicBezTo>
                      <a:pt x="265" y="321"/>
                      <a:pt x="354" y="270"/>
                      <a:pt x="448" y="270"/>
                    </a:cubicBezTo>
                    <a:close/>
                  </a:path>
                </a:pathLst>
              </a:custGeom>
              <a:solidFill>
                <a:srgbClr val="916395"/>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2" name="Google Shape;2032;p47"/>
              <p:cNvSpPr/>
              <p:nvPr/>
            </p:nvSpPr>
            <p:spPr>
              <a:xfrm>
                <a:off x="7722325" y="3473743"/>
                <a:ext cx="1320284" cy="902566"/>
              </a:xfrm>
              <a:custGeom>
                <a:avLst/>
                <a:gdLst/>
                <a:ahLst/>
                <a:cxnLst/>
                <a:rect l="l" t="t" r="r" b="b"/>
                <a:pathLst>
                  <a:path w="532" h="364" extrusionOk="0">
                    <a:moveTo>
                      <a:pt x="467" y="364"/>
                    </a:moveTo>
                    <a:cubicBezTo>
                      <a:pt x="447" y="334"/>
                      <a:pt x="433" y="299"/>
                      <a:pt x="426" y="262"/>
                    </a:cubicBezTo>
                    <a:cubicBezTo>
                      <a:pt x="408" y="159"/>
                      <a:pt x="451" y="59"/>
                      <a:pt x="532" y="0"/>
                    </a:cubicBezTo>
                    <a:lnTo>
                      <a:pt x="0" y="94"/>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3" name="Google Shape;2033;p47"/>
              <p:cNvSpPr/>
              <p:nvPr/>
            </p:nvSpPr>
            <p:spPr>
              <a:xfrm>
                <a:off x="7714867" y="2630844"/>
                <a:ext cx="1317797" cy="1026886"/>
              </a:xfrm>
              <a:custGeom>
                <a:avLst/>
                <a:gdLst/>
                <a:ahLst/>
                <a:cxnLst/>
                <a:rect l="l" t="t" r="r" b="b"/>
                <a:pathLst>
                  <a:path w="531" h="414" extrusionOk="0">
                    <a:moveTo>
                      <a:pt x="434" y="269"/>
                    </a:moveTo>
                    <a:cubicBezTo>
                      <a:pt x="354" y="202"/>
                      <a:pt x="322" y="97"/>
                      <a:pt x="348" y="0"/>
                    </a:cubicBezTo>
                    <a:lnTo>
                      <a:pt x="0" y="414"/>
                    </a:lnTo>
                    <a:lnTo>
                      <a:pt x="531" y="321"/>
                    </a:lnTo>
                    <a:cubicBezTo>
                      <a:pt x="496" y="311"/>
                      <a:pt x="463" y="293"/>
                      <a:pt x="434" y="269"/>
                    </a:cubicBezTo>
                    <a:close/>
                  </a:path>
                </a:pathLst>
              </a:custGeom>
              <a:solidFill>
                <a:srgbClr val="79527B"/>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4" name="Google Shape;2034;p47"/>
              <p:cNvSpPr/>
              <p:nvPr/>
            </p:nvSpPr>
            <p:spPr>
              <a:xfrm>
                <a:off x="7744702" y="2245459"/>
                <a:ext cx="832948" cy="325719"/>
              </a:xfrm>
              <a:custGeom>
                <a:avLst/>
                <a:gdLst/>
                <a:ahLst/>
                <a:cxnLst/>
                <a:rect l="l" t="t" r="r" b="b"/>
                <a:pathLst>
                  <a:path w="336" h="132" extrusionOk="0">
                    <a:moveTo>
                      <a:pt x="336" y="94"/>
                    </a:moveTo>
                    <a:lnTo>
                      <a:pt x="286" y="87"/>
                    </a:lnTo>
                    <a:lnTo>
                      <a:pt x="295" y="108"/>
                    </a:lnTo>
                    <a:cubicBezTo>
                      <a:pt x="269" y="118"/>
                      <a:pt x="241" y="124"/>
                      <a:pt x="211" y="124"/>
                    </a:cubicBezTo>
                    <a:cubicBezTo>
                      <a:pt x="123" y="124"/>
                      <a:pt x="46" y="73"/>
                      <a:pt x="8" y="0"/>
                    </a:cubicBezTo>
                    <a:lnTo>
                      <a:pt x="0" y="4"/>
                    </a:lnTo>
                    <a:cubicBezTo>
                      <a:pt x="40" y="80"/>
                      <a:pt x="120" y="132"/>
                      <a:pt x="211" y="132"/>
                    </a:cubicBezTo>
                    <a:cubicBezTo>
                      <a:pt x="242" y="132"/>
                      <a:pt x="271" y="127"/>
                      <a:pt x="298" y="116"/>
                    </a:cubicBezTo>
                    <a:lnTo>
                      <a:pt x="305" y="132"/>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5" name="Google Shape;2035;p47"/>
              <p:cNvSpPr/>
              <p:nvPr/>
            </p:nvSpPr>
            <p:spPr>
              <a:xfrm>
                <a:off x="6799868" y="2175839"/>
                <a:ext cx="783219" cy="407771"/>
              </a:xfrm>
              <a:custGeom>
                <a:avLst/>
                <a:gdLst/>
                <a:ahLst/>
                <a:cxnLst/>
                <a:rect l="l" t="t" r="r" b="b"/>
                <a:pathLst>
                  <a:path w="316" h="165" extrusionOk="0">
                    <a:moveTo>
                      <a:pt x="314" y="0"/>
                    </a:moveTo>
                    <a:lnTo>
                      <a:pt x="272" y="26"/>
                    </a:lnTo>
                    <a:lnTo>
                      <a:pt x="292" y="37"/>
                    </a:lnTo>
                    <a:cubicBezTo>
                      <a:pt x="279" y="62"/>
                      <a:pt x="261" y="84"/>
                      <a:pt x="238" y="103"/>
                    </a:cubicBezTo>
                    <a:cubicBezTo>
                      <a:pt x="171" y="160"/>
                      <a:pt x="79" y="171"/>
                      <a:pt x="3" y="139"/>
                    </a:cubicBezTo>
                    <a:lnTo>
                      <a:pt x="0" y="147"/>
                    </a:lnTo>
                    <a:cubicBezTo>
                      <a:pt x="79" y="180"/>
                      <a:pt x="174" y="169"/>
                      <a:pt x="244" y="110"/>
                    </a:cubicBezTo>
                    <a:cubicBezTo>
                      <a:pt x="268" y="90"/>
                      <a:pt x="286" y="67"/>
                      <a:pt x="300" y="41"/>
                    </a:cubicBezTo>
                    <a:lnTo>
                      <a:pt x="316" y="50"/>
                    </a:lnTo>
                    <a:close/>
                  </a:path>
                </a:pathLst>
              </a:custGeom>
              <a:solidFill>
                <a:srgbClr val="916395"/>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6" name="Google Shape;2036;p47"/>
              <p:cNvSpPr/>
              <p:nvPr/>
            </p:nvSpPr>
            <p:spPr>
              <a:xfrm>
                <a:off x="8853642" y="3516013"/>
                <a:ext cx="243668" cy="860297"/>
              </a:xfrm>
              <a:custGeom>
                <a:avLst/>
                <a:gdLst/>
                <a:ahLst/>
                <a:cxnLst/>
                <a:rect l="l" t="t" r="r" b="b"/>
                <a:pathLst>
                  <a:path w="99" h="347" extrusionOk="0">
                    <a:moveTo>
                      <a:pt x="63" y="347"/>
                    </a:moveTo>
                    <a:lnTo>
                      <a:pt x="61" y="296"/>
                    </a:lnTo>
                    <a:lnTo>
                      <a:pt x="42" y="309"/>
                    </a:lnTo>
                    <a:cubicBezTo>
                      <a:pt x="28" y="285"/>
                      <a:pt x="17" y="258"/>
                      <a:pt x="12" y="229"/>
                    </a:cubicBezTo>
                    <a:cubicBezTo>
                      <a:pt x="-3" y="142"/>
                      <a:pt x="33" y="58"/>
                      <a:pt x="99" y="7"/>
                    </a:cubicBezTo>
                    <a:lnTo>
                      <a:pt x="94" y="0"/>
                    </a:lnTo>
                    <a:cubicBezTo>
                      <a:pt x="25" y="53"/>
                      <a:pt x="-12" y="140"/>
                      <a:pt x="4" y="231"/>
                    </a:cubicBezTo>
                    <a:cubicBezTo>
                      <a:pt x="9" y="261"/>
                      <a:pt x="20" y="289"/>
                      <a:pt x="35" y="313"/>
                    </a:cubicBezTo>
                    <a:lnTo>
                      <a:pt x="20" y="323"/>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7" name="Google Shape;2037;p47"/>
              <p:cNvSpPr/>
              <p:nvPr/>
            </p:nvSpPr>
            <p:spPr>
              <a:xfrm>
                <a:off x="8624892" y="2633332"/>
                <a:ext cx="507228" cy="728517"/>
              </a:xfrm>
              <a:custGeom>
                <a:avLst/>
                <a:gdLst/>
                <a:ahLst/>
                <a:cxnLst/>
                <a:rect l="l" t="t" r="r" b="b"/>
                <a:pathLst>
                  <a:path w="205" h="294" extrusionOk="0">
                    <a:moveTo>
                      <a:pt x="205" y="284"/>
                    </a:moveTo>
                    <a:lnTo>
                      <a:pt x="172" y="247"/>
                    </a:lnTo>
                    <a:lnTo>
                      <a:pt x="165" y="269"/>
                    </a:lnTo>
                    <a:cubicBezTo>
                      <a:pt x="138" y="260"/>
                      <a:pt x="113" y="246"/>
                      <a:pt x="91" y="227"/>
                    </a:cubicBezTo>
                    <a:cubicBezTo>
                      <a:pt x="23" y="170"/>
                      <a:pt x="-4" y="82"/>
                      <a:pt x="14" y="2"/>
                    </a:cubicBezTo>
                    <a:lnTo>
                      <a:pt x="6" y="0"/>
                    </a:lnTo>
                    <a:cubicBezTo>
                      <a:pt x="-13" y="84"/>
                      <a:pt x="15" y="175"/>
                      <a:pt x="85" y="233"/>
                    </a:cubicBezTo>
                    <a:cubicBezTo>
                      <a:pt x="109" y="253"/>
                      <a:pt x="135" y="268"/>
                      <a:pt x="162" y="277"/>
                    </a:cubicBezTo>
                    <a:lnTo>
                      <a:pt x="157" y="294"/>
                    </a:lnTo>
                    <a:close/>
                  </a:path>
                </a:pathLst>
              </a:custGeom>
              <a:solidFill>
                <a:srgbClr val="79527B"/>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8" name="Google Shape;2038;p47"/>
              <p:cNvSpPr/>
              <p:nvPr/>
            </p:nvSpPr>
            <p:spPr>
              <a:xfrm>
                <a:off x="8194736" y="4493170"/>
                <a:ext cx="653926" cy="609170"/>
              </a:xfrm>
              <a:custGeom>
                <a:avLst/>
                <a:gdLst/>
                <a:ahLst/>
                <a:cxnLst/>
                <a:rect l="l" t="t" r="r" b="b"/>
                <a:pathLst>
                  <a:path w="264" h="246" extrusionOk="0">
                    <a:moveTo>
                      <a:pt x="18" y="246"/>
                    </a:moveTo>
                    <a:lnTo>
                      <a:pt x="49" y="206"/>
                    </a:lnTo>
                    <a:lnTo>
                      <a:pt x="26" y="203"/>
                    </a:lnTo>
                    <a:cubicBezTo>
                      <a:pt x="31" y="176"/>
                      <a:pt x="40" y="148"/>
                      <a:pt x="54" y="123"/>
                    </a:cubicBezTo>
                    <a:cubicBezTo>
                      <a:pt x="99" y="46"/>
                      <a:pt x="181" y="5"/>
                      <a:pt x="263" y="9"/>
                    </a:cubicBezTo>
                    <a:lnTo>
                      <a:pt x="264" y="0"/>
                    </a:lnTo>
                    <a:cubicBezTo>
                      <a:pt x="178" y="-4"/>
                      <a:pt x="93" y="39"/>
                      <a:pt x="47" y="119"/>
                    </a:cubicBezTo>
                    <a:cubicBezTo>
                      <a:pt x="32" y="145"/>
                      <a:pt x="22" y="174"/>
                      <a:pt x="18" y="202"/>
                    </a:cubicBezTo>
                    <a:lnTo>
                      <a:pt x="0" y="200"/>
                    </a:lnTo>
                    <a:close/>
                  </a:path>
                </a:pathLst>
              </a:custGeom>
              <a:solidFill>
                <a:srgbClr val="916395"/>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39" name="Google Shape;2039;p47"/>
              <p:cNvSpPr/>
              <p:nvPr/>
            </p:nvSpPr>
            <p:spPr>
              <a:xfrm>
                <a:off x="6377178" y="4445928"/>
                <a:ext cx="706141" cy="559442"/>
              </a:xfrm>
              <a:custGeom>
                <a:avLst/>
                <a:gdLst/>
                <a:ahLst/>
                <a:cxnLst/>
                <a:rect l="l" t="t" r="r" b="b"/>
                <a:pathLst>
                  <a:path w="285" h="226" extrusionOk="0">
                    <a:moveTo>
                      <a:pt x="0" y="25"/>
                    </a:moveTo>
                    <a:lnTo>
                      <a:pt x="45" y="49"/>
                    </a:lnTo>
                    <a:lnTo>
                      <a:pt x="44" y="26"/>
                    </a:lnTo>
                    <a:cubicBezTo>
                      <a:pt x="72" y="25"/>
                      <a:pt x="100" y="30"/>
                      <a:pt x="127" y="40"/>
                    </a:cubicBezTo>
                    <a:cubicBezTo>
                      <a:pt x="211" y="70"/>
                      <a:pt x="265" y="144"/>
                      <a:pt x="276" y="226"/>
                    </a:cubicBezTo>
                    <a:lnTo>
                      <a:pt x="285" y="225"/>
                    </a:lnTo>
                    <a:cubicBezTo>
                      <a:pt x="274" y="139"/>
                      <a:pt x="217" y="63"/>
                      <a:pt x="130" y="32"/>
                    </a:cubicBezTo>
                    <a:cubicBezTo>
                      <a:pt x="102" y="21"/>
                      <a:pt x="72" y="17"/>
                      <a:pt x="43" y="17"/>
                    </a:cubicBezTo>
                    <a:lnTo>
                      <a:pt x="42" y="0"/>
                    </a:lnTo>
                    <a:close/>
                  </a:path>
                </a:pathLst>
              </a:custGeom>
              <a:solidFill>
                <a:srgbClr val="79527B"/>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40" name="Google Shape;2040;p47"/>
              <p:cNvSpPr/>
              <p:nvPr/>
            </p:nvSpPr>
            <p:spPr>
              <a:xfrm>
                <a:off x="7202658" y="4910879"/>
                <a:ext cx="857812" cy="228750"/>
              </a:xfrm>
              <a:custGeom>
                <a:avLst/>
                <a:gdLst/>
                <a:ahLst/>
                <a:cxnLst/>
                <a:rect l="l" t="t" r="r" b="b"/>
                <a:pathLst>
                  <a:path w="346" h="93" extrusionOk="0">
                    <a:moveTo>
                      <a:pt x="0" y="93"/>
                    </a:moveTo>
                    <a:lnTo>
                      <a:pt x="49" y="83"/>
                    </a:lnTo>
                    <a:lnTo>
                      <a:pt x="34" y="66"/>
                    </a:lnTo>
                    <a:cubicBezTo>
                      <a:pt x="55" y="48"/>
                      <a:pt x="79" y="33"/>
                      <a:pt x="107" y="23"/>
                    </a:cubicBezTo>
                    <a:cubicBezTo>
                      <a:pt x="190" y="-8"/>
                      <a:pt x="279" y="14"/>
                      <a:pt x="341" y="70"/>
                    </a:cubicBezTo>
                    <a:lnTo>
                      <a:pt x="346" y="63"/>
                    </a:lnTo>
                    <a:cubicBezTo>
                      <a:pt x="283" y="5"/>
                      <a:pt x="190" y="-17"/>
                      <a:pt x="104" y="14"/>
                    </a:cubicBezTo>
                    <a:cubicBezTo>
                      <a:pt x="75" y="25"/>
                      <a:pt x="50" y="40"/>
                      <a:pt x="28" y="60"/>
                    </a:cubicBezTo>
                    <a:lnTo>
                      <a:pt x="16" y="47"/>
                    </a:lnTo>
                    <a:close/>
                  </a:path>
                </a:pathLst>
              </a:custGeom>
              <a:solidFill>
                <a:srgbClr val="85D2C7"/>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sp>
            <p:nvSpPr>
              <p:cNvPr id="2041" name="Google Shape;2041;p47"/>
              <p:cNvSpPr/>
              <p:nvPr/>
            </p:nvSpPr>
            <p:spPr>
              <a:xfrm>
                <a:off x="6277721" y="2573657"/>
                <a:ext cx="450040" cy="780732"/>
              </a:xfrm>
              <a:custGeom>
                <a:avLst/>
                <a:gdLst/>
                <a:ahLst/>
                <a:cxnLst/>
                <a:rect l="l" t="t" r="r" b="b"/>
                <a:pathLst>
                  <a:path w="182" h="315" extrusionOk="0">
                    <a:moveTo>
                      <a:pt x="150" y="0"/>
                    </a:moveTo>
                    <a:lnTo>
                      <a:pt x="134" y="48"/>
                    </a:lnTo>
                    <a:lnTo>
                      <a:pt x="157" y="43"/>
                    </a:lnTo>
                    <a:cubicBezTo>
                      <a:pt x="162" y="70"/>
                      <a:pt x="163" y="99"/>
                      <a:pt x="158" y="128"/>
                    </a:cubicBezTo>
                    <a:cubicBezTo>
                      <a:pt x="142" y="215"/>
                      <a:pt x="79" y="282"/>
                      <a:pt x="0" y="307"/>
                    </a:cubicBezTo>
                    <a:lnTo>
                      <a:pt x="3" y="315"/>
                    </a:lnTo>
                    <a:cubicBezTo>
                      <a:pt x="85" y="289"/>
                      <a:pt x="150" y="220"/>
                      <a:pt x="166" y="130"/>
                    </a:cubicBezTo>
                    <a:cubicBezTo>
                      <a:pt x="172" y="100"/>
                      <a:pt x="171" y="70"/>
                      <a:pt x="165" y="42"/>
                    </a:cubicBezTo>
                    <a:lnTo>
                      <a:pt x="182" y="38"/>
                    </a:lnTo>
                    <a:close/>
                  </a:path>
                </a:pathLst>
              </a:custGeom>
              <a:solidFill>
                <a:srgbClr val="F27954"/>
              </a:solidFill>
              <a:ln>
                <a:noFill/>
              </a:ln>
            </p:spPr>
            <p:txBody>
              <a:bodyPr spcFirstLastPara="1" wrap="square" lIns="33750" tIns="16875" rIns="33750" bIns="16875" anchor="ctr" anchorCtr="1">
                <a:noAutofit/>
              </a:bodyPr>
              <a:lstStyle/>
              <a:p>
                <a:pPr marL="0" marR="0" lvl="0" indent="0" algn="l" rtl="0">
                  <a:spcBef>
                    <a:spcPts val="0"/>
                  </a:spcBef>
                  <a:spcAft>
                    <a:spcPts val="0"/>
                  </a:spcAft>
                  <a:buNone/>
                </a:pPr>
                <a:endParaRPr sz="675">
                  <a:solidFill>
                    <a:srgbClr val="595959"/>
                  </a:solidFill>
                  <a:latin typeface="Calibri"/>
                  <a:ea typeface="Calibri"/>
                  <a:cs typeface="Calibri"/>
                  <a:sym typeface="Calibri"/>
                </a:endParaRPr>
              </a:p>
            </p:txBody>
          </p:sp>
        </p:grpSp>
        <p:sp>
          <p:nvSpPr>
            <p:cNvPr id="2042" name="Google Shape;2042;p47"/>
            <p:cNvSpPr/>
            <p:nvPr/>
          </p:nvSpPr>
          <p:spPr>
            <a:xfrm>
              <a:off x="5649778" y="1713746"/>
              <a:ext cx="3399114" cy="3399114"/>
            </a:xfrm>
            <a:prstGeom prst="ellipse">
              <a:avLst/>
            </a:pr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595959"/>
                </a:solidFill>
                <a:latin typeface="Calibri"/>
                <a:ea typeface="Calibri"/>
                <a:cs typeface="Calibri"/>
                <a:sym typeface="Calibri"/>
              </a:endParaRPr>
            </a:p>
          </p:txBody>
        </p:sp>
        <p:sp>
          <p:nvSpPr>
            <p:cNvPr id="2043" name="Google Shape;2043;p47"/>
            <p:cNvSpPr/>
            <p:nvPr/>
          </p:nvSpPr>
          <p:spPr>
            <a:xfrm>
              <a:off x="6660600" y="2707232"/>
              <a:ext cx="1357767" cy="135776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595959"/>
                </a:solidFill>
                <a:latin typeface="Calibri"/>
                <a:ea typeface="Calibri"/>
                <a:cs typeface="Calibri"/>
                <a:sym typeface="Calibri"/>
              </a:endParaRPr>
            </a:p>
          </p:txBody>
        </p:sp>
        <p:sp>
          <p:nvSpPr>
            <p:cNvPr id="2044" name="Google Shape;2044;p47"/>
            <p:cNvSpPr txBox="1"/>
            <p:nvPr/>
          </p:nvSpPr>
          <p:spPr>
            <a:xfrm>
              <a:off x="5996454" y="2672846"/>
              <a:ext cx="794500" cy="357367"/>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lt1"/>
                  </a:solidFill>
                  <a:latin typeface="Calibri"/>
                  <a:ea typeface="Calibri"/>
                  <a:cs typeface="Calibri"/>
                  <a:sym typeface="Calibri"/>
                </a:rPr>
                <a:t>CSR</a:t>
              </a:r>
              <a:endParaRPr sz="1300" dirty="0"/>
            </a:p>
          </p:txBody>
        </p:sp>
        <p:sp>
          <p:nvSpPr>
            <p:cNvPr id="2045" name="Google Shape;2045;p47"/>
            <p:cNvSpPr txBox="1"/>
            <p:nvPr/>
          </p:nvSpPr>
          <p:spPr>
            <a:xfrm>
              <a:off x="6198315" y="1975462"/>
              <a:ext cx="1264936" cy="602675"/>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lt1"/>
                  </a:solidFill>
                  <a:latin typeface="Calibri"/>
                  <a:ea typeface="Calibri"/>
                  <a:cs typeface="Calibri"/>
                  <a:sym typeface="Calibri"/>
                </a:rPr>
                <a:t>Marketing</a:t>
              </a:r>
              <a:br>
                <a:rPr lang="de-DE" sz="1300" b="1" dirty="0">
                  <a:solidFill>
                    <a:schemeClr val="lt1"/>
                  </a:solidFill>
                  <a:latin typeface="Calibri"/>
                  <a:ea typeface="Calibri"/>
                  <a:cs typeface="Calibri"/>
                  <a:sym typeface="Calibri"/>
                </a:rPr>
              </a:br>
              <a:endParaRPr sz="1300" b="1" dirty="0">
                <a:solidFill>
                  <a:schemeClr val="lt1"/>
                </a:solidFill>
                <a:latin typeface="Calibri"/>
                <a:ea typeface="Calibri"/>
                <a:cs typeface="Calibri"/>
                <a:sym typeface="Calibri"/>
              </a:endParaRPr>
            </a:p>
          </p:txBody>
        </p:sp>
        <p:sp>
          <p:nvSpPr>
            <p:cNvPr id="2046" name="Google Shape;2046;p47"/>
            <p:cNvSpPr txBox="1"/>
            <p:nvPr/>
          </p:nvSpPr>
          <p:spPr>
            <a:xfrm>
              <a:off x="7230310" y="1979440"/>
              <a:ext cx="1003869" cy="847985"/>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lt1"/>
                  </a:solidFill>
                  <a:latin typeface="Calibri"/>
                  <a:ea typeface="Calibri"/>
                  <a:cs typeface="Calibri"/>
                  <a:sym typeface="Calibri"/>
                </a:rPr>
                <a:t>Sales</a:t>
              </a:r>
              <a:br>
                <a:rPr lang="de-DE" sz="1300" b="1" dirty="0">
                  <a:solidFill>
                    <a:schemeClr val="lt1"/>
                  </a:solidFill>
                  <a:latin typeface="Calibri"/>
                  <a:ea typeface="Calibri"/>
                  <a:cs typeface="Calibri"/>
                  <a:sym typeface="Calibri"/>
                </a:rPr>
              </a:br>
              <a:r>
                <a:rPr lang="de-DE" sz="1300" b="1" dirty="0">
                  <a:solidFill>
                    <a:schemeClr val="lt1"/>
                  </a:solidFill>
                  <a:latin typeface="Calibri"/>
                  <a:ea typeface="Calibri"/>
                  <a:cs typeface="Calibri"/>
                  <a:sym typeface="Calibri"/>
                </a:rPr>
                <a:t>Force</a:t>
              </a:r>
              <a:br>
                <a:rPr lang="de-DE" sz="1300" b="1" dirty="0">
                  <a:solidFill>
                    <a:schemeClr val="lt1"/>
                  </a:solidFill>
                  <a:latin typeface="Calibri"/>
                  <a:ea typeface="Calibri"/>
                  <a:cs typeface="Calibri"/>
                  <a:sym typeface="Calibri"/>
                </a:rPr>
              </a:br>
              <a:endParaRPr sz="1300" b="1" dirty="0">
                <a:solidFill>
                  <a:schemeClr val="lt1"/>
                </a:solidFill>
                <a:latin typeface="Calibri"/>
                <a:ea typeface="Calibri"/>
                <a:cs typeface="Calibri"/>
                <a:sym typeface="Calibri"/>
              </a:endParaRPr>
            </a:p>
          </p:txBody>
        </p:sp>
        <p:sp>
          <p:nvSpPr>
            <p:cNvPr id="2047" name="Google Shape;2047;p47"/>
            <p:cNvSpPr txBox="1"/>
            <p:nvPr/>
          </p:nvSpPr>
          <p:spPr>
            <a:xfrm>
              <a:off x="7694356" y="2684593"/>
              <a:ext cx="1389549" cy="357367"/>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err="1">
                  <a:solidFill>
                    <a:schemeClr val="lt1"/>
                  </a:solidFill>
                  <a:latin typeface="Calibri"/>
                  <a:ea typeface="Calibri"/>
                  <a:cs typeface="Calibri"/>
                  <a:sym typeface="Calibri"/>
                </a:rPr>
                <a:t>Purchasing</a:t>
              </a:r>
              <a:endParaRPr sz="1300" dirty="0"/>
            </a:p>
          </p:txBody>
        </p:sp>
        <p:sp>
          <p:nvSpPr>
            <p:cNvPr id="2048" name="Google Shape;2048;p47"/>
            <p:cNvSpPr txBox="1"/>
            <p:nvPr/>
          </p:nvSpPr>
          <p:spPr>
            <a:xfrm>
              <a:off x="7806414" y="3303780"/>
              <a:ext cx="1496986" cy="602675"/>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lt1"/>
                  </a:solidFill>
                  <a:latin typeface="Calibri"/>
                  <a:ea typeface="Calibri"/>
                  <a:cs typeface="Calibri"/>
                  <a:sym typeface="Calibri"/>
                </a:rPr>
                <a:t>Investor</a:t>
              </a:r>
              <a:br>
                <a:rPr lang="de-DE" sz="1300" b="1" dirty="0">
                  <a:solidFill>
                    <a:schemeClr val="lt1"/>
                  </a:solidFill>
                  <a:latin typeface="Calibri"/>
                  <a:ea typeface="Calibri"/>
                  <a:cs typeface="Calibri"/>
                  <a:sym typeface="Calibri"/>
                </a:rPr>
              </a:br>
              <a:r>
                <a:rPr lang="de-DE" sz="1300" b="1" dirty="0">
                  <a:solidFill>
                    <a:schemeClr val="lt1"/>
                  </a:solidFill>
                  <a:latin typeface="Calibri"/>
                  <a:ea typeface="Calibri"/>
                  <a:cs typeface="Calibri"/>
                  <a:sym typeface="Calibri"/>
                </a:rPr>
                <a:t>Relations</a:t>
              </a:r>
              <a:endParaRPr sz="1300" dirty="0"/>
            </a:p>
          </p:txBody>
        </p:sp>
        <p:sp>
          <p:nvSpPr>
            <p:cNvPr id="2049" name="Google Shape;2049;p47"/>
            <p:cNvSpPr txBox="1"/>
            <p:nvPr/>
          </p:nvSpPr>
          <p:spPr>
            <a:xfrm>
              <a:off x="7803138" y="4106101"/>
              <a:ext cx="781940" cy="357367"/>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lt1"/>
                  </a:solidFill>
                  <a:latin typeface="Calibri"/>
                  <a:ea typeface="Calibri"/>
                  <a:cs typeface="Calibri"/>
                  <a:sym typeface="Calibri"/>
                </a:rPr>
                <a:t>R&amp;D</a:t>
              </a:r>
              <a:endParaRPr sz="1300" dirty="0"/>
            </a:p>
          </p:txBody>
        </p:sp>
        <p:sp>
          <p:nvSpPr>
            <p:cNvPr id="2050" name="Google Shape;2050;p47"/>
            <p:cNvSpPr txBox="1"/>
            <p:nvPr/>
          </p:nvSpPr>
          <p:spPr>
            <a:xfrm>
              <a:off x="7035485" y="4356014"/>
              <a:ext cx="570378" cy="357367"/>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lt1"/>
                  </a:solidFill>
                  <a:latin typeface="Calibri"/>
                  <a:ea typeface="Calibri"/>
                  <a:cs typeface="Calibri"/>
                  <a:sym typeface="Calibri"/>
                </a:rPr>
                <a:t>HR</a:t>
              </a:r>
              <a:endParaRPr sz="1300" dirty="0"/>
            </a:p>
          </p:txBody>
        </p:sp>
        <p:sp>
          <p:nvSpPr>
            <p:cNvPr id="2051" name="Google Shape;2051;p47"/>
            <p:cNvSpPr txBox="1"/>
            <p:nvPr/>
          </p:nvSpPr>
          <p:spPr>
            <a:xfrm>
              <a:off x="5788173" y="4083688"/>
              <a:ext cx="1342836" cy="602675"/>
            </a:xfrm>
            <a:prstGeom prst="rect">
              <a:avLst/>
            </a:prstGeom>
            <a:noFill/>
            <a:ln>
              <a:noFill/>
            </a:ln>
          </p:spPr>
          <p:txBody>
            <a:bodyPr spcFirstLastPara="1" wrap="square" lIns="91425" tIns="45700" rIns="91425" bIns="45700" anchor="t" anchorCtr="0">
              <a:spAutoFit/>
            </a:bodyPr>
            <a:lstStyle/>
            <a:p>
              <a:pPr marL="0" marR="0" lvl="0" indent="0" algn="ctr" rtl="0">
                <a:lnSpc>
                  <a:spcPct val="101333"/>
                </a:lnSpc>
                <a:spcBef>
                  <a:spcPts val="0"/>
                </a:spcBef>
                <a:spcAft>
                  <a:spcPts val="0"/>
                </a:spcAft>
                <a:buNone/>
              </a:pPr>
              <a:r>
                <a:rPr lang="de-DE" sz="1300" b="1" dirty="0">
                  <a:solidFill>
                    <a:schemeClr val="lt1"/>
                  </a:solidFill>
                  <a:latin typeface="Calibri"/>
                  <a:ea typeface="Calibri"/>
                  <a:cs typeface="Calibri"/>
                  <a:sym typeface="Calibri"/>
                </a:rPr>
                <a:t>Corporate</a:t>
              </a:r>
              <a:br>
                <a:rPr lang="de-DE" sz="1300" b="1" dirty="0">
                  <a:solidFill>
                    <a:schemeClr val="lt1"/>
                  </a:solidFill>
                  <a:latin typeface="Calibri"/>
                  <a:ea typeface="Calibri"/>
                  <a:cs typeface="Calibri"/>
                  <a:sym typeface="Calibri"/>
                </a:rPr>
              </a:br>
              <a:r>
                <a:rPr lang="de-DE" sz="1300" b="1" dirty="0">
                  <a:solidFill>
                    <a:schemeClr val="lt1"/>
                  </a:solidFill>
                  <a:latin typeface="Calibri"/>
                  <a:ea typeface="Calibri"/>
                  <a:cs typeface="Calibri"/>
                  <a:sym typeface="Calibri"/>
                </a:rPr>
                <a:t>Affairs</a:t>
              </a:r>
              <a:endParaRPr sz="1300" dirty="0"/>
            </a:p>
          </p:txBody>
        </p:sp>
        <p:sp>
          <p:nvSpPr>
            <p:cNvPr id="2052" name="Google Shape;2052;p47"/>
            <p:cNvSpPr txBox="1"/>
            <p:nvPr/>
          </p:nvSpPr>
          <p:spPr>
            <a:xfrm>
              <a:off x="4120400" y="1445513"/>
              <a:ext cx="1293177" cy="913972"/>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dirty="0" err="1">
                  <a:solidFill>
                    <a:srgbClr val="F27954"/>
                  </a:solidFill>
                  <a:latin typeface="Calibri"/>
                  <a:ea typeface="Calibri"/>
                  <a:cs typeface="Calibri"/>
                  <a:sym typeface="Calibri"/>
                </a:rPr>
                <a:t>Social</a:t>
              </a:r>
              <a:br>
                <a:rPr lang="de-DE" sz="1800" dirty="0">
                  <a:solidFill>
                    <a:srgbClr val="F27954"/>
                  </a:solidFill>
                  <a:latin typeface="Calibri"/>
                  <a:ea typeface="Calibri"/>
                  <a:cs typeface="Calibri"/>
                  <a:sym typeface="Calibri"/>
                </a:rPr>
              </a:br>
              <a:r>
                <a:rPr lang="de-DE" sz="1800" dirty="0">
                  <a:solidFill>
                    <a:srgbClr val="F27954"/>
                  </a:solidFill>
                  <a:latin typeface="Calibri"/>
                  <a:ea typeface="Calibri"/>
                  <a:cs typeface="Calibri"/>
                  <a:sym typeface="Calibri"/>
                </a:rPr>
                <a:t>Partners &amp; NGOs</a:t>
              </a:r>
              <a:endParaRPr dirty="0"/>
            </a:p>
          </p:txBody>
        </p:sp>
        <p:sp>
          <p:nvSpPr>
            <p:cNvPr id="2053" name="Google Shape;2053;p47"/>
            <p:cNvSpPr txBox="1"/>
            <p:nvPr/>
          </p:nvSpPr>
          <p:spPr>
            <a:xfrm>
              <a:off x="5472018" y="644872"/>
              <a:ext cx="1523585" cy="384584"/>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a:solidFill>
                    <a:srgbClr val="916395"/>
                  </a:solidFill>
                  <a:latin typeface="Calibri"/>
                  <a:ea typeface="Calibri"/>
                  <a:cs typeface="Calibri"/>
                  <a:sym typeface="Calibri"/>
                </a:rPr>
                <a:t>Consumers</a:t>
              </a:r>
              <a:endParaRPr/>
            </a:p>
          </p:txBody>
        </p:sp>
        <p:sp>
          <p:nvSpPr>
            <p:cNvPr id="2054" name="Google Shape;2054;p47"/>
            <p:cNvSpPr txBox="1"/>
            <p:nvPr/>
          </p:nvSpPr>
          <p:spPr>
            <a:xfrm>
              <a:off x="7731100" y="415286"/>
              <a:ext cx="1461984" cy="649279"/>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dirty="0">
                  <a:solidFill>
                    <a:srgbClr val="85D2C7"/>
                  </a:solidFill>
                  <a:latin typeface="Calibri"/>
                  <a:ea typeface="Calibri"/>
                  <a:cs typeface="Calibri"/>
                  <a:sym typeface="Calibri"/>
                </a:rPr>
                <a:t>Business </a:t>
              </a:r>
              <a:br>
                <a:rPr lang="de-DE" sz="1800" dirty="0">
                  <a:solidFill>
                    <a:srgbClr val="85D2C7"/>
                  </a:solidFill>
                  <a:latin typeface="Calibri"/>
                  <a:ea typeface="Calibri"/>
                  <a:cs typeface="Calibri"/>
                  <a:sym typeface="Calibri"/>
                </a:rPr>
              </a:br>
              <a:r>
                <a:rPr lang="de-DE" sz="1800" dirty="0">
                  <a:solidFill>
                    <a:srgbClr val="85D2C7"/>
                  </a:solidFill>
                  <a:latin typeface="Calibri"/>
                  <a:ea typeface="Calibri"/>
                  <a:cs typeface="Calibri"/>
                  <a:sym typeface="Calibri"/>
                </a:rPr>
                <a:t>Customers</a:t>
              </a:r>
              <a:endParaRPr dirty="0"/>
            </a:p>
          </p:txBody>
        </p:sp>
        <p:sp>
          <p:nvSpPr>
            <p:cNvPr id="2055" name="Google Shape;2055;p47"/>
            <p:cNvSpPr txBox="1"/>
            <p:nvPr/>
          </p:nvSpPr>
          <p:spPr>
            <a:xfrm>
              <a:off x="9351928" y="1446220"/>
              <a:ext cx="1519163" cy="913973"/>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a:solidFill>
                    <a:srgbClr val="916395"/>
                  </a:solidFill>
                  <a:latin typeface="Calibri"/>
                  <a:ea typeface="Calibri"/>
                  <a:cs typeface="Calibri"/>
                  <a:sym typeface="Calibri"/>
                </a:rPr>
                <a:t>Business Partner &amp; Suppliers</a:t>
              </a:r>
              <a:endParaRPr/>
            </a:p>
          </p:txBody>
        </p:sp>
        <p:sp>
          <p:nvSpPr>
            <p:cNvPr id="2056" name="Google Shape;2056;p47"/>
            <p:cNvSpPr txBox="1"/>
            <p:nvPr/>
          </p:nvSpPr>
          <p:spPr>
            <a:xfrm>
              <a:off x="9677963" y="3413304"/>
              <a:ext cx="1310709" cy="649279"/>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a:solidFill>
                    <a:srgbClr val="F27954"/>
                  </a:solidFill>
                  <a:latin typeface="Calibri"/>
                  <a:ea typeface="Calibri"/>
                  <a:cs typeface="Calibri"/>
                  <a:sym typeface="Calibri"/>
                </a:rPr>
                <a:t>Investors &amp; Banks</a:t>
              </a:r>
              <a:endParaRPr/>
            </a:p>
          </p:txBody>
        </p:sp>
        <p:sp>
          <p:nvSpPr>
            <p:cNvPr id="2057" name="Google Shape;2057;p47"/>
            <p:cNvSpPr txBox="1"/>
            <p:nvPr/>
          </p:nvSpPr>
          <p:spPr>
            <a:xfrm>
              <a:off x="8648545" y="5276127"/>
              <a:ext cx="1401782" cy="649279"/>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a:solidFill>
                    <a:srgbClr val="916395"/>
                  </a:solidFill>
                  <a:latin typeface="Calibri"/>
                  <a:ea typeface="Calibri"/>
                  <a:cs typeface="Calibri"/>
                  <a:sym typeface="Calibri"/>
                </a:rPr>
                <a:t>Science &amp; Research</a:t>
              </a:r>
              <a:endParaRPr/>
            </a:p>
          </p:txBody>
        </p:sp>
        <p:sp>
          <p:nvSpPr>
            <p:cNvPr id="2058" name="Google Shape;2058;p47"/>
            <p:cNvSpPr txBox="1"/>
            <p:nvPr/>
          </p:nvSpPr>
          <p:spPr>
            <a:xfrm>
              <a:off x="6060368" y="5732141"/>
              <a:ext cx="2524709" cy="649279"/>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dirty="0">
                  <a:solidFill>
                    <a:srgbClr val="85D2C7"/>
                  </a:solidFill>
                  <a:latin typeface="Calibri"/>
                  <a:ea typeface="Calibri"/>
                  <a:cs typeface="Calibri"/>
                  <a:sym typeface="Calibri"/>
                </a:rPr>
                <a:t>Young </a:t>
              </a:r>
              <a:r>
                <a:rPr lang="de-DE" sz="1800" dirty="0" err="1">
                  <a:solidFill>
                    <a:srgbClr val="85D2C7"/>
                  </a:solidFill>
                  <a:latin typeface="Calibri"/>
                  <a:ea typeface="Calibri"/>
                  <a:cs typeface="Calibri"/>
                  <a:sym typeface="Calibri"/>
                </a:rPr>
                <a:t>professionals</a:t>
              </a:r>
              <a:br>
                <a:rPr lang="de-DE" sz="1800" dirty="0">
                  <a:solidFill>
                    <a:srgbClr val="85D2C7"/>
                  </a:solidFill>
                  <a:latin typeface="Calibri"/>
                  <a:ea typeface="Calibri"/>
                  <a:cs typeface="Calibri"/>
                  <a:sym typeface="Calibri"/>
                </a:rPr>
              </a:br>
              <a:r>
                <a:rPr lang="de-DE" sz="1800" dirty="0">
                  <a:solidFill>
                    <a:srgbClr val="85D2C7"/>
                  </a:solidFill>
                  <a:latin typeface="Calibri"/>
                  <a:ea typeface="Calibri"/>
                  <a:cs typeface="Calibri"/>
                  <a:sym typeface="Calibri"/>
                </a:rPr>
                <a:t>&amp; top </a:t>
              </a:r>
              <a:r>
                <a:rPr lang="de-DE" sz="1800" dirty="0" err="1">
                  <a:solidFill>
                    <a:srgbClr val="85D2C7"/>
                  </a:solidFill>
                  <a:latin typeface="Calibri"/>
                  <a:ea typeface="Calibri"/>
                  <a:cs typeface="Calibri"/>
                  <a:sym typeface="Calibri"/>
                </a:rPr>
                <a:t>performers</a:t>
              </a:r>
              <a:endParaRPr dirty="0"/>
            </a:p>
          </p:txBody>
        </p:sp>
        <p:sp>
          <p:nvSpPr>
            <p:cNvPr id="2059" name="Google Shape;2059;p47"/>
            <p:cNvSpPr txBox="1"/>
            <p:nvPr/>
          </p:nvSpPr>
          <p:spPr>
            <a:xfrm>
              <a:off x="4756939" y="5248005"/>
              <a:ext cx="1293177" cy="649279"/>
            </a:xfrm>
            <a:prstGeom prst="rect">
              <a:avLst/>
            </a:prstGeom>
            <a:noFill/>
            <a:ln>
              <a:noFill/>
            </a:ln>
          </p:spPr>
          <p:txBody>
            <a:bodyPr spcFirstLastPara="1" wrap="square" lIns="91425" tIns="45700" rIns="91425" bIns="45700" anchor="t" anchorCtr="0">
              <a:spAutoFit/>
            </a:bodyPr>
            <a:lstStyle/>
            <a:p>
              <a:pPr marL="0" marR="0" lvl="0" indent="0" algn="ctr" rtl="0">
                <a:lnSpc>
                  <a:spcPct val="95555"/>
                </a:lnSpc>
                <a:spcBef>
                  <a:spcPts val="0"/>
                </a:spcBef>
                <a:spcAft>
                  <a:spcPts val="0"/>
                </a:spcAft>
                <a:buNone/>
              </a:pPr>
              <a:r>
                <a:rPr lang="de-DE" sz="1800">
                  <a:solidFill>
                    <a:srgbClr val="79527B"/>
                  </a:solidFill>
                  <a:latin typeface="Calibri"/>
                  <a:ea typeface="Calibri"/>
                  <a:cs typeface="Calibri"/>
                  <a:sym typeface="Calibri"/>
                </a:rPr>
                <a:t>Political Actors</a:t>
              </a:r>
              <a:endParaRPr/>
            </a:p>
          </p:txBody>
        </p:sp>
        <p:sp>
          <p:nvSpPr>
            <p:cNvPr id="2060" name="Google Shape;2060;p47"/>
            <p:cNvSpPr txBox="1"/>
            <p:nvPr/>
          </p:nvSpPr>
          <p:spPr>
            <a:xfrm>
              <a:off x="6728867" y="2921772"/>
              <a:ext cx="1270717" cy="7847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rgbClr val="595959"/>
                  </a:solidFill>
                  <a:latin typeface="Calibri"/>
                  <a:ea typeface="Calibri"/>
                  <a:cs typeface="Calibri"/>
                  <a:sym typeface="Calibri"/>
                </a:rPr>
                <a:t>Manage-ment</a:t>
              </a:r>
              <a:endParaRPr sz="1800">
                <a:solidFill>
                  <a:schemeClr val="dk1"/>
                </a:solidFill>
                <a:latin typeface="Calibri"/>
                <a:ea typeface="Calibri"/>
                <a:cs typeface="Calibri"/>
                <a:sym typeface="Calibri"/>
              </a:endParaRPr>
            </a:p>
          </p:txBody>
        </p:sp>
      </p:grpSp>
      <p:sp>
        <p:nvSpPr>
          <p:cNvPr id="2061" name="Google Shape;2061;p47"/>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a:solidFill>
                  <a:schemeClr val="lt1"/>
                </a:solidFill>
                <a:latin typeface="Calibri"/>
                <a:ea typeface="Calibri"/>
                <a:cs typeface="Calibri"/>
                <a:sym typeface="Calibri"/>
              </a:rPr>
              <a:t>Which parties are involved and who is responsible for them</a:t>
            </a:r>
            <a:endParaRPr sz="1600" b="0" i="0">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8"/>
          <p:cNvSpPr txBox="1">
            <a:spLocks noGrp="1"/>
          </p:cNvSpPr>
          <p:nvPr>
            <p:ph type="body" idx="1"/>
          </p:nvPr>
        </p:nvSpPr>
        <p:spPr>
          <a:xfrm>
            <a:off x="722032" y="2231226"/>
            <a:ext cx="4255099" cy="38677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de-DE" dirty="0" err="1"/>
              <a:t>Businesses</a:t>
            </a:r>
            <a:r>
              <a:rPr lang="de-DE" dirty="0"/>
              <a:t> </a:t>
            </a:r>
            <a:r>
              <a:rPr lang="de-DE" dirty="0" err="1"/>
              <a:t>work</a:t>
            </a:r>
            <a:r>
              <a:rPr lang="de-DE" dirty="0"/>
              <a:t> </a:t>
            </a:r>
            <a:r>
              <a:rPr lang="de-DE" dirty="0" err="1"/>
              <a:t>with</a:t>
            </a:r>
            <a:r>
              <a:rPr lang="de-DE" dirty="0"/>
              <a:t> a </a:t>
            </a:r>
            <a:r>
              <a:rPr lang="de-DE" dirty="0" err="1"/>
              <a:t>wide</a:t>
            </a:r>
            <a:r>
              <a:rPr lang="de-DE" dirty="0"/>
              <a:t> </a:t>
            </a:r>
            <a:r>
              <a:rPr lang="de-DE" dirty="0" err="1"/>
              <a:t>range</a:t>
            </a:r>
            <a:r>
              <a:rPr lang="de-DE" dirty="0"/>
              <a:t> of </a:t>
            </a:r>
            <a:r>
              <a:rPr lang="de-DE" dirty="0" err="1"/>
              <a:t>people</a:t>
            </a:r>
            <a:r>
              <a:rPr lang="de-DE" dirty="0"/>
              <a:t> and </a:t>
            </a:r>
            <a:r>
              <a:rPr lang="de-DE" dirty="0" err="1"/>
              <a:t>other</a:t>
            </a:r>
            <a:r>
              <a:rPr lang="de-DE" dirty="0"/>
              <a:t> </a:t>
            </a:r>
            <a:r>
              <a:rPr lang="de-DE" dirty="0" err="1"/>
              <a:t>businesses</a:t>
            </a:r>
            <a:r>
              <a:rPr lang="de-DE" dirty="0"/>
              <a:t>, </a:t>
            </a:r>
            <a:r>
              <a:rPr lang="de-DE" dirty="0" err="1"/>
              <a:t>which</a:t>
            </a:r>
            <a:r>
              <a:rPr lang="de-DE" dirty="0"/>
              <a:t> </a:t>
            </a:r>
            <a:r>
              <a:rPr lang="de-DE" dirty="0" err="1"/>
              <a:t>equally</a:t>
            </a:r>
            <a:r>
              <a:rPr lang="de-DE" dirty="0"/>
              <a:t> </a:t>
            </a:r>
            <a:r>
              <a:rPr lang="de-DE" dirty="0" err="1"/>
              <a:t>means</a:t>
            </a:r>
            <a:r>
              <a:rPr lang="de-DE" dirty="0"/>
              <a:t> </a:t>
            </a:r>
            <a:r>
              <a:rPr lang="de-DE" dirty="0" err="1"/>
              <a:t>they</a:t>
            </a:r>
            <a:r>
              <a:rPr lang="de-DE" dirty="0"/>
              <a:t> </a:t>
            </a:r>
            <a:r>
              <a:rPr lang="de-DE" dirty="0" err="1"/>
              <a:t>use</a:t>
            </a:r>
            <a:r>
              <a:rPr lang="de-DE" dirty="0"/>
              <a:t> </a:t>
            </a:r>
            <a:r>
              <a:rPr lang="de-DE" dirty="0" err="1"/>
              <a:t>many</a:t>
            </a:r>
            <a:r>
              <a:rPr lang="de-DE" dirty="0"/>
              <a:t> </a:t>
            </a:r>
            <a:r>
              <a:rPr lang="de-DE" dirty="0" err="1"/>
              <a:t>channels</a:t>
            </a:r>
            <a:r>
              <a:rPr lang="de-DE" dirty="0"/>
              <a:t> of </a:t>
            </a:r>
            <a:r>
              <a:rPr lang="de-DE" dirty="0" err="1"/>
              <a:t>communication</a:t>
            </a:r>
            <a:r>
              <a:rPr lang="de-DE" dirty="0"/>
              <a:t>. To </a:t>
            </a:r>
            <a:r>
              <a:rPr lang="de-DE" dirty="0" err="1"/>
              <a:t>deliver</a:t>
            </a:r>
            <a:r>
              <a:rPr lang="de-DE" dirty="0"/>
              <a:t> </a:t>
            </a:r>
            <a:r>
              <a:rPr lang="de-DE" dirty="0" err="1"/>
              <a:t>information</a:t>
            </a:r>
            <a:r>
              <a:rPr lang="de-DE" dirty="0"/>
              <a:t> </a:t>
            </a:r>
            <a:r>
              <a:rPr lang="de-DE" dirty="0" err="1"/>
              <a:t>effectively</a:t>
            </a:r>
            <a:r>
              <a:rPr lang="de-DE" dirty="0"/>
              <a:t>, </a:t>
            </a:r>
            <a:r>
              <a:rPr lang="de-DE" dirty="0" err="1"/>
              <a:t>attention</a:t>
            </a:r>
            <a:r>
              <a:rPr lang="de-DE" dirty="0"/>
              <a:t> </a:t>
            </a:r>
            <a:r>
              <a:rPr lang="de-DE" dirty="0" err="1"/>
              <a:t>must</a:t>
            </a:r>
            <a:r>
              <a:rPr lang="de-DE" dirty="0"/>
              <a:t> </a:t>
            </a:r>
            <a:r>
              <a:rPr lang="de-DE" dirty="0" err="1"/>
              <a:t>be</a:t>
            </a:r>
            <a:r>
              <a:rPr lang="de-DE" dirty="0"/>
              <a:t> </a:t>
            </a:r>
            <a:r>
              <a:rPr lang="de-DE" dirty="0" err="1"/>
              <a:t>paid</a:t>
            </a:r>
            <a:r>
              <a:rPr lang="de-DE" dirty="0"/>
              <a:t> to </a:t>
            </a:r>
            <a:r>
              <a:rPr lang="de-DE" dirty="0" err="1"/>
              <a:t>the</a:t>
            </a:r>
            <a:r>
              <a:rPr lang="de-DE" dirty="0"/>
              <a:t> tone and </a:t>
            </a:r>
            <a:r>
              <a:rPr lang="de-DE" dirty="0" err="1"/>
              <a:t>clarity</a:t>
            </a:r>
            <a:r>
              <a:rPr lang="de-DE" dirty="0"/>
              <a:t> of </a:t>
            </a:r>
            <a:r>
              <a:rPr lang="de-DE" dirty="0" err="1"/>
              <a:t>the</a:t>
            </a:r>
            <a:r>
              <a:rPr lang="de-DE" dirty="0"/>
              <a:t> </a:t>
            </a:r>
            <a:r>
              <a:rPr lang="de-DE" dirty="0" err="1"/>
              <a:t>message</a:t>
            </a:r>
            <a:r>
              <a:rPr lang="de-DE" dirty="0"/>
              <a:t>, </a:t>
            </a:r>
            <a:r>
              <a:rPr lang="de-DE" dirty="0" err="1"/>
              <a:t>irrespective</a:t>
            </a:r>
            <a:r>
              <a:rPr lang="de-DE" dirty="0"/>
              <a:t> of </a:t>
            </a:r>
            <a:r>
              <a:rPr lang="de-DE" dirty="0" err="1"/>
              <a:t>the</a:t>
            </a:r>
            <a:r>
              <a:rPr lang="de-DE" dirty="0"/>
              <a:t> </a:t>
            </a:r>
            <a:r>
              <a:rPr lang="de-DE" dirty="0" err="1"/>
              <a:t>method</a:t>
            </a:r>
            <a:r>
              <a:rPr lang="de-DE" dirty="0"/>
              <a:t> of </a:t>
            </a:r>
            <a:r>
              <a:rPr lang="de-DE" dirty="0" err="1"/>
              <a:t>communication</a:t>
            </a:r>
            <a:r>
              <a:rPr lang="de-DE" dirty="0"/>
              <a:t>.</a:t>
            </a:r>
            <a:endParaRPr dirty="0"/>
          </a:p>
        </p:txBody>
      </p:sp>
      <p:sp>
        <p:nvSpPr>
          <p:cNvPr id="2067" name="Google Shape;2067;p48"/>
          <p:cNvSpPr txBox="1">
            <a:spLocks noGrp="1"/>
          </p:cNvSpPr>
          <p:nvPr>
            <p:ph type="body" idx="2"/>
          </p:nvPr>
        </p:nvSpPr>
        <p:spPr>
          <a:xfrm>
            <a:off x="724276" y="445465"/>
            <a:ext cx="5493644"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b="1"/>
              <a:t>Don‘t underestimate the power of your tone of voice</a:t>
            </a:r>
            <a:endParaRPr b="1"/>
          </a:p>
        </p:txBody>
      </p:sp>
      <p:grpSp>
        <p:nvGrpSpPr>
          <p:cNvPr id="2068" name="Google Shape;2068;p48"/>
          <p:cNvGrpSpPr/>
          <p:nvPr/>
        </p:nvGrpSpPr>
        <p:grpSpPr>
          <a:xfrm>
            <a:off x="4599387" y="1400404"/>
            <a:ext cx="7415685" cy="4080196"/>
            <a:chOff x="4725474" y="1129613"/>
            <a:chExt cx="6458284" cy="3553423"/>
          </a:xfrm>
        </p:grpSpPr>
        <p:sp>
          <p:nvSpPr>
            <p:cNvPr id="2069" name="Google Shape;2069;p48"/>
            <p:cNvSpPr/>
            <p:nvPr/>
          </p:nvSpPr>
          <p:spPr>
            <a:xfrm>
              <a:off x="6558115" y="2397916"/>
              <a:ext cx="3320033" cy="1801133"/>
            </a:xfrm>
            <a:custGeom>
              <a:avLst/>
              <a:gdLst/>
              <a:ahLst/>
              <a:cxnLst/>
              <a:rect l="l" t="t" r="r" b="b"/>
              <a:pathLst>
                <a:path w="2802" h="1336" extrusionOk="0">
                  <a:moveTo>
                    <a:pt x="1401" y="0"/>
                  </a:moveTo>
                  <a:lnTo>
                    <a:pt x="2802" y="669"/>
                  </a:lnTo>
                  <a:lnTo>
                    <a:pt x="1401" y="1336"/>
                  </a:lnTo>
                  <a:lnTo>
                    <a:pt x="0" y="669"/>
                  </a:lnTo>
                  <a:lnTo>
                    <a:pt x="1401"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0" name="Google Shape;2070;p48"/>
            <p:cNvSpPr/>
            <p:nvPr/>
          </p:nvSpPr>
          <p:spPr>
            <a:xfrm>
              <a:off x="8218131" y="3299830"/>
              <a:ext cx="1660018" cy="1383206"/>
            </a:xfrm>
            <a:custGeom>
              <a:avLst/>
              <a:gdLst/>
              <a:ahLst/>
              <a:cxnLst/>
              <a:rect l="l" t="t" r="r" b="b"/>
              <a:pathLst>
                <a:path w="1401" h="1026" extrusionOk="0">
                  <a:moveTo>
                    <a:pt x="0" y="1026"/>
                  </a:moveTo>
                  <a:lnTo>
                    <a:pt x="1401" y="357"/>
                  </a:lnTo>
                  <a:lnTo>
                    <a:pt x="1401" y="0"/>
                  </a:lnTo>
                  <a:lnTo>
                    <a:pt x="0" y="667"/>
                  </a:lnTo>
                  <a:lnTo>
                    <a:pt x="0" y="102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1" name="Google Shape;2071;p48"/>
            <p:cNvSpPr/>
            <p:nvPr/>
          </p:nvSpPr>
          <p:spPr>
            <a:xfrm>
              <a:off x="6558114" y="3299830"/>
              <a:ext cx="1660018" cy="1383206"/>
            </a:xfrm>
            <a:custGeom>
              <a:avLst/>
              <a:gdLst/>
              <a:ahLst/>
              <a:cxnLst/>
              <a:rect l="l" t="t" r="r" b="b"/>
              <a:pathLst>
                <a:path w="1401" h="1026" extrusionOk="0">
                  <a:moveTo>
                    <a:pt x="1401" y="1026"/>
                  </a:moveTo>
                  <a:lnTo>
                    <a:pt x="0" y="357"/>
                  </a:lnTo>
                  <a:lnTo>
                    <a:pt x="0" y="0"/>
                  </a:lnTo>
                  <a:lnTo>
                    <a:pt x="1401" y="667"/>
                  </a:lnTo>
                  <a:lnTo>
                    <a:pt x="1401" y="102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2" name="Google Shape;2072;p48"/>
            <p:cNvSpPr/>
            <p:nvPr/>
          </p:nvSpPr>
          <p:spPr>
            <a:xfrm>
              <a:off x="6838425" y="2144565"/>
              <a:ext cx="2759413" cy="1496994"/>
            </a:xfrm>
            <a:custGeom>
              <a:avLst/>
              <a:gdLst/>
              <a:ahLst/>
              <a:cxnLst/>
              <a:rect l="l" t="t" r="r" b="b"/>
              <a:pathLst>
                <a:path w="2802" h="1336" extrusionOk="0">
                  <a:moveTo>
                    <a:pt x="1401" y="0"/>
                  </a:moveTo>
                  <a:lnTo>
                    <a:pt x="2802" y="669"/>
                  </a:lnTo>
                  <a:lnTo>
                    <a:pt x="1401" y="1336"/>
                  </a:lnTo>
                  <a:lnTo>
                    <a:pt x="0" y="669"/>
                  </a:lnTo>
                  <a:lnTo>
                    <a:pt x="1401"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3" name="Google Shape;2073;p48"/>
            <p:cNvSpPr/>
            <p:nvPr/>
          </p:nvSpPr>
          <p:spPr>
            <a:xfrm>
              <a:off x="8218132" y="2894183"/>
              <a:ext cx="1379707" cy="1149638"/>
            </a:xfrm>
            <a:custGeom>
              <a:avLst/>
              <a:gdLst/>
              <a:ahLst/>
              <a:cxnLst/>
              <a:rect l="l" t="t" r="r" b="b"/>
              <a:pathLst>
                <a:path w="1401" h="1026" extrusionOk="0">
                  <a:moveTo>
                    <a:pt x="0" y="1026"/>
                  </a:moveTo>
                  <a:lnTo>
                    <a:pt x="1401" y="357"/>
                  </a:lnTo>
                  <a:lnTo>
                    <a:pt x="1401" y="0"/>
                  </a:lnTo>
                  <a:lnTo>
                    <a:pt x="0" y="667"/>
                  </a:lnTo>
                  <a:lnTo>
                    <a:pt x="0" y="102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4" name="Google Shape;2074;p48"/>
            <p:cNvSpPr/>
            <p:nvPr/>
          </p:nvSpPr>
          <p:spPr>
            <a:xfrm>
              <a:off x="6838425" y="2894183"/>
              <a:ext cx="1379707" cy="1149638"/>
            </a:xfrm>
            <a:custGeom>
              <a:avLst/>
              <a:gdLst/>
              <a:ahLst/>
              <a:cxnLst/>
              <a:rect l="l" t="t" r="r" b="b"/>
              <a:pathLst>
                <a:path w="1401" h="1026" extrusionOk="0">
                  <a:moveTo>
                    <a:pt x="1401" y="1026"/>
                  </a:moveTo>
                  <a:lnTo>
                    <a:pt x="0" y="357"/>
                  </a:lnTo>
                  <a:lnTo>
                    <a:pt x="0" y="0"/>
                  </a:lnTo>
                  <a:lnTo>
                    <a:pt x="1401" y="667"/>
                  </a:lnTo>
                  <a:lnTo>
                    <a:pt x="1401" y="102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5" name="Google Shape;2075;p48"/>
            <p:cNvSpPr/>
            <p:nvPr/>
          </p:nvSpPr>
          <p:spPr>
            <a:xfrm>
              <a:off x="7103830" y="1928309"/>
              <a:ext cx="2228605" cy="1210145"/>
            </a:xfrm>
            <a:custGeom>
              <a:avLst/>
              <a:gdLst/>
              <a:ahLst/>
              <a:cxnLst/>
              <a:rect l="l" t="t" r="r" b="b"/>
              <a:pathLst>
                <a:path w="2263" h="1080" extrusionOk="0">
                  <a:moveTo>
                    <a:pt x="1130" y="0"/>
                  </a:moveTo>
                  <a:lnTo>
                    <a:pt x="2263" y="540"/>
                  </a:lnTo>
                  <a:lnTo>
                    <a:pt x="1130" y="1080"/>
                  </a:lnTo>
                  <a:lnTo>
                    <a:pt x="0" y="540"/>
                  </a:lnTo>
                  <a:lnTo>
                    <a:pt x="1130"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6" name="Google Shape;2076;p48"/>
            <p:cNvSpPr/>
            <p:nvPr/>
          </p:nvSpPr>
          <p:spPr>
            <a:xfrm>
              <a:off x="8216655" y="2533381"/>
              <a:ext cx="1115780" cy="1003973"/>
            </a:xfrm>
            <a:custGeom>
              <a:avLst/>
              <a:gdLst/>
              <a:ahLst/>
              <a:cxnLst/>
              <a:rect l="l" t="t" r="r" b="b"/>
              <a:pathLst>
                <a:path w="1133" h="896" extrusionOk="0">
                  <a:moveTo>
                    <a:pt x="0" y="896"/>
                  </a:moveTo>
                  <a:lnTo>
                    <a:pt x="1133" y="357"/>
                  </a:lnTo>
                  <a:lnTo>
                    <a:pt x="1133" y="0"/>
                  </a:lnTo>
                  <a:lnTo>
                    <a:pt x="0" y="542"/>
                  </a:lnTo>
                  <a:lnTo>
                    <a:pt x="0" y="89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7" name="Google Shape;2077;p48"/>
            <p:cNvSpPr/>
            <p:nvPr/>
          </p:nvSpPr>
          <p:spPr>
            <a:xfrm>
              <a:off x="7103830" y="2533381"/>
              <a:ext cx="1112825" cy="1003973"/>
            </a:xfrm>
            <a:custGeom>
              <a:avLst/>
              <a:gdLst/>
              <a:ahLst/>
              <a:cxnLst/>
              <a:rect l="l" t="t" r="r" b="b"/>
              <a:pathLst>
                <a:path w="1130" h="896" extrusionOk="0">
                  <a:moveTo>
                    <a:pt x="1130" y="896"/>
                  </a:moveTo>
                  <a:lnTo>
                    <a:pt x="0" y="357"/>
                  </a:lnTo>
                  <a:lnTo>
                    <a:pt x="0" y="0"/>
                  </a:lnTo>
                  <a:lnTo>
                    <a:pt x="1130" y="542"/>
                  </a:lnTo>
                  <a:lnTo>
                    <a:pt x="1130" y="896"/>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8" name="Google Shape;2078;p48"/>
            <p:cNvSpPr/>
            <p:nvPr/>
          </p:nvSpPr>
          <p:spPr>
            <a:xfrm>
              <a:off x="7430290" y="1833065"/>
              <a:ext cx="1575682" cy="856066"/>
            </a:xfrm>
            <a:custGeom>
              <a:avLst/>
              <a:gdLst/>
              <a:ahLst/>
              <a:cxnLst/>
              <a:rect l="l" t="t" r="r" b="b"/>
              <a:pathLst>
                <a:path w="1600" h="764" extrusionOk="0">
                  <a:moveTo>
                    <a:pt x="799" y="0"/>
                  </a:moveTo>
                  <a:lnTo>
                    <a:pt x="1600" y="382"/>
                  </a:lnTo>
                  <a:lnTo>
                    <a:pt x="799" y="764"/>
                  </a:lnTo>
                  <a:lnTo>
                    <a:pt x="0" y="382"/>
                  </a:lnTo>
                  <a:lnTo>
                    <a:pt x="799"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79" name="Google Shape;2079;p48"/>
            <p:cNvSpPr/>
            <p:nvPr/>
          </p:nvSpPr>
          <p:spPr>
            <a:xfrm>
              <a:off x="8217147" y="2261098"/>
              <a:ext cx="788826" cy="773149"/>
            </a:xfrm>
            <a:custGeom>
              <a:avLst/>
              <a:gdLst/>
              <a:ahLst/>
              <a:cxnLst/>
              <a:rect l="l" t="t" r="r" b="b"/>
              <a:pathLst>
                <a:path w="801" h="690" extrusionOk="0">
                  <a:moveTo>
                    <a:pt x="0" y="690"/>
                  </a:moveTo>
                  <a:lnTo>
                    <a:pt x="801" y="308"/>
                  </a:lnTo>
                  <a:lnTo>
                    <a:pt x="801" y="0"/>
                  </a:lnTo>
                  <a:lnTo>
                    <a:pt x="0" y="382"/>
                  </a:lnTo>
                  <a:lnTo>
                    <a:pt x="0" y="690"/>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80" name="Google Shape;2080;p48"/>
            <p:cNvSpPr/>
            <p:nvPr/>
          </p:nvSpPr>
          <p:spPr>
            <a:xfrm>
              <a:off x="7430291" y="2261098"/>
              <a:ext cx="786857" cy="773149"/>
            </a:xfrm>
            <a:custGeom>
              <a:avLst/>
              <a:gdLst/>
              <a:ahLst/>
              <a:cxnLst/>
              <a:rect l="l" t="t" r="r" b="b"/>
              <a:pathLst>
                <a:path w="799" h="690" extrusionOk="0">
                  <a:moveTo>
                    <a:pt x="799" y="690"/>
                  </a:moveTo>
                  <a:lnTo>
                    <a:pt x="0" y="308"/>
                  </a:lnTo>
                  <a:lnTo>
                    <a:pt x="0" y="0"/>
                  </a:lnTo>
                  <a:lnTo>
                    <a:pt x="799" y="382"/>
                  </a:lnTo>
                  <a:lnTo>
                    <a:pt x="799" y="690"/>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81" name="Google Shape;2081;p48"/>
            <p:cNvSpPr/>
            <p:nvPr/>
          </p:nvSpPr>
          <p:spPr>
            <a:xfrm>
              <a:off x="7661719" y="1635856"/>
              <a:ext cx="1112825" cy="603952"/>
            </a:xfrm>
            <a:custGeom>
              <a:avLst/>
              <a:gdLst/>
              <a:ahLst/>
              <a:cxnLst/>
              <a:rect l="l" t="t" r="r" b="b"/>
              <a:pathLst>
                <a:path w="1130" h="539" extrusionOk="0">
                  <a:moveTo>
                    <a:pt x="565" y="0"/>
                  </a:moveTo>
                  <a:lnTo>
                    <a:pt x="1130" y="271"/>
                  </a:lnTo>
                  <a:lnTo>
                    <a:pt x="565" y="539"/>
                  </a:lnTo>
                  <a:lnTo>
                    <a:pt x="0" y="271"/>
                  </a:lnTo>
                  <a:lnTo>
                    <a:pt x="565" y="0"/>
                  </a:lnTo>
                  <a:close/>
                </a:path>
              </a:pathLst>
            </a:custGeom>
            <a:solidFill>
              <a:srgbClr val="91639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82" name="Google Shape;2082;p48"/>
            <p:cNvSpPr/>
            <p:nvPr/>
          </p:nvSpPr>
          <p:spPr>
            <a:xfrm>
              <a:off x="8218133" y="1939513"/>
              <a:ext cx="556413" cy="629724"/>
            </a:xfrm>
            <a:custGeom>
              <a:avLst/>
              <a:gdLst/>
              <a:ahLst/>
              <a:cxnLst/>
              <a:rect l="l" t="t" r="r" b="b"/>
              <a:pathLst>
                <a:path w="565" h="562" extrusionOk="0">
                  <a:moveTo>
                    <a:pt x="0" y="562"/>
                  </a:moveTo>
                  <a:lnTo>
                    <a:pt x="565" y="294"/>
                  </a:lnTo>
                  <a:lnTo>
                    <a:pt x="565" y="0"/>
                  </a:lnTo>
                  <a:lnTo>
                    <a:pt x="0" y="268"/>
                  </a:lnTo>
                  <a:lnTo>
                    <a:pt x="0" y="562"/>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83" name="Google Shape;2083;p48"/>
            <p:cNvSpPr/>
            <p:nvPr/>
          </p:nvSpPr>
          <p:spPr>
            <a:xfrm>
              <a:off x="7661719" y="1939513"/>
              <a:ext cx="556413" cy="629724"/>
            </a:xfrm>
            <a:custGeom>
              <a:avLst/>
              <a:gdLst/>
              <a:ahLst/>
              <a:cxnLst/>
              <a:rect l="l" t="t" r="r" b="b"/>
              <a:pathLst>
                <a:path w="565" h="562" extrusionOk="0">
                  <a:moveTo>
                    <a:pt x="565" y="562"/>
                  </a:moveTo>
                  <a:lnTo>
                    <a:pt x="0" y="294"/>
                  </a:lnTo>
                  <a:lnTo>
                    <a:pt x="0" y="0"/>
                  </a:lnTo>
                  <a:lnTo>
                    <a:pt x="565" y="268"/>
                  </a:lnTo>
                  <a:lnTo>
                    <a:pt x="565" y="562"/>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84" name="Google Shape;2084;p48"/>
            <p:cNvSpPr/>
            <p:nvPr/>
          </p:nvSpPr>
          <p:spPr>
            <a:xfrm>
              <a:off x="7770047" y="1445371"/>
              <a:ext cx="896170" cy="705917"/>
            </a:xfrm>
            <a:custGeom>
              <a:avLst/>
              <a:gdLst/>
              <a:ahLst/>
              <a:cxnLst/>
              <a:rect l="l" t="t" r="r" b="b"/>
              <a:pathLst>
                <a:path w="910" h="630" extrusionOk="0">
                  <a:moveTo>
                    <a:pt x="454" y="0"/>
                  </a:moveTo>
                  <a:lnTo>
                    <a:pt x="910" y="413"/>
                  </a:lnTo>
                  <a:lnTo>
                    <a:pt x="454" y="630"/>
                  </a:lnTo>
                  <a:lnTo>
                    <a:pt x="0" y="413"/>
                  </a:lnTo>
                  <a:lnTo>
                    <a:pt x="454" y="0"/>
                  </a:lnTo>
                  <a:close/>
                </a:path>
              </a:pathLst>
            </a:custGeom>
            <a:solidFill>
              <a:srgbClr val="9ED4D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sp>
          <p:nvSpPr>
            <p:cNvPr id="2085" name="Google Shape;2085;p48"/>
            <p:cNvSpPr/>
            <p:nvPr/>
          </p:nvSpPr>
          <p:spPr>
            <a:xfrm>
              <a:off x="7770047" y="1445371"/>
              <a:ext cx="447100" cy="705917"/>
            </a:xfrm>
            <a:custGeom>
              <a:avLst/>
              <a:gdLst/>
              <a:ahLst/>
              <a:cxnLst/>
              <a:rect l="l" t="t" r="r" b="b"/>
              <a:pathLst>
                <a:path w="454" h="630" extrusionOk="0">
                  <a:moveTo>
                    <a:pt x="454" y="0"/>
                  </a:moveTo>
                  <a:lnTo>
                    <a:pt x="454" y="630"/>
                  </a:lnTo>
                  <a:lnTo>
                    <a:pt x="0" y="413"/>
                  </a:lnTo>
                  <a:lnTo>
                    <a:pt x="454" y="0"/>
                  </a:lnTo>
                  <a:close/>
                </a:path>
              </a:pathLst>
            </a:custGeom>
            <a:solidFill>
              <a:srgbClr val="85D2C7"/>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a:solidFill>
                  <a:srgbClr val="595959"/>
                </a:solidFill>
                <a:latin typeface="Calibri"/>
                <a:ea typeface="Calibri"/>
                <a:cs typeface="Calibri"/>
                <a:sym typeface="Calibri"/>
              </a:endParaRPr>
            </a:p>
          </p:txBody>
        </p:sp>
        <p:cxnSp>
          <p:nvCxnSpPr>
            <p:cNvPr id="2086" name="Google Shape;2086;p48"/>
            <p:cNvCxnSpPr/>
            <p:nvPr/>
          </p:nvCxnSpPr>
          <p:spPr>
            <a:xfrm>
              <a:off x="8219101" y="1446205"/>
              <a:ext cx="857473" cy="0"/>
            </a:xfrm>
            <a:prstGeom prst="straightConnector1">
              <a:avLst/>
            </a:prstGeom>
            <a:noFill/>
            <a:ln w="38100" cap="flat" cmpd="sng">
              <a:solidFill>
                <a:srgbClr val="85D2C7"/>
              </a:solidFill>
              <a:prstDash val="solid"/>
              <a:miter lim="800000"/>
              <a:headEnd type="none" w="sm" len="sm"/>
              <a:tailEnd type="oval" w="med" len="med"/>
            </a:ln>
          </p:spPr>
        </p:cxnSp>
        <p:cxnSp>
          <p:nvCxnSpPr>
            <p:cNvPr id="2087" name="Google Shape;2087;p48"/>
            <p:cNvCxnSpPr/>
            <p:nvPr/>
          </p:nvCxnSpPr>
          <p:spPr>
            <a:xfrm rot="10800000">
              <a:off x="6253993" y="2537476"/>
              <a:ext cx="857473" cy="0"/>
            </a:xfrm>
            <a:prstGeom prst="straightConnector1">
              <a:avLst/>
            </a:prstGeom>
            <a:noFill/>
            <a:ln w="38100" cap="flat" cmpd="sng">
              <a:solidFill>
                <a:srgbClr val="916395"/>
              </a:solidFill>
              <a:prstDash val="solid"/>
              <a:miter lim="800000"/>
              <a:headEnd type="none" w="sm" len="sm"/>
              <a:tailEnd type="oval" w="med" len="med"/>
            </a:ln>
          </p:spPr>
        </p:cxnSp>
        <p:sp>
          <p:nvSpPr>
            <p:cNvPr id="2088" name="Google Shape;2088;p48"/>
            <p:cNvSpPr txBox="1"/>
            <p:nvPr/>
          </p:nvSpPr>
          <p:spPr>
            <a:xfrm>
              <a:off x="9170643" y="1129613"/>
              <a:ext cx="2013115" cy="461665"/>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2800">
                  <a:solidFill>
                    <a:srgbClr val="9ED4D3"/>
                  </a:solidFill>
                  <a:latin typeface="Calibri"/>
                  <a:ea typeface="Calibri"/>
                  <a:cs typeface="Calibri"/>
                  <a:sym typeface="Calibri"/>
                </a:rPr>
                <a:t>What you say!</a:t>
              </a:r>
              <a:endParaRPr/>
            </a:p>
          </p:txBody>
        </p:sp>
        <p:sp>
          <p:nvSpPr>
            <p:cNvPr id="2089" name="Google Shape;2089;p48"/>
            <p:cNvSpPr txBox="1"/>
            <p:nvPr/>
          </p:nvSpPr>
          <p:spPr>
            <a:xfrm>
              <a:off x="4884758" y="1778161"/>
              <a:ext cx="1833109" cy="298572"/>
            </a:xfrm>
            <a:prstGeom prst="rect">
              <a:avLst/>
            </a:prstGeom>
            <a:noFill/>
            <a:ln>
              <a:noFill/>
            </a:ln>
          </p:spPr>
          <p:txBody>
            <a:bodyPr spcFirstLastPara="1" wrap="square" lIns="81575" tIns="40775" rIns="81575" bIns="40775" anchor="t" anchorCtr="0">
              <a:spAutoFit/>
            </a:bodyPr>
            <a:lstStyle/>
            <a:p>
              <a:pPr marL="0" marR="0" lvl="0" indent="0" algn="ctr" rtl="0">
                <a:lnSpc>
                  <a:spcPct val="32825"/>
                </a:lnSpc>
                <a:spcBef>
                  <a:spcPts val="0"/>
                </a:spcBef>
                <a:spcAft>
                  <a:spcPts val="0"/>
                </a:spcAft>
                <a:buClr>
                  <a:srgbClr val="916395"/>
                </a:buClr>
                <a:buSzPts val="4000"/>
                <a:buFont typeface="Arial"/>
                <a:buNone/>
              </a:pPr>
              <a:r>
                <a:rPr lang="de-DE" sz="4000" b="1">
                  <a:solidFill>
                    <a:srgbClr val="916395"/>
                  </a:solidFill>
                  <a:latin typeface="Calibri"/>
                  <a:ea typeface="Calibri"/>
                  <a:cs typeface="Calibri"/>
                  <a:sym typeface="Calibri"/>
                </a:rPr>
                <a:t>93%</a:t>
              </a:r>
              <a:endParaRPr/>
            </a:p>
          </p:txBody>
        </p:sp>
        <p:sp>
          <p:nvSpPr>
            <p:cNvPr id="2090" name="Google Shape;2090;p48"/>
            <p:cNvSpPr txBox="1"/>
            <p:nvPr/>
          </p:nvSpPr>
          <p:spPr>
            <a:xfrm>
              <a:off x="4725474" y="2030265"/>
              <a:ext cx="2151679" cy="461665"/>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de-DE" sz="2800">
                  <a:solidFill>
                    <a:srgbClr val="916395"/>
                  </a:solidFill>
                  <a:latin typeface="Calibri"/>
                  <a:ea typeface="Calibri"/>
                  <a:cs typeface="Calibri"/>
                  <a:sym typeface="Calibri"/>
                </a:rPr>
                <a:t>How you say it!</a:t>
              </a:r>
              <a:endParaRPr/>
            </a:p>
          </p:txBody>
        </p:sp>
      </p:grpSp>
      <p:sp>
        <p:nvSpPr>
          <p:cNvPr id="2091" name="Google Shape;2091;p48"/>
          <p:cNvSpPr txBox="1"/>
          <p:nvPr/>
        </p:nvSpPr>
        <p:spPr>
          <a:xfrm>
            <a:off x="724276" y="1696860"/>
            <a:ext cx="4553967" cy="61119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1800"/>
              <a:buFont typeface="Arial"/>
              <a:buNone/>
            </a:pPr>
            <a:r>
              <a:rPr lang="de-DE" sz="1800" b="0" i="0" dirty="0" err="1">
                <a:solidFill>
                  <a:schemeClr val="lt1"/>
                </a:solidFill>
                <a:latin typeface="Calibri"/>
                <a:ea typeface="Calibri"/>
                <a:cs typeface="Calibri"/>
                <a:sym typeface="Calibri"/>
              </a:rPr>
              <a:t>How</a:t>
            </a:r>
            <a:r>
              <a:rPr lang="de-DE" sz="1800" b="0" i="0" dirty="0">
                <a:solidFill>
                  <a:schemeClr val="lt1"/>
                </a:solidFill>
                <a:latin typeface="Calibri"/>
                <a:ea typeface="Calibri"/>
                <a:cs typeface="Calibri"/>
                <a:sym typeface="Calibri"/>
              </a:rPr>
              <a:t> to </a:t>
            </a:r>
            <a:r>
              <a:rPr lang="de-DE" sz="1800" b="0" i="0" dirty="0" err="1">
                <a:solidFill>
                  <a:schemeClr val="lt1"/>
                </a:solidFill>
                <a:latin typeface="Calibri"/>
                <a:ea typeface="Calibri"/>
                <a:cs typeface="Calibri"/>
                <a:sym typeface="Calibri"/>
              </a:rPr>
              <a:t>communicate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effectively</a:t>
            </a:r>
            <a:endParaRPr sz="1800" b="0" i="0" dirty="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49"/>
          <p:cNvSpPr/>
          <p:nvPr/>
        </p:nvSpPr>
        <p:spPr>
          <a:xfrm>
            <a:off x="1" y="291787"/>
            <a:ext cx="12191999" cy="1199810"/>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A59"/>
              </a:solidFill>
              <a:latin typeface="Calibri"/>
              <a:ea typeface="Calibri"/>
              <a:cs typeface="Calibri"/>
              <a:sym typeface="Calibri"/>
            </a:endParaRPr>
          </a:p>
        </p:txBody>
      </p:sp>
      <p:sp>
        <p:nvSpPr>
          <p:cNvPr id="2097" name="Google Shape;2097;p49"/>
          <p:cNvSpPr txBox="1">
            <a:spLocks noGrp="1"/>
          </p:cNvSpPr>
          <p:nvPr>
            <p:ph type="body" idx="1"/>
          </p:nvPr>
        </p:nvSpPr>
        <p:spPr>
          <a:xfrm>
            <a:off x="1945656" y="4679366"/>
            <a:ext cx="2230104" cy="43111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A59"/>
              </a:buClr>
              <a:buSzPts val="2400"/>
              <a:buNone/>
            </a:pPr>
            <a:r>
              <a:rPr lang="de-DE" b="1"/>
              <a:t>IT WILL HAPPEN</a:t>
            </a:r>
            <a:endParaRPr/>
          </a:p>
        </p:txBody>
      </p:sp>
      <p:sp>
        <p:nvSpPr>
          <p:cNvPr id="2098" name="Google Shape;2098;p49"/>
          <p:cNvSpPr txBox="1">
            <a:spLocks noGrp="1"/>
          </p:cNvSpPr>
          <p:nvPr>
            <p:ph type="body" idx="2"/>
          </p:nvPr>
        </p:nvSpPr>
        <p:spPr>
          <a:xfrm>
            <a:off x="5068118" y="4679366"/>
            <a:ext cx="2379161" cy="431114"/>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595A59"/>
              </a:buClr>
              <a:buSzPts val="2400"/>
              <a:buNone/>
            </a:pPr>
            <a:r>
              <a:rPr lang="de-DE" sz="2400" b="1">
                <a:latin typeface="Calibri"/>
                <a:ea typeface="Calibri"/>
                <a:cs typeface="Calibri"/>
                <a:sym typeface="Calibri"/>
              </a:rPr>
              <a:t>PLANNING IS KEY</a:t>
            </a:r>
            <a:endParaRPr/>
          </a:p>
        </p:txBody>
      </p:sp>
      <p:sp>
        <p:nvSpPr>
          <p:cNvPr id="2099" name="Google Shape;2099;p49"/>
          <p:cNvSpPr txBox="1">
            <a:spLocks noGrp="1"/>
          </p:cNvSpPr>
          <p:nvPr>
            <p:ph type="body" idx="3"/>
          </p:nvPr>
        </p:nvSpPr>
        <p:spPr>
          <a:xfrm>
            <a:off x="8090778" y="4577766"/>
            <a:ext cx="2831222" cy="766394"/>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595A59"/>
              </a:buClr>
              <a:buSzPts val="2400"/>
              <a:buNone/>
            </a:pPr>
            <a:r>
              <a:rPr lang="de-DE" sz="2400" b="1">
                <a:latin typeface="Calibri"/>
                <a:ea typeface="Calibri"/>
                <a:cs typeface="Calibri"/>
                <a:sym typeface="Calibri"/>
              </a:rPr>
              <a:t>MANAGE COMMUNICATION</a:t>
            </a:r>
            <a:endParaRPr/>
          </a:p>
        </p:txBody>
      </p:sp>
      <p:sp>
        <p:nvSpPr>
          <p:cNvPr id="2100" name="Google Shape;2100;p49"/>
          <p:cNvSpPr txBox="1">
            <a:spLocks noGrp="1"/>
          </p:cNvSpPr>
          <p:nvPr>
            <p:ph type="body" idx="4"/>
          </p:nvPr>
        </p:nvSpPr>
        <p:spPr>
          <a:xfrm>
            <a:off x="389964" y="446202"/>
            <a:ext cx="11802035" cy="66995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de-DE" b="1">
                <a:solidFill>
                  <a:schemeClr val="lt1"/>
                </a:solidFill>
              </a:rPr>
              <a:t>Communication in crisis is essential</a:t>
            </a:r>
            <a:endParaRPr/>
          </a:p>
        </p:txBody>
      </p:sp>
      <p:sp>
        <p:nvSpPr>
          <p:cNvPr id="2101" name="Google Shape;2101;p49"/>
          <p:cNvSpPr txBox="1"/>
          <p:nvPr/>
        </p:nvSpPr>
        <p:spPr>
          <a:xfrm>
            <a:off x="389965" y="1093128"/>
            <a:ext cx="10854466" cy="24498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a:solidFill>
                  <a:schemeClr val="lt1"/>
                </a:solidFill>
                <a:latin typeface="Calibri"/>
                <a:ea typeface="Calibri"/>
                <a:cs typeface="Calibri"/>
                <a:sym typeface="Calibri"/>
              </a:rPr>
              <a:t>Enable seamless communication in times of crisis within an organisation through preparation</a:t>
            </a:r>
            <a:endParaRPr sz="1600" b="0" i="0">
              <a:solidFill>
                <a:schemeClr val="lt1"/>
              </a:solidFill>
              <a:latin typeface="Calibri"/>
              <a:ea typeface="Calibri"/>
              <a:cs typeface="Calibri"/>
              <a:sym typeface="Calibri"/>
            </a:endParaRPr>
          </a:p>
        </p:txBody>
      </p:sp>
      <p:sp>
        <p:nvSpPr>
          <p:cNvPr id="2102" name="Google Shape;2102;p49"/>
          <p:cNvSpPr/>
          <p:nvPr/>
        </p:nvSpPr>
        <p:spPr>
          <a:xfrm>
            <a:off x="2532679" y="2397761"/>
            <a:ext cx="887002" cy="768806"/>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nvGrpSpPr>
          <p:cNvPr id="2103" name="Google Shape;2103;p49"/>
          <p:cNvGrpSpPr/>
          <p:nvPr/>
        </p:nvGrpSpPr>
        <p:grpSpPr>
          <a:xfrm>
            <a:off x="5590823" y="2428527"/>
            <a:ext cx="1010354" cy="840380"/>
            <a:chOff x="3927500" y="301425"/>
            <a:chExt cx="461550" cy="411625"/>
          </a:xfrm>
        </p:grpSpPr>
        <p:sp>
          <p:nvSpPr>
            <p:cNvPr id="2104" name="Google Shape;2104;p49"/>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05" name="Google Shape;2105;p49"/>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06" name="Google Shape;2106;p49"/>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07" name="Google Shape;2107;p49"/>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08" name="Google Shape;2108;p49"/>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09" name="Google Shape;2109;p49"/>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0" name="Google Shape;2110;p49"/>
            <p:cNvSpPr/>
            <p:nvPr/>
          </p:nvSpPr>
          <p:spPr>
            <a:xfrm>
              <a:off x="3970725" y="558375"/>
              <a:ext cx="1850" cy="12200"/>
            </a:xfrm>
            <a:custGeom>
              <a:avLst/>
              <a:gdLst/>
              <a:ahLst/>
              <a:cxnLst/>
              <a:rect l="l" t="t" r="r" b="b"/>
              <a:pathLst>
                <a:path w="74" h="488" fill="none" extrusionOk="0">
                  <a:moveTo>
                    <a:pt x="0" y="488"/>
                  </a:moveTo>
                  <a:lnTo>
                    <a:pt x="73"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1" name="Google Shape;2111;p49"/>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2" name="Google Shape;2112;p49"/>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3" name="Google Shape;2113;p49"/>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4" name="Google Shape;2114;p49"/>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5" name="Google Shape;2115;p49"/>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6" name="Google Shape;2116;p49"/>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7" name="Google Shape;2117;p49"/>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8" name="Google Shape;2118;p49"/>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19" name="Google Shape;2119;p49"/>
            <p:cNvSpPr/>
            <p:nvPr/>
          </p:nvSpPr>
          <p:spPr>
            <a:xfrm>
              <a:off x="4141800" y="502975"/>
              <a:ext cx="3700" cy="11600"/>
            </a:xfrm>
            <a:custGeom>
              <a:avLst/>
              <a:gdLst/>
              <a:ahLst/>
              <a:cxnLst/>
              <a:rect l="l" t="t" r="r" b="b"/>
              <a:pathLst>
                <a:path w="148" h="464" fill="none" extrusionOk="0">
                  <a:moveTo>
                    <a:pt x="1" y="0"/>
                  </a:moveTo>
                  <a:lnTo>
                    <a:pt x="147" y="463"/>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0" name="Google Shape;2120;p49"/>
            <p:cNvSpPr/>
            <p:nvPr/>
          </p:nvSpPr>
          <p:spPr>
            <a:xfrm>
              <a:off x="4150950" y="533425"/>
              <a:ext cx="3675" cy="11575"/>
            </a:xfrm>
            <a:custGeom>
              <a:avLst/>
              <a:gdLst/>
              <a:ahLst/>
              <a:cxnLst/>
              <a:rect l="l" t="t" r="r" b="b"/>
              <a:pathLst>
                <a:path w="147" h="463" fill="none" extrusionOk="0">
                  <a:moveTo>
                    <a:pt x="0" y="0"/>
                  </a:moveTo>
                  <a:lnTo>
                    <a:pt x="146" y="463"/>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1" name="Google Shape;2121;p49"/>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2" name="Google Shape;2122;p49"/>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3" name="Google Shape;2123;p49"/>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4" name="Google Shape;2124;p49"/>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5" name="Google Shape;2125;p49"/>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6" name="Google Shape;2126;p49"/>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7" name="Google Shape;2127;p49"/>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8" name="Google Shape;2128;p49"/>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29" name="Google Shape;2129;p49"/>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30" name="Google Shape;2130;p49"/>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grpSp>
        <p:nvGrpSpPr>
          <p:cNvPr id="2131" name="Google Shape;2131;p49"/>
          <p:cNvGrpSpPr/>
          <p:nvPr/>
        </p:nvGrpSpPr>
        <p:grpSpPr>
          <a:xfrm rot="-783770">
            <a:off x="9072176" y="2464952"/>
            <a:ext cx="853648" cy="768806"/>
            <a:chOff x="6618700" y="1635475"/>
            <a:chExt cx="456675" cy="432325"/>
          </a:xfrm>
        </p:grpSpPr>
        <p:sp>
          <p:nvSpPr>
            <p:cNvPr id="2132" name="Google Shape;2132;p49"/>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33" name="Google Shape;2133;p49"/>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34" name="Google Shape;2134;p49"/>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35" name="Google Shape;2135;p49"/>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36" name="Google Shape;2136;p49"/>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381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2137" name="Google Shape;2137;p49"/>
          <p:cNvSpPr txBox="1"/>
          <p:nvPr/>
        </p:nvSpPr>
        <p:spPr>
          <a:xfrm>
            <a:off x="1813576" y="5110480"/>
            <a:ext cx="2382504" cy="9448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228600" indent="-228600" algn="ctr">
              <a:lnSpc>
                <a:spcPct val="90000"/>
              </a:lnSpc>
              <a:buClr>
                <a:srgbClr val="595A59"/>
              </a:buClr>
              <a:buSzPts val="1700"/>
              <a:buNone/>
              <a:defRPr sz="1700">
                <a:solidFill>
                  <a:srgbClr val="595A59"/>
                </a:solidFill>
                <a:latin typeface="Calibri"/>
                <a:ea typeface="Calibri"/>
                <a:cs typeface="Calibri"/>
              </a:defRPr>
            </a:lvl1pPr>
          </a:lstStyle>
          <a:p>
            <a:r>
              <a:rPr lang="de-DE" dirty="0" err="1">
                <a:sym typeface="Calibri"/>
              </a:rPr>
              <a:t>Your</a:t>
            </a:r>
            <a:r>
              <a:rPr lang="de-DE" dirty="0">
                <a:sym typeface="Calibri"/>
              </a:rPr>
              <a:t> </a:t>
            </a:r>
            <a:r>
              <a:rPr lang="de-DE" dirty="0" err="1">
                <a:sym typeface="Calibri"/>
              </a:rPr>
              <a:t>company</a:t>
            </a:r>
            <a:r>
              <a:rPr lang="de-DE" dirty="0">
                <a:sym typeface="Calibri"/>
              </a:rPr>
              <a:t> will </a:t>
            </a:r>
            <a:r>
              <a:rPr lang="de-DE" dirty="0" err="1">
                <a:sym typeface="Calibri"/>
              </a:rPr>
              <a:t>experience</a:t>
            </a:r>
            <a:r>
              <a:rPr lang="de-DE" dirty="0">
                <a:sym typeface="Calibri"/>
              </a:rPr>
              <a:t> a </a:t>
            </a:r>
            <a:r>
              <a:rPr lang="de-DE" dirty="0" err="1">
                <a:sym typeface="Calibri"/>
              </a:rPr>
              <a:t>crisis</a:t>
            </a:r>
            <a:r>
              <a:rPr lang="de-DE" dirty="0">
                <a:sym typeface="Calibri"/>
              </a:rPr>
              <a:t> - and </a:t>
            </a:r>
            <a:r>
              <a:rPr lang="de-DE" dirty="0" err="1">
                <a:sym typeface="Calibri"/>
              </a:rPr>
              <a:t>several</a:t>
            </a:r>
            <a:r>
              <a:rPr lang="de-DE" dirty="0">
                <a:sym typeface="Calibri"/>
              </a:rPr>
              <a:t> </a:t>
            </a:r>
            <a:r>
              <a:rPr lang="de-DE" dirty="0" err="1">
                <a:sym typeface="Calibri"/>
              </a:rPr>
              <a:t>over</a:t>
            </a:r>
            <a:r>
              <a:rPr lang="de-DE" dirty="0">
                <a:sym typeface="Calibri"/>
              </a:rPr>
              <a:t> time</a:t>
            </a:r>
            <a:endParaRPr dirty="0">
              <a:sym typeface="Calibri"/>
            </a:endParaRPr>
          </a:p>
        </p:txBody>
      </p:sp>
      <p:sp>
        <p:nvSpPr>
          <p:cNvPr id="2138" name="Google Shape;2138;p49"/>
          <p:cNvSpPr txBox="1"/>
          <p:nvPr/>
        </p:nvSpPr>
        <p:spPr>
          <a:xfrm>
            <a:off x="4980953" y="5106587"/>
            <a:ext cx="2379161" cy="9448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RPr/>
            </a:defPPr>
            <a:lvl1pPr marL="228600" indent="-228600" algn="ctr">
              <a:lnSpc>
                <a:spcPct val="90000"/>
              </a:lnSpc>
              <a:buClr>
                <a:srgbClr val="595A59"/>
              </a:buClr>
              <a:buSzPts val="1700"/>
              <a:buNone/>
              <a:defRPr sz="1700">
                <a:solidFill>
                  <a:srgbClr val="595A59"/>
                </a:solidFill>
                <a:latin typeface="Calibri"/>
                <a:ea typeface="Calibri"/>
                <a:cs typeface="Calibri"/>
              </a:defRPr>
            </a:lvl1pPr>
          </a:lstStyle>
          <a:p>
            <a:r>
              <a:rPr lang="de-DE" dirty="0" err="1">
                <a:sym typeface="Calibri"/>
              </a:rPr>
              <a:t>Planning</a:t>
            </a:r>
            <a:r>
              <a:rPr lang="de-DE" dirty="0">
                <a:sym typeface="Calibri"/>
              </a:rPr>
              <a:t> </a:t>
            </a:r>
            <a:r>
              <a:rPr lang="de-DE" dirty="0" err="1">
                <a:sym typeface="Calibri"/>
              </a:rPr>
              <a:t>increases</a:t>
            </a:r>
            <a:r>
              <a:rPr lang="de-DE" dirty="0">
                <a:sym typeface="Calibri"/>
              </a:rPr>
              <a:t> </a:t>
            </a:r>
            <a:r>
              <a:rPr lang="de-DE" dirty="0" err="1">
                <a:sym typeface="Calibri"/>
              </a:rPr>
              <a:t>your</a:t>
            </a:r>
            <a:r>
              <a:rPr lang="de-DE" dirty="0">
                <a:sym typeface="Calibri"/>
              </a:rPr>
              <a:t> </a:t>
            </a:r>
            <a:r>
              <a:rPr lang="de-DE" dirty="0" err="1">
                <a:sym typeface="Calibri"/>
              </a:rPr>
              <a:t>chances</a:t>
            </a:r>
            <a:r>
              <a:rPr lang="de-DE" dirty="0">
                <a:sym typeface="Calibri"/>
              </a:rPr>
              <a:t> of </a:t>
            </a:r>
            <a:r>
              <a:rPr lang="de-DE" dirty="0" err="1">
                <a:sym typeface="Calibri"/>
              </a:rPr>
              <a:t>overcoming</a:t>
            </a:r>
            <a:r>
              <a:rPr lang="de-DE" dirty="0">
                <a:sym typeface="Calibri"/>
              </a:rPr>
              <a:t> </a:t>
            </a:r>
            <a:r>
              <a:rPr lang="de-DE" dirty="0" err="1">
                <a:sym typeface="Calibri"/>
              </a:rPr>
              <a:t>the</a:t>
            </a:r>
            <a:r>
              <a:rPr lang="de-DE" dirty="0">
                <a:sym typeface="Calibri"/>
              </a:rPr>
              <a:t> </a:t>
            </a:r>
            <a:r>
              <a:rPr lang="de-DE" dirty="0" err="1">
                <a:sym typeface="Calibri"/>
              </a:rPr>
              <a:t>crisis</a:t>
            </a:r>
            <a:endParaRPr dirty="0">
              <a:sym typeface="Calibri"/>
            </a:endParaRPr>
          </a:p>
        </p:txBody>
      </p:sp>
      <p:sp>
        <p:nvSpPr>
          <p:cNvPr id="2139" name="Google Shape;2139;p49"/>
          <p:cNvSpPr txBox="1"/>
          <p:nvPr/>
        </p:nvSpPr>
        <p:spPr>
          <a:xfrm>
            <a:off x="8070458" y="5287301"/>
            <a:ext cx="2831222" cy="944880"/>
          </a:xfrm>
          <a:prstGeom prst="rect">
            <a:avLst/>
          </a:prstGeom>
          <a:noFill/>
          <a:ln>
            <a:noFill/>
          </a:ln>
        </p:spPr>
        <p:txBody>
          <a:bodyPr spcFirstLastPara="1" wrap="square" lIns="91425" tIns="45700" rIns="91425" bIns="45700" anchor="t" anchorCtr="0">
            <a:noAutofit/>
          </a:bodyPr>
          <a:lstStyle/>
          <a:p>
            <a:pPr marL="228600" marR="0" lvl="0" indent="-228600" algn="ctr" rtl="0">
              <a:lnSpc>
                <a:spcPct val="90000"/>
              </a:lnSpc>
              <a:spcBef>
                <a:spcPts val="0"/>
              </a:spcBef>
              <a:spcAft>
                <a:spcPts val="0"/>
              </a:spcAft>
              <a:buClr>
                <a:srgbClr val="595A59"/>
              </a:buClr>
              <a:buSzPts val="1700"/>
              <a:buFont typeface="Arial"/>
              <a:buNone/>
            </a:pPr>
            <a:r>
              <a:rPr lang="de-DE" sz="1700" b="0" i="0" dirty="0" err="1">
                <a:solidFill>
                  <a:srgbClr val="595A59"/>
                </a:solidFill>
                <a:latin typeface="Calibri"/>
                <a:ea typeface="Calibri"/>
                <a:cs typeface="Calibri"/>
                <a:sym typeface="Calibri"/>
              </a:rPr>
              <a:t>Communicating</a:t>
            </a:r>
            <a:r>
              <a:rPr lang="de-DE" sz="1700" b="0" i="0" dirty="0">
                <a:solidFill>
                  <a:srgbClr val="595A59"/>
                </a:solidFill>
                <a:latin typeface="Calibri"/>
                <a:ea typeface="Calibri"/>
                <a:cs typeface="Calibri"/>
                <a:sym typeface="Calibri"/>
              </a:rPr>
              <a:t> </a:t>
            </a:r>
            <a:r>
              <a:rPr lang="de-DE" sz="1700" b="0" i="0" dirty="0" err="1">
                <a:solidFill>
                  <a:srgbClr val="595A59"/>
                </a:solidFill>
                <a:latin typeface="Calibri"/>
                <a:ea typeface="Calibri"/>
                <a:cs typeface="Calibri"/>
                <a:sym typeface="Calibri"/>
              </a:rPr>
              <a:t>with</a:t>
            </a:r>
            <a:r>
              <a:rPr lang="de-DE" sz="1700" b="0" i="0" dirty="0">
                <a:solidFill>
                  <a:srgbClr val="595A59"/>
                </a:solidFill>
                <a:latin typeface="Calibri"/>
                <a:ea typeface="Calibri"/>
                <a:cs typeface="Calibri"/>
                <a:sym typeface="Calibri"/>
              </a:rPr>
              <a:t> </a:t>
            </a:r>
            <a:r>
              <a:rPr lang="de-DE" sz="1700" b="0" i="0" dirty="0" err="1">
                <a:solidFill>
                  <a:srgbClr val="595A59"/>
                </a:solidFill>
                <a:latin typeface="Calibri"/>
                <a:ea typeface="Calibri"/>
                <a:cs typeface="Calibri"/>
                <a:sym typeface="Calibri"/>
              </a:rPr>
              <a:t>stakeholders</a:t>
            </a:r>
            <a:r>
              <a:rPr lang="de-DE" sz="1700" b="0" i="0" dirty="0">
                <a:solidFill>
                  <a:srgbClr val="595A59"/>
                </a:solidFill>
                <a:latin typeface="Calibri"/>
                <a:ea typeface="Calibri"/>
                <a:cs typeface="Calibri"/>
                <a:sym typeface="Calibri"/>
              </a:rPr>
              <a:t> </a:t>
            </a:r>
            <a:r>
              <a:rPr lang="de-DE" sz="1700" b="0" i="0" dirty="0" err="1">
                <a:solidFill>
                  <a:srgbClr val="595A59"/>
                </a:solidFill>
                <a:latin typeface="Calibri"/>
                <a:ea typeface="Calibri"/>
                <a:cs typeface="Calibri"/>
                <a:sym typeface="Calibri"/>
              </a:rPr>
              <a:t>improves</a:t>
            </a:r>
            <a:r>
              <a:rPr lang="de-DE" sz="1700" b="0" i="0" dirty="0">
                <a:solidFill>
                  <a:srgbClr val="595A59"/>
                </a:solidFill>
                <a:latin typeface="Calibri"/>
                <a:ea typeface="Calibri"/>
                <a:cs typeface="Calibri"/>
                <a:sym typeface="Calibri"/>
              </a:rPr>
              <a:t> </a:t>
            </a:r>
            <a:r>
              <a:rPr lang="de-DE" sz="1700" b="0" i="0" dirty="0" err="1">
                <a:solidFill>
                  <a:srgbClr val="595A59"/>
                </a:solidFill>
                <a:latin typeface="Calibri"/>
                <a:ea typeface="Calibri"/>
                <a:cs typeface="Calibri"/>
                <a:sym typeface="Calibri"/>
              </a:rPr>
              <a:t>your</a:t>
            </a:r>
            <a:r>
              <a:rPr lang="de-DE" sz="1700" b="0" i="0" dirty="0">
                <a:solidFill>
                  <a:srgbClr val="595A59"/>
                </a:solidFill>
                <a:latin typeface="Calibri"/>
                <a:ea typeface="Calibri"/>
                <a:cs typeface="Calibri"/>
                <a:sym typeface="Calibri"/>
              </a:rPr>
              <a:t> </a:t>
            </a:r>
            <a:r>
              <a:rPr lang="de-DE" sz="1700" b="0" i="0" dirty="0" err="1">
                <a:solidFill>
                  <a:srgbClr val="595A59"/>
                </a:solidFill>
                <a:latin typeface="Calibri"/>
                <a:ea typeface="Calibri"/>
                <a:cs typeface="Calibri"/>
                <a:sym typeface="Calibri"/>
              </a:rPr>
              <a:t>ability</a:t>
            </a:r>
            <a:r>
              <a:rPr lang="de-DE" sz="1700" b="0" i="0" dirty="0">
                <a:solidFill>
                  <a:srgbClr val="595A59"/>
                </a:solidFill>
                <a:latin typeface="Calibri"/>
                <a:ea typeface="Calibri"/>
                <a:cs typeface="Calibri"/>
                <a:sym typeface="Calibri"/>
              </a:rPr>
              <a:t> to manage </a:t>
            </a:r>
            <a:r>
              <a:rPr lang="de-DE" sz="1700" b="0" i="0" dirty="0" err="1">
                <a:solidFill>
                  <a:srgbClr val="595A59"/>
                </a:solidFill>
                <a:latin typeface="Calibri"/>
                <a:ea typeface="Calibri"/>
                <a:cs typeface="Calibri"/>
                <a:sym typeface="Calibri"/>
              </a:rPr>
              <a:t>the</a:t>
            </a:r>
            <a:r>
              <a:rPr lang="de-DE" sz="1700" b="0" i="0" dirty="0">
                <a:solidFill>
                  <a:srgbClr val="595A59"/>
                </a:solidFill>
                <a:latin typeface="Calibri"/>
                <a:ea typeface="Calibri"/>
                <a:cs typeface="Calibri"/>
                <a:sym typeface="Calibri"/>
              </a:rPr>
              <a:t> </a:t>
            </a:r>
            <a:r>
              <a:rPr lang="de-DE" sz="1700" b="0" i="0" dirty="0" err="1">
                <a:solidFill>
                  <a:srgbClr val="595A59"/>
                </a:solidFill>
                <a:latin typeface="Calibri"/>
                <a:ea typeface="Calibri"/>
                <a:cs typeface="Calibri"/>
                <a:sym typeface="Calibri"/>
              </a:rPr>
              <a:t>crisis</a:t>
            </a:r>
            <a:r>
              <a:rPr lang="de-DE" sz="1700" b="0" i="0" dirty="0">
                <a:solidFill>
                  <a:srgbClr val="595A59"/>
                </a:solidFill>
                <a:latin typeface="Calibri"/>
                <a:ea typeface="Calibri"/>
                <a:cs typeface="Calibri"/>
                <a:sym typeface="Calibri"/>
              </a:rPr>
              <a:t> and </a:t>
            </a:r>
            <a:r>
              <a:rPr lang="de-DE" sz="1700" b="0" i="0" dirty="0" err="1">
                <a:solidFill>
                  <a:srgbClr val="595A59"/>
                </a:solidFill>
                <a:latin typeface="Calibri"/>
                <a:ea typeface="Calibri"/>
                <a:cs typeface="Calibri"/>
                <a:sym typeface="Calibri"/>
              </a:rPr>
              <a:t>recover</a:t>
            </a:r>
            <a:r>
              <a:rPr lang="de-DE" sz="1700" b="0" i="0" dirty="0">
                <a:solidFill>
                  <a:srgbClr val="595A59"/>
                </a:solidFill>
                <a:latin typeface="Calibri"/>
                <a:ea typeface="Calibri"/>
                <a:cs typeface="Calibri"/>
                <a:sym typeface="Calibri"/>
              </a:rPr>
              <a:t> </a:t>
            </a:r>
            <a:r>
              <a:rPr lang="de-DE" sz="1700" b="0" i="0" dirty="0" err="1">
                <a:solidFill>
                  <a:srgbClr val="595A59"/>
                </a:solidFill>
                <a:latin typeface="Calibri"/>
                <a:ea typeface="Calibri"/>
                <a:cs typeface="Calibri"/>
                <a:sym typeface="Calibri"/>
              </a:rPr>
              <a:t>from</a:t>
            </a:r>
            <a:r>
              <a:rPr lang="de-DE" sz="1700" b="0" i="0" dirty="0">
                <a:solidFill>
                  <a:srgbClr val="595A59"/>
                </a:solidFill>
                <a:latin typeface="Calibri"/>
                <a:ea typeface="Calibri"/>
                <a:cs typeface="Calibri"/>
                <a:sym typeface="Calibri"/>
              </a:rPr>
              <a:t> </a:t>
            </a:r>
            <a:r>
              <a:rPr lang="de-DE" sz="1700" b="0" i="0" dirty="0" err="1">
                <a:solidFill>
                  <a:srgbClr val="595A59"/>
                </a:solidFill>
                <a:latin typeface="Calibri"/>
                <a:ea typeface="Calibri"/>
                <a:cs typeface="Calibri"/>
                <a:sym typeface="Calibri"/>
              </a:rPr>
              <a:t>it</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43"/>
        <p:cNvGrpSpPr/>
        <p:nvPr/>
      </p:nvGrpSpPr>
      <p:grpSpPr>
        <a:xfrm>
          <a:off x="0" y="0"/>
          <a:ext cx="0" cy="0"/>
          <a:chOff x="0" y="0"/>
          <a:chExt cx="0" cy="0"/>
        </a:xfrm>
      </p:grpSpPr>
      <p:sp>
        <p:nvSpPr>
          <p:cNvPr id="2144" name="Google Shape;2144;p50"/>
          <p:cNvSpPr txBox="1">
            <a:spLocks noGrp="1"/>
          </p:cNvSpPr>
          <p:nvPr>
            <p:ph type="body" idx="1"/>
          </p:nvPr>
        </p:nvSpPr>
        <p:spPr>
          <a:xfrm>
            <a:off x="6781160" y="2123935"/>
            <a:ext cx="51107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de-DE" b="1"/>
              <a:t>1</a:t>
            </a:r>
            <a:endParaRPr/>
          </a:p>
        </p:txBody>
      </p:sp>
      <p:sp>
        <p:nvSpPr>
          <p:cNvPr id="2145" name="Google Shape;2145;p50"/>
          <p:cNvSpPr txBox="1">
            <a:spLocks noGrp="1"/>
          </p:cNvSpPr>
          <p:nvPr>
            <p:ph type="body" idx="3"/>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b="1"/>
              <a:t>2</a:t>
            </a:r>
            <a:endParaRPr/>
          </a:p>
        </p:txBody>
      </p:sp>
      <p:sp>
        <p:nvSpPr>
          <p:cNvPr id="2146" name="Google Shape;2146;p50"/>
          <p:cNvSpPr txBox="1">
            <a:spLocks noGrp="1"/>
          </p:cNvSpPr>
          <p:nvPr>
            <p:ph type="body" idx="5"/>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b="1"/>
              <a:t>3</a:t>
            </a:r>
            <a:endParaRPr/>
          </a:p>
        </p:txBody>
      </p:sp>
      <p:sp>
        <p:nvSpPr>
          <p:cNvPr id="2147" name="Google Shape;2147;p50"/>
          <p:cNvSpPr txBox="1">
            <a:spLocks noGrp="1"/>
          </p:cNvSpPr>
          <p:nvPr>
            <p:ph type="body" idx="7"/>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b="1"/>
              <a:t>4</a:t>
            </a:r>
            <a:endParaRPr/>
          </a:p>
        </p:txBody>
      </p:sp>
      <p:sp>
        <p:nvSpPr>
          <p:cNvPr id="2148" name="Google Shape;2148;p50"/>
          <p:cNvSpPr txBox="1">
            <a:spLocks noGrp="1"/>
          </p:cNvSpPr>
          <p:nvPr>
            <p:ph type="body" idx="13"/>
          </p:nvPr>
        </p:nvSpPr>
        <p:spPr>
          <a:xfrm>
            <a:off x="1548092" y="628636"/>
            <a:ext cx="4250272" cy="7155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b="1" dirty="0"/>
              <a:t>EIGHT STEPS </a:t>
            </a:r>
            <a:r>
              <a:rPr lang="de-DE" dirty="0"/>
              <a:t>to Create a Crisis Communication Plan</a:t>
            </a:r>
            <a:endParaRPr dirty="0"/>
          </a:p>
        </p:txBody>
      </p:sp>
      <p:sp>
        <p:nvSpPr>
          <p:cNvPr id="2149" name="Google Shape;2149;p50"/>
          <p:cNvSpPr txBox="1"/>
          <p:nvPr/>
        </p:nvSpPr>
        <p:spPr>
          <a:xfrm>
            <a:off x="7526309" y="2163146"/>
            <a:ext cx="4465067" cy="69219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595A59"/>
              </a:buClr>
              <a:buSzPct val="100000"/>
              <a:buFont typeface="Arial"/>
              <a:buNone/>
            </a:pPr>
            <a:r>
              <a:rPr lang="de-DE" sz="3000" b="1">
                <a:solidFill>
                  <a:srgbClr val="595A59"/>
                </a:solidFill>
                <a:latin typeface="Calibri"/>
                <a:ea typeface="Calibri"/>
                <a:cs typeface="Calibri"/>
                <a:sym typeface="Calibri"/>
              </a:rPr>
              <a:t>SET GOALS</a:t>
            </a:r>
            <a:endParaRPr/>
          </a:p>
          <a:p>
            <a:pPr marL="0" marR="0" lvl="0" indent="0" algn="l" rtl="0">
              <a:lnSpc>
                <a:spcPct val="90000"/>
              </a:lnSpc>
              <a:spcBef>
                <a:spcPts val="1000"/>
              </a:spcBef>
              <a:spcAft>
                <a:spcPts val="0"/>
              </a:spcAft>
              <a:buClr>
                <a:srgbClr val="595A59"/>
              </a:buClr>
              <a:buSzPct val="100000"/>
              <a:buFont typeface="Arial"/>
              <a:buNone/>
            </a:pPr>
            <a:r>
              <a:rPr lang="de-DE" sz="1100">
                <a:solidFill>
                  <a:srgbClr val="595A59"/>
                </a:solidFill>
                <a:latin typeface="Calibri"/>
                <a:ea typeface="Calibri"/>
                <a:cs typeface="Calibri"/>
                <a:sym typeface="Calibri"/>
              </a:rPr>
              <a:t>Determine the objective of your plan.</a:t>
            </a:r>
            <a:endParaRPr/>
          </a:p>
        </p:txBody>
      </p:sp>
      <p:sp>
        <p:nvSpPr>
          <p:cNvPr id="2150" name="Google Shape;2150;p50"/>
          <p:cNvSpPr txBox="1">
            <a:spLocks noGrp="1"/>
          </p:cNvSpPr>
          <p:nvPr>
            <p:ph type="body" idx="2"/>
          </p:nvPr>
        </p:nvSpPr>
        <p:spPr>
          <a:xfrm>
            <a:off x="7541549" y="4242707"/>
            <a:ext cx="4465067" cy="6891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800"/>
              <a:buNone/>
            </a:pPr>
            <a:r>
              <a:rPr lang="de-DE" sz="2800" b="1"/>
              <a:t>CREATE AN INFORMATION-HIERARCHY</a:t>
            </a:r>
            <a:endParaRPr/>
          </a:p>
          <a:p>
            <a:pPr marL="0" lvl="0" indent="0" algn="l" rtl="0">
              <a:lnSpc>
                <a:spcPct val="90000"/>
              </a:lnSpc>
              <a:spcBef>
                <a:spcPts val="1000"/>
              </a:spcBef>
              <a:spcAft>
                <a:spcPts val="0"/>
              </a:spcAft>
              <a:buClr>
                <a:srgbClr val="595A59"/>
              </a:buClr>
              <a:buSzPts val="1000"/>
              <a:buNone/>
            </a:pPr>
            <a:r>
              <a:rPr lang="de-DE" sz="1000"/>
              <a:t>Outline how information is shared within the company.</a:t>
            </a:r>
            <a:endParaRPr/>
          </a:p>
        </p:txBody>
      </p:sp>
      <p:sp>
        <p:nvSpPr>
          <p:cNvPr id="2151" name="Google Shape;2151;p50"/>
          <p:cNvSpPr txBox="1">
            <a:spLocks noGrp="1"/>
          </p:cNvSpPr>
          <p:nvPr>
            <p:ph type="body" idx="4"/>
          </p:nvPr>
        </p:nvSpPr>
        <p:spPr>
          <a:xfrm>
            <a:off x="7526308" y="5325710"/>
            <a:ext cx="4465067" cy="6891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800"/>
              <a:buNone/>
            </a:pPr>
            <a:r>
              <a:rPr lang="de-DE" sz="2800" b="1" dirty="0"/>
              <a:t>ASSIGN PEOPLE</a:t>
            </a:r>
            <a:endParaRPr dirty="0"/>
          </a:p>
          <a:p>
            <a:pPr marL="0" lvl="0" indent="0" algn="l" rtl="0">
              <a:lnSpc>
                <a:spcPct val="90000"/>
              </a:lnSpc>
              <a:spcBef>
                <a:spcPts val="1000"/>
              </a:spcBef>
              <a:spcAft>
                <a:spcPts val="0"/>
              </a:spcAft>
              <a:buClr>
                <a:srgbClr val="595A59"/>
              </a:buClr>
              <a:buSzPts val="1000"/>
              <a:buNone/>
            </a:pPr>
            <a:r>
              <a:rPr lang="de-DE" sz="1000" dirty="0" err="1"/>
              <a:t>Specify</a:t>
            </a:r>
            <a:r>
              <a:rPr lang="de-DE" sz="1000" dirty="0"/>
              <a:t> </a:t>
            </a:r>
            <a:r>
              <a:rPr lang="de-DE" sz="1000" dirty="0" err="1"/>
              <a:t>which</a:t>
            </a:r>
            <a:r>
              <a:rPr lang="de-DE" sz="1000" dirty="0"/>
              <a:t> </a:t>
            </a:r>
            <a:r>
              <a:rPr lang="de-DE" sz="1000" dirty="0" err="1"/>
              <a:t>people</a:t>
            </a:r>
            <a:r>
              <a:rPr lang="de-DE" sz="1000" dirty="0"/>
              <a:t> </a:t>
            </a:r>
            <a:r>
              <a:rPr lang="de-DE" sz="1000" dirty="0" err="1"/>
              <a:t>are</a:t>
            </a:r>
            <a:r>
              <a:rPr lang="de-DE" sz="1000" dirty="0"/>
              <a:t> </a:t>
            </a:r>
            <a:r>
              <a:rPr lang="de-DE" sz="1000" dirty="0" err="1"/>
              <a:t>preparing</a:t>
            </a:r>
            <a:r>
              <a:rPr lang="de-DE" sz="1000" dirty="0"/>
              <a:t> </a:t>
            </a:r>
            <a:r>
              <a:rPr lang="de-DE" sz="1000" dirty="0" err="1"/>
              <a:t>them</a:t>
            </a:r>
            <a:r>
              <a:rPr lang="de-DE" sz="1000" dirty="0"/>
              <a:t> and </a:t>
            </a:r>
            <a:r>
              <a:rPr lang="de-DE" sz="1000" dirty="0" err="1"/>
              <a:t>set</a:t>
            </a:r>
            <a:r>
              <a:rPr lang="de-DE" sz="1000" dirty="0"/>
              <a:t> a </a:t>
            </a:r>
            <a:r>
              <a:rPr lang="de-DE" sz="1000" dirty="0" err="1"/>
              <a:t>deadline</a:t>
            </a:r>
            <a:r>
              <a:rPr lang="de-DE" sz="1000" dirty="0"/>
              <a:t>.</a:t>
            </a:r>
            <a:endParaRPr sz="1000" dirty="0"/>
          </a:p>
        </p:txBody>
      </p:sp>
      <p:sp>
        <p:nvSpPr>
          <p:cNvPr id="2152" name="Google Shape;2152;p50"/>
          <p:cNvSpPr txBox="1"/>
          <p:nvPr/>
        </p:nvSpPr>
        <p:spPr>
          <a:xfrm>
            <a:off x="7526307" y="3056758"/>
            <a:ext cx="4465067" cy="689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2800"/>
              <a:buFont typeface="Arial"/>
              <a:buNone/>
            </a:pPr>
            <a:r>
              <a:rPr lang="de-DE" sz="2800" b="1">
                <a:solidFill>
                  <a:srgbClr val="595A59"/>
                </a:solidFill>
                <a:latin typeface="Calibri"/>
                <a:ea typeface="Calibri"/>
                <a:cs typeface="Calibri"/>
                <a:sym typeface="Calibri"/>
              </a:rPr>
              <a:t>IDENTIFY STAKEHOLDERS</a:t>
            </a:r>
            <a:endParaRPr/>
          </a:p>
          <a:p>
            <a:pPr marL="0" marR="0" lvl="0" indent="0" algn="l" rtl="0">
              <a:lnSpc>
                <a:spcPct val="90000"/>
              </a:lnSpc>
              <a:spcBef>
                <a:spcPts val="1000"/>
              </a:spcBef>
              <a:spcAft>
                <a:spcPts val="0"/>
              </a:spcAft>
              <a:buClr>
                <a:srgbClr val="595A59"/>
              </a:buClr>
              <a:buSzPts val="1000"/>
              <a:buFont typeface="Arial"/>
              <a:buNone/>
            </a:pPr>
            <a:r>
              <a:rPr lang="de-DE" sz="1000">
                <a:solidFill>
                  <a:srgbClr val="595A59"/>
                </a:solidFill>
                <a:latin typeface="Calibri"/>
                <a:ea typeface="Calibri"/>
                <a:cs typeface="Calibri"/>
                <a:sym typeface="Calibri"/>
              </a:rPr>
              <a:t>Whom the plan is designed for?</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157" name="Google Shape;2157;p51"/>
          <p:cNvSpPr txBox="1">
            <a:spLocks noGrp="1"/>
          </p:cNvSpPr>
          <p:nvPr>
            <p:ph type="body" idx="1"/>
          </p:nvPr>
        </p:nvSpPr>
        <p:spPr>
          <a:xfrm>
            <a:off x="6781160" y="2123935"/>
            <a:ext cx="51107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de-DE" b="1"/>
              <a:t>5</a:t>
            </a:r>
            <a:endParaRPr/>
          </a:p>
        </p:txBody>
      </p:sp>
      <p:sp>
        <p:nvSpPr>
          <p:cNvPr id="2158" name="Google Shape;2158;p51"/>
          <p:cNvSpPr txBox="1">
            <a:spLocks noGrp="1"/>
          </p:cNvSpPr>
          <p:nvPr>
            <p:ph type="body" idx="3"/>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b="1"/>
              <a:t>6</a:t>
            </a:r>
            <a:endParaRPr/>
          </a:p>
        </p:txBody>
      </p:sp>
      <p:sp>
        <p:nvSpPr>
          <p:cNvPr id="2159" name="Google Shape;2159;p51"/>
          <p:cNvSpPr txBox="1">
            <a:spLocks noGrp="1"/>
          </p:cNvSpPr>
          <p:nvPr>
            <p:ph type="body" idx="5"/>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b="1"/>
              <a:t>7</a:t>
            </a:r>
            <a:endParaRPr/>
          </a:p>
        </p:txBody>
      </p:sp>
      <p:sp>
        <p:nvSpPr>
          <p:cNvPr id="2160" name="Google Shape;2160;p51"/>
          <p:cNvSpPr txBox="1">
            <a:spLocks noGrp="1"/>
          </p:cNvSpPr>
          <p:nvPr>
            <p:ph type="body" idx="7"/>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b="1"/>
              <a:t>8</a:t>
            </a:r>
            <a:endParaRPr/>
          </a:p>
        </p:txBody>
      </p:sp>
      <p:sp>
        <p:nvSpPr>
          <p:cNvPr id="2161" name="Google Shape;2161;p51"/>
          <p:cNvSpPr txBox="1">
            <a:spLocks noGrp="1"/>
          </p:cNvSpPr>
          <p:nvPr>
            <p:ph type="body" idx="13"/>
          </p:nvPr>
        </p:nvSpPr>
        <p:spPr>
          <a:xfrm>
            <a:off x="1548092" y="628636"/>
            <a:ext cx="4250272" cy="7155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b="1" dirty="0"/>
              <a:t>EIGHT STEPS </a:t>
            </a:r>
            <a:r>
              <a:rPr lang="de-DE" dirty="0"/>
              <a:t>to Create a Crisis Communication Plan</a:t>
            </a:r>
            <a:endParaRPr dirty="0"/>
          </a:p>
        </p:txBody>
      </p:sp>
      <p:sp>
        <p:nvSpPr>
          <p:cNvPr id="2162" name="Google Shape;2162;p51"/>
          <p:cNvSpPr txBox="1"/>
          <p:nvPr/>
        </p:nvSpPr>
        <p:spPr>
          <a:xfrm>
            <a:off x="7526309" y="2163146"/>
            <a:ext cx="4465067" cy="69219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595A59"/>
              </a:buClr>
              <a:buSzPct val="100000"/>
              <a:buFont typeface="Arial"/>
              <a:buNone/>
            </a:pPr>
            <a:r>
              <a:rPr lang="de-DE" sz="3000" b="1">
                <a:solidFill>
                  <a:srgbClr val="595A59"/>
                </a:solidFill>
                <a:latin typeface="Calibri"/>
                <a:ea typeface="Calibri"/>
                <a:cs typeface="Calibri"/>
                <a:sym typeface="Calibri"/>
              </a:rPr>
              <a:t>EXAMPLE CRISIS SCENARIOS</a:t>
            </a:r>
            <a:endParaRPr/>
          </a:p>
          <a:p>
            <a:pPr marL="0" marR="0" lvl="0" indent="0" algn="l" rtl="0">
              <a:lnSpc>
                <a:spcPct val="90000"/>
              </a:lnSpc>
              <a:spcBef>
                <a:spcPts val="1000"/>
              </a:spcBef>
              <a:spcAft>
                <a:spcPts val="0"/>
              </a:spcAft>
              <a:buClr>
                <a:srgbClr val="595A59"/>
              </a:buClr>
              <a:buSzPct val="100000"/>
              <a:buFont typeface="Arial"/>
              <a:buNone/>
            </a:pPr>
            <a:r>
              <a:rPr lang="de-DE" sz="1100">
                <a:solidFill>
                  <a:srgbClr val="595A59"/>
                </a:solidFill>
                <a:latin typeface="Calibri"/>
                <a:ea typeface="Calibri"/>
                <a:cs typeface="Calibri"/>
                <a:sym typeface="Calibri"/>
              </a:rPr>
              <a:t>What could happen? Outline common scenarios in advance.</a:t>
            </a:r>
            <a:endParaRPr/>
          </a:p>
        </p:txBody>
      </p:sp>
      <p:sp>
        <p:nvSpPr>
          <p:cNvPr id="2163" name="Google Shape;2163;p51"/>
          <p:cNvSpPr txBox="1"/>
          <p:nvPr/>
        </p:nvSpPr>
        <p:spPr>
          <a:xfrm>
            <a:off x="7511067" y="3156610"/>
            <a:ext cx="4465067" cy="68917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595A59"/>
              </a:buClr>
              <a:buSzPts val="2800"/>
              <a:buFont typeface="Arial"/>
              <a:buNone/>
            </a:pPr>
            <a:r>
              <a:rPr lang="de-DE" sz="2800" b="1" dirty="0">
                <a:solidFill>
                  <a:srgbClr val="595A59"/>
                </a:solidFill>
                <a:latin typeface="Calibri"/>
                <a:ea typeface="Calibri"/>
                <a:cs typeface="Calibri"/>
                <a:sym typeface="Calibri"/>
              </a:rPr>
              <a:t>IDENTIFY &amp; ANSWER QUESTIONS</a:t>
            </a:r>
            <a:endParaRPr dirty="0"/>
          </a:p>
          <a:p>
            <a:pPr marL="0" marR="0" lvl="0" indent="0" algn="l" rtl="0">
              <a:lnSpc>
                <a:spcPct val="90000"/>
              </a:lnSpc>
              <a:spcBef>
                <a:spcPts val="1000"/>
              </a:spcBef>
              <a:spcAft>
                <a:spcPts val="0"/>
              </a:spcAft>
              <a:buClr>
                <a:srgbClr val="595A59"/>
              </a:buClr>
              <a:buSzPts val="1100"/>
              <a:buFont typeface="Arial"/>
              <a:buNone/>
            </a:pPr>
            <a:r>
              <a:rPr lang="de-DE" sz="1100" dirty="0" err="1">
                <a:solidFill>
                  <a:srgbClr val="595A59"/>
                </a:solidFill>
                <a:latin typeface="Calibri"/>
                <a:ea typeface="Calibri"/>
                <a:cs typeface="Calibri"/>
                <a:sym typeface="Calibri"/>
              </a:rPr>
              <a:t>Prepare</a:t>
            </a:r>
            <a:r>
              <a:rPr lang="de-DE" sz="1100" dirty="0">
                <a:solidFill>
                  <a:srgbClr val="595A59"/>
                </a:solidFill>
                <a:latin typeface="Calibri"/>
                <a:ea typeface="Calibri"/>
                <a:cs typeface="Calibri"/>
                <a:sym typeface="Calibri"/>
              </a:rPr>
              <a:t> to </a:t>
            </a:r>
            <a:r>
              <a:rPr lang="de-DE" sz="1100" dirty="0" err="1">
                <a:solidFill>
                  <a:srgbClr val="595A59"/>
                </a:solidFill>
                <a:latin typeface="Calibri"/>
                <a:ea typeface="Calibri"/>
                <a:cs typeface="Calibri"/>
                <a:sym typeface="Calibri"/>
              </a:rPr>
              <a:t>answer</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crisis-specific</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questions</a:t>
            </a:r>
            <a:r>
              <a:rPr lang="de-DE" sz="1100" dirty="0">
                <a:solidFill>
                  <a:srgbClr val="595A59"/>
                </a:solidFill>
                <a:latin typeface="Calibri"/>
                <a:ea typeface="Calibri"/>
                <a:cs typeface="Calibri"/>
                <a:sym typeface="Calibri"/>
              </a:rPr>
              <a:t>.</a:t>
            </a:r>
            <a:endParaRPr sz="1100" dirty="0">
              <a:solidFill>
                <a:srgbClr val="595A59"/>
              </a:solidFill>
              <a:latin typeface="Calibri"/>
              <a:ea typeface="Calibri"/>
              <a:cs typeface="Calibri"/>
              <a:sym typeface="Calibri"/>
            </a:endParaRPr>
          </a:p>
        </p:txBody>
      </p:sp>
      <p:sp>
        <p:nvSpPr>
          <p:cNvPr id="2164" name="Google Shape;2164;p51"/>
          <p:cNvSpPr txBox="1"/>
          <p:nvPr/>
        </p:nvSpPr>
        <p:spPr>
          <a:xfrm>
            <a:off x="7511068" y="4172967"/>
            <a:ext cx="4465067" cy="689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2800"/>
              <a:buFont typeface="Arial"/>
              <a:buNone/>
            </a:pPr>
            <a:r>
              <a:rPr lang="de-DE" sz="2800" b="1">
                <a:solidFill>
                  <a:srgbClr val="595A59"/>
                </a:solidFill>
                <a:latin typeface="Calibri"/>
                <a:ea typeface="Calibri"/>
                <a:cs typeface="Calibri"/>
                <a:sym typeface="Calibri"/>
              </a:rPr>
              <a:t>IDENTIFY POTENTIAL RISKS</a:t>
            </a:r>
            <a:endParaRPr/>
          </a:p>
          <a:p>
            <a:pPr marL="0" marR="0" lvl="0" indent="0" algn="l" rtl="0">
              <a:lnSpc>
                <a:spcPct val="90000"/>
              </a:lnSpc>
              <a:spcBef>
                <a:spcPts val="1000"/>
              </a:spcBef>
              <a:spcAft>
                <a:spcPts val="0"/>
              </a:spcAft>
              <a:buClr>
                <a:srgbClr val="595A59"/>
              </a:buClr>
              <a:buSzPts val="1100"/>
              <a:buFont typeface="Arial"/>
              <a:buNone/>
            </a:pPr>
            <a:r>
              <a:rPr lang="de-DE" sz="1100">
                <a:solidFill>
                  <a:srgbClr val="595A59"/>
                </a:solidFill>
                <a:latin typeface="Calibri"/>
                <a:ea typeface="Calibri"/>
                <a:cs typeface="Calibri"/>
                <a:sym typeface="Calibri"/>
              </a:rPr>
              <a:t>What will you need for recuperation?</a:t>
            </a:r>
            <a:endParaRPr/>
          </a:p>
        </p:txBody>
      </p:sp>
      <p:sp>
        <p:nvSpPr>
          <p:cNvPr id="2165" name="Google Shape;2165;p51"/>
          <p:cNvSpPr txBox="1"/>
          <p:nvPr/>
        </p:nvSpPr>
        <p:spPr>
          <a:xfrm>
            <a:off x="7511069" y="5158944"/>
            <a:ext cx="4465067" cy="689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2800"/>
              <a:buFont typeface="Arial"/>
              <a:buNone/>
            </a:pPr>
            <a:r>
              <a:rPr lang="de-DE" sz="2800" b="1" dirty="0">
                <a:solidFill>
                  <a:srgbClr val="595A59"/>
                </a:solidFill>
                <a:latin typeface="Calibri"/>
                <a:ea typeface="Calibri"/>
                <a:cs typeface="Calibri"/>
                <a:sym typeface="Calibri"/>
              </a:rPr>
              <a:t>CREATE SOCIAL MEDIA GUIDELINES</a:t>
            </a:r>
            <a:br>
              <a:rPr lang="de-DE" sz="2800" b="1" dirty="0">
                <a:solidFill>
                  <a:srgbClr val="595A59"/>
                </a:solidFill>
                <a:latin typeface="Calibri"/>
                <a:ea typeface="Calibri"/>
                <a:cs typeface="Calibri"/>
                <a:sym typeface="Calibri"/>
              </a:rPr>
            </a:br>
            <a:r>
              <a:rPr lang="de-DE" sz="1100" dirty="0" err="1">
                <a:solidFill>
                  <a:srgbClr val="595A59"/>
                </a:solidFill>
                <a:latin typeface="Calibri"/>
                <a:ea typeface="Calibri"/>
                <a:cs typeface="Calibri"/>
                <a:sym typeface="Calibri"/>
              </a:rPr>
              <a:t>Social</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mentoring</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proactive</a:t>
            </a:r>
            <a:r>
              <a:rPr lang="de-DE" sz="1100" dirty="0">
                <a:solidFill>
                  <a:srgbClr val="595A59"/>
                </a:solidFill>
                <a:latin typeface="Calibri"/>
                <a:ea typeface="Calibri"/>
                <a:cs typeface="Calibri"/>
                <a:sym typeface="Calibri"/>
              </a:rPr>
              <a:t> and </a:t>
            </a:r>
            <a:r>
              <a:rPr lang="de-DE" sz="1100" dirty="0" err="1">
                <a:solidFill>
                  <a:srgbClr val="595A59"/>
                </a:solidFill>
                <a:latin typeface="Calibri"/>
                <a:ea typeface="Calibri"/>
                <a:cs typeface="Calibri"/>
                <a:sym typeface="Calibri"/>
              </a:rPr>
              <a:t>reactive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communication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are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key</a:t>
            </a:r>
            <a:r>
              <a:rPr lang="de-DE" sz="1100" dirty="0">
                <a:solidFill>
                  <a:srgbClr val="595A59"/>
                </a:solidFill>
                <a:latin typeface="Calibri"/>
                <a:ea typeface="Calibri"/>
                <a:cs typeface="Calibri"/>
                <a:sym typeface="Calibri"/>
              </a:rPr>
              <a:t>.</a:t>
            </a:r>
            <a:endParaRPr sz="1100" dirty="0">
              <a:solidFill>
                <a:srgbClr val="595A59"/>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pic>
        <p:nvPicPr>
          <p:cNvPr id="2170" name="Google Shape;2170;p52" descr="Ein Bild, das Text, Elektronik, Behälter, Computer enthält.&#10;&#10;Automatisch generierte Beschreibung"/>
          <p:cNvPicPr preferRelativeResize="0">
            <a:picLocks noGrp="1"/>
          </p:cNvPicPr>
          <p:nvPr>
            <p:ph type="pic" idx="2"/>
          </p:nvPr>
        </p:nvPicPr>
        <p:blipFill rotWithShape="1">
          <a:blip r:embed="rId3">
            <a:alphaModFix/>
          </a:blip>
          <a:srcRect l="25481" r="25481"/>
          <a:stretch/>
        </p:blipFill>
        <p:spPr>
          <a:xfrm>
            <a:off x="6852062" y="228600"/>
            <a:ext cx="5105121" cy="6362700"/>
          </a:xfrm>
          <a:prstGeom prst="rect">
            <a:avLst/>
          </a:prstGeom>
          <a:solidFill>
            <a:schemeClr val="lt1"/>
          </a:solidFill>
          <a:ln>
            <a:noFill/>
          </a:ln>
        </p:spPr>
      </p:pic>
      <p:sp>
        <p:nvSpPr>
          <p:cNvPr id="2171" name="Google Shape;2171;p52"/>
          <p:cNvSpPr txBox="1">
            <a:spLocks noGrp="1"/>
          </p:cNvSpPr>
          <p:nvPr>
            <p:ph type="body" idx="1"/>
          </p:nvPr>
        </p:nvSpPr>
        <p:spPr>
          <a:xfrm>
            <a:off x="1802710" y="1231900"/>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800" dirty="0" err="1"/>
              <a:t>When</a:t>
            </a:r>
            <a:r>
              <a:rPr lang="de-DE" sz="1800" dirty="0"/>
              <a:t> </a:t>
            </a:r>
            <a:r>
              <a:rPr lang="de-DE" sz="1800" dirty="0" err="1"/>
              <a:t>preparing</a:t>
            </a:r>
            <a:r>
              <a:rPr lang="de-DE" sz="1800" dirty="0"/>
              <a:t> </a:t>
            </a:r>
            <a:r>
              <a:rPr lang="de-DE" sz="1800" dirty="0" err="1"/>
              <a:t>the</a:t>
            </a:r>
            <a:r>
              <a:rPr lang="de-DE" sz="1800" dirty="0"/>
              <a:t> plan, </a:t>
            </a:r>
            <a:r>
              <a:rPr lang="de-DE" sz="1800" dirty="0" err="1"/>
              <a:t>it</a:t>
            </a:r>
            <a:r>
              <a:rPr lang="de-DE" sz="1800" dirty="0"/>
              <a:t> </a:t>
            </a:r>
            <a:r>
              <a:rPr lang="de-DE" sz="1800" dirty="0" err="1"/>
              <a:t>is</a:t>
            </a:r>
            <a:r>
              <a:rPr lang="de-DE" sz="1800" dirty="0"/>
              <a:t> </a:t>
            </a:r>
            <a:r>
              <a:rPr lang="de-DE" sz="1800" dirty="0" err="1"/>
              <a:t>important</a:t>
            </a:r>
            <a:r>
              <a:rPr lang="de-DE" sz="1800" dirty="0"/>
              <a:t> to </a:t>
            </a:r>
            <a:r>
              <a:rPr lang="de-DE" sz="1800" dirty="0" err="1"/>
              <a:t>keep</a:t>
            </a:r>
            <a:r>
              <a:rPr lang="de-DE" sz="1800" dirty="0"/>
              <a:t> in </a:t>
            </a:r>
            <a:r>
              <a:rPr lang="de-DE" sz="1800" dirty="0" err="1"/>
              <a:t>mind</a:t>
            </a:r>
            <a:r>
              <a:rPr lang="de-DE" sz="1800" dirty="0"/>
              <a:t> to </a:t>
            </a:r>
            <a:r>
              <a:rPr lang="de-DE" sz="1800" dirty="0" err="1"/>
              <a:t>whom</a:t>
            </a:r>
            <a:r>
              <a:rPr lang="de-DE" sz="1800" dirty="0"/>
              <a:t> </a:t>
            </a:r>
            <a:r>
              <a:rPr lang="de-DE" sz="1800" dirty="0" err="1"/>
              <a:t>the</a:t>
            </a:r>
            <a:r>
              <a:rPr lang="de-DE" sz="1800" dirty="0"/>
              <a:t> plan </a:t>
            </a:r>
            <a:r>
              <a:rPr lang="de-DE" sz="1800" dirty="0" err="1"/>
              <a:t>is</a:t>
            </a:r>
            <a:r>
              <a:rPr lang="de-DE" sz="1800" dirty="0"/>
              <a:t> </a:t>
            </a:r>
            <a:r>
              <a:rPr lang="de-DE" sz="1800" dirty="0" err="1"/>
              <a:t>addressed</a:t>
            </a:r>
            <a:r>
              <a:rPr lang="de-DE" sz="1800" dirty="0"/>
              <a:t>. </a:t>
            </a:r>
            <a:r>
              <a:rPr lang="de-DE" sz="1800" dirty="0" err="1"/>
              <a:t>Make</a:t>
            </a:r>
            <a:r>
              <a:rPr lang="de-DE" sz="1800" dirty="0"/>
              <a:t> a </a:t>
            </a:r>
            <a:r>
              <a:rPr lang="de-DE" sz="1800" dirty="0" err="1"/>
              <a:t>list</a:t>
            </a:r>
            <a:r>
              <a:rPr lang="de-DE" sz="1800" dirty="0"/>
              <a:t> of all internal and external </a:t>
            </a:r>
            <a:r>
              <a:rPr lang="de-DE" sz="1800" dirty="0" err="1"/>
              <a:t>stakeholders</a:t>
            </a:r>
            <a:r>
              <a:rPr lang="de-DE" sz="1800" dirty="0"/>
              <a:t> </a:t>
            </a:r>
            <a:r>
              <a:rPr lang="de-DE" sz="1800" dirty="0" err="1"/>
              <a:t>who</a:t>
            </a:r>
            <a:r>
              <a:rPr lang="de-DE" sz="1800" dirty="0"/>
              <a:t> </a:t>
            </a:r>
            <a:r>
              <a:rPr lang="de-DE" sz="1800" dirty="0" err="1"/>
              <a:t>should</a:t>
            </a:r>
            <a:r>
              <a:rPr lang="de-DE" sz="1800" dirty="0"/>
              <a:t> </a:t>
            </a:r>
            <a:r>
              <a:rPr lang="de-DE" sz="1800" dirty="0" err="1"/>
              <a:t>be</a:t>
            </a:r>
            <a:r>
              <a:rPr lang="de-DE" sz="1800" dirty="0"/>
              <a:t> </a:t>
            </a:r>
            <a:r>
              <a:rPr lang="de-DE" sz="1800" dirty="0" err="1"/>
              <a:t>informed</a:t>
            </a:r>
            <a:r>
              <a:rPr lang="de-DE" sz="1800" dirty="0"/>
              <a:t> </a:t>
            </a:r>
            <a:r>
              <a:rPr lang="de-DE" sz="1800" dirty="0" err="1"/>
              <a:t>about</a:t>
            </a:r>
            <a:r>
              <a:rPr lang="de-DE" sz="1800" dirty="0"/>
              <a:t> </a:t>
            </a:r>
            <a:r>
              <a:rPr lang="de-DE" sz="1800" dirty="0" err="1"/>
              <a:t>the</a:t>
            </a:r>
            <a:r>
              <a:rPr lang="de-DE" sz="1800" dirty="0"/>
              <a:t> </a:t>
            </a:r>
            <a:r>
              <a:rPr lang="de-DE" sz="1800" dirty="0" err="1"/>
              <a:t>crisis</a:t>
            </a:r>
            <a:r>
              <a:rPr lang="de-DE" sz="1800" dirty="0"/>
              <a:t>.</a:t>
            </a:r>
            <a:endParaRPr dirty="0"/>
          </a:p>
        </p:txBody>
      </p:sp>
      <p:sp>
        <p:nvSpPr>
          <p:cNvPr id="2172" name="Google Shape;2172;p52"/>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01 SET GOALS</a:t>
            </a:r>
            <a:endParaRPr/>
          </a:p>
        </p:txBody>
      </p:sp>
      <p:sp>
        <p:nvSpPr>
          <p:cNvPr id="2173" name="Google Shape;2173;p52"/>
          <p:cNvSpPr txBox="1"/>
          <p:nvPr/>
        </p:nvSpPr>
        <p:spPr>
          <a:xfrm>
            <a:off x="1813145" y="3824598"/>
            <a:ext cx="4621841" cy="2416556"/>
          </a:xfrm>
          <a:prstGeom prst="rect">
            <a:avLst/>
          </a:prstGeom>
          <a:noFill/>
          <a:ln>
            <a:noFill/>
          </a:ln>
        </p:spPr>
        <p:txBody>
          <a:bodyPr spcFirstLastPara="1" wrap="square" lIns="91425" tIns="45700" rIns="91425" bIns="45700" anchor="t" anchorCtr="0">
            <a:noAutofit/>
          </a:bodyPr>
          <a:lstStyle/>
          <a:p>
            <a:pPr marL="12700" marR="0" lvl="0" indent="-12700" algn="l" rtl="0">
              <a:lnSpc>
                <a:spcPct val="90000"/>
              </a:lnSpc>
              <a:spcBef>
                <a:spcPts val="0"/>
              </a:spcBef>
              <a:spcAft>
                <a:spcPts val="0"/>
              </a:spcAft>
              <a:buClr>
                <a:schemeClr val="lt1"/>
              </a:buClr>
              <a:buSzPts val="1800"/>
              <a:buFont typeface="Arial"/>
              <a:buNone/>
            </a:pPr>
            <a:r>
              <a:rPr lang="de-DE" sz="1800" b="0" i="0" dirty="0">
                <a:solidFill>
                  <a:schemeClr val="lt1"/>
                </a:solidFill>
                <a:latin typeface="Calibri"/>
                <a:ea typeface="Calibri"/>
                <a:cs typeface="Calibri"/>
                <a:sym typeface="Calibri"/>
              </a:rPr>
              <a:t>Create a </a:t>
            </a:r>
            <a:r>
              <a:rPr lang="de-DE" sz="1800" b="0" i="0" dirty="0" err="1">
                <a:solidFill>
                  <a:schemeClr val="lt1"/>
                </a:solidFill>
                <a:latin typeface="Calibri"/>
                <a:ea typeface="Calibri"/>
                <a:cs typeface="Calibri"/>
                <a:sym typeface="Calibri"/>
              </a:rPr>
              <a:t>list</a:t>
            </a:r>
            <a:r>
              <a:rPr lang="de-DE" sz="1800" b="0" i="0" dirty="0">
                <a:solidFill>
                  <a:schemeClr val="lt1"/>
                </a:solidFill>
                <a:latin typeface="Calibri"/>
                <a:ea typeface="Calibri"/>
                <a:cs typeface="Calibri"/>
                <a:sym typeface="Calibri"/>
              </a:rPr>
              <a:t> of </a:t>
            </a:r>
            <a:r>
              <a:rPr lang="de-DE" sz="1800" b="0" i="0" dirty="0" err="1">
                <a:solidFill>
                  <a:schemeClr val="lt1"/>
                </a:solidFill>
                <a:latin typeface="Calibri"/>
                <a:ea typeface="Calibri"/>
                <a:cs typeface="Calibri"/>
                <a:sym typeface="Calibri"/>
              </a:rPr>
              <a:t>your</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stakeholders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see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slides</a:t>
            </a:r>
            <a:r>
              <a:rPr lang="de-DE" sz="1800" b="0" i="0" dirty="0">
                <a:solidFill>
                  <a:schemeClr val="lt1"/>
                </a:solidFill>
                <a:latin typeface="Calibri"/>
                <a:ea typeface="Calibri"/>
                <a:cs typeface="Calibri"/>
                <a:sym typeface="Calibri"/>
              </a:rPr>
              <a:t> on </a:t>
            </a:r>
            <a:r>
              <a:rPr lang="de-DE" sz="1800" b="0" i="0" dirty="0" err="1">
                <a:solidFill>
                  <a:schemeClr val="lt1"/>
                </a:solidFill>
                <a:latin typeface="Calibri"/>
                <a:ea typeface="Calibri"/>
                <a:cs typeface="Calibri"/>
                <a:sym typeface="Calibri"/>
              </a:rPr>
              <a:t>stakeholder</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management</a:t>
            </a:r>
            <a:r>
              <a:rPr lang="de-DE" sz="1800" b="0" i="0" dirty="0">
                <a:solidFill>
                  <a:schemeClr val="lt1"/>
                </a:solidFill>
                <a:latin typeface="Calibri"/>
                <a:ea typeface="Calibri"/>
                <a:cs typeface="Calibri"/>
                <a:sym typeface="Calibri"/>
              </a:rPr>
              <a:t>) This </a:t>
            </a:r>
            <a:r>
              <a:rPr lang="de-DE" sz="1800" b="0" i="0" dirty="0" err="1">
                <a:solidFill>
                  <a:schemeClr val="lt1"/>
                </a:solidFill>
                <a:latin typeface="Calibri"/>
                <a:ea typeface="Calibri"/>
                <a:cs typeface="Calibri"/>
                <a:sym typeface="Calibri"/>
              </a:rPr>
              <a:t>list</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likely</a:t>
            </a:r>
            <a:r>
              <a:rPr lang="de-DE" sz="1800" b="0" i="0" dirty="0">
                <a:solidFill>
                  <a:schemeClr val="lt1"/>
                </a:solidFill>
                <a:latin typeface="Calibri"/>
                <a:ea typeface="Calibri"/>
                <a:cs typeface="Calibri"/>
                <a:sym typeface="Calibri"/>
              </a:rPr>
              <a:t> to </a:t>
            </a:r>
            <a:r>
              <a:rPr lang="de-DE" sz="1800" b="0" i="0" dirty="0" err="1">
                <a:solidFill>
                  <a:schemeClr val="lt1"/>
                </a:solidFill>
                <a:latin typeface="Calibri"/>
                <a:ea typeface="Calibri"/>
                <a:cs typeface="Calibri"/>
                <a:sym typeface="Calibri"/>
              </a:rPr>
              <a:t>contain</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employees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clients</a:t>
            </a:r>
            <a:r>
              <a:rPr lang="de-DE" sz="1800" b="0" i="0" dirty="0">
                <a:solidFill>
                  <a:schemeClr val="lt1"/>
                </a:solidFill>
                <a:latin typeface="Calibri"/>
                <a:ea typeface="Calibri"/>
                <a:cs typeface="Calibri"/>
                <a:sym typeface="Calibri"/>
              </a:rPr>
              <a:t> and </a:t>
            </a:r>
            <a:r>
              <a:rPr lang="de-DE" sz="1800" b="0" i="0" dirty="0" err="1">
                <a:solidFill>
                  <a:schemeClr val="lt1"/>
                </a:solidFill>
                <a:latin typeface="Calibri"/>
                <a:ea typeface="Calibri"/>
                <a:cs typeface="Calibri"/>
                <a:sym typeface="Calibri"/>
              </a:rPr>
              <a:t>users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partners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investors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media</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the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government</a:t>
            </a:r>
            <a:r>
              <a:rPr lang="de-DE" sz="1800" b="0" i="0" dirty="0">
                <a:solidFill>
                  <a:schemeClr val="lt1"/>
                </a:solidFill>
                <a:latin typeface="Calibri"/>
                <a:ea typeface="Calibri"/>
                <a:cs typeface="Calibri"/>
                <a:sym typeface="Calibri"/>
              </a:rPr>
              <a:t> and </a:t>
            </a:r>
            <a:r>
              <a:rPr lang="de-DE" sz="1800" b="0" i="0" dirty="0" err="1">
                <a:solidFill>
                  <a:schemeClr val="lt1"/>
                </a:solidFill>
                <a:latin typeface="Calibri"/>
                <a:ea typeface="Calibri"/>
                <a:cs typeface="Calibri"/>
                <a:sym typeface="Calibri"/>
              </a:rPr>
              <a:t>the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general</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public</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It</a:t>
            </a:r>
            <a:r>
              <a:rPr lang="de-DE" sz="1800" b="0" i="0" dirty="0">
                <a:solidFill>
                  <a:schemeClr val="lt1"/>
                </a:solidFill>
                <a:latin typeface="Calibri"/>
                <a:ea typeface="Calibri"/>
                <a:cs typeface="Calibri"/>
                <a:sym typeface="Calibri"/>
              </a:rPr>
              <a:t> also </a:t>
            </a:r>
            <a:r>
              <a:rPr lang="de-DE" sz="1800" b="0" i="0" dirty="0" err="1">
                <a:solidFill>
                  <a:schemeClr val="lt1"/>
                </a:solidFill>
                <a:latin typeface="Calibri"/>
                <a:ea typeface="Calibri"/>
                <a:cs typeface="Calibri"/>
                <a:sym typeface="Calibri"/>
              </a:rPr>
              <a:t>includes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followers</a:t>
            </a:r>
            <a:r>
              <a:rPr lang="de-DE" sz="1800" b="0" i="0" dirty="0">
                <a:solidFill>
                  <a:schemeClr val="lt1"/>
                </a:solidFill>
                <a:latin typeface="Calibri"/>
                <a:ea typeface="Calibri"/>
                <a:cs typeface="Calibri"/>
                <a:sym typeface="Calibri"/>
              </a:rPr>
              <a:t> on social </a:t>
            </a:r>
            <a:r>
              <a:rPr lang="de-DE" sz="1800" b="0" i="0" dirty="0" err="1">
                <a:solidFill>
                  <a:schemeClr val="lt1"/>
                </a:solidFill>
                <a:latin typeface="Calibri"/>
                <a:ea typeface="Calibri"/>
                <a:cs typeface="Calibri"/>
                <a:sym typeface="Calibri"/>
              </a:rPr>
              <a:t>media</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or</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people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who</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are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nearby</a:t>
            </a:r>
            <a:r>
              <a:rPr lang="de-DE" sz="1800" b="0" i="0" dirty="0">
                <a:solidFill>
                  <a:schemeClr val="lt1"/>
                </a:solidFill>
                <a:latin typeface="Calibri"/>
                <a:ea typeface="Calibri"/>
                <a:cs typeface="Calibri"/>
                <a:sym typeface="Calibri"/>
              </a:rPr>
              <a:t> in </a:t>
            </a:r>
            <a:r>
              <a:rPr lang="de-DE" sz="1800" b="0" i="0" dirty="0" err="1">
                <a:solidFill>
                  <a:schemeClr val="lt1"/>
                </a:solidFill>
                <a:latin typeface="Calibri"/>
                <a:ea typeface="Calibri"/>
                <a:cs typeface="Calibri"/>
                <a:sym typeface="Calibri"/>
              </a:rPr>
              <a:t>the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event</a:t>
            </a:r>
            <a:r>
              <a:rPr lang="de-DE" sz="1800" b="0" i="0" dirty="0">
                <a:solidFill>
                  <a:schemeClr val="lt1"/>
                </a:solidFill>
                <a:latin typeface="Calibri"/>
                <a:ea typeface="Calibri"/>
                <a:cs typeface="Calibri"/>
                <a:sym typeface="Calibri"/>
              </a:rPr>
              <a:t> of a site-</a:t>
            </a:r>
            <a:r>
              <a:rPr lang="de-DE" sz="1800" b="0" i="0" dirty="0" err="1">
                <a:solidFill>
                  <a:schemeClr val="lt1"/>
                </a:solidFill>
                <a:latin typeface="Calibri"/>
                <a:ea typeface="Calibri"/>
                <a:cs typeface="Calibri"/>
                <a:sym typeface="Calibri"/>
              </a:rPr>
              <a:t>related</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crisis</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You</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should</a:t>
            </a:r>
            <a:r>
              <a:rPr lang="de-DE" sz="1800" b="0" i="0" dirty="0">
                <a:solidFill>
                  <a:schemeClr val="lt1"/>
                </a:solidFill>
                <a:latin typeface="Calibri"/>
                <a:ea typeface="Calibri"/>
                <a:cs typeface="Calibri"/>
                <a:sym typeface="Calibri"/>
              </a:rPr>
              <a:t> also </a:t>
            </a:r>
            <a:r>
              <a:rPr lang="de-DE" sz="1800" b="0" i="0" dirty="0" err="1">
                <a:solidFill>
                  <a:schemeClr val="lt1"/>
                </a:solidFill>
                <a:latin typeface="Calibri"/>
                <a:ea typeface="Calibri"/>
                <a:cs typeface="Calibri"/>
                <a:sym typeface="Calibri"/>
              </a:rPr>
              <a:t>include</a:t>
            </a:r>
            <a:r>
              <a:rPr lang="de-DE" sz="1800" b="0" i="0" dirty="0">
                <a:solidFill>
                  <a:schemeClr val="lt1"/>
                </a:solidFill>
                <a:latin typeface="Calibri"/>
                <a:ea typeface="Calibri"/>
                <a:cs typeface="Calibri"/>
                <a:sym typeface="Calibri"/>
              </a:rPr>
              <a:t> all </a:t>
            </a:r>
            <a:r>
              <a:rPr lang="de-DE" sz="1800" b="0" i="0" dirty="0" err="1">
                <a:solidFill>
                  <a:schemeClr val="lt1"/>
                </a:solidFill>
                <a:latin typeface="Calibri"/>
                <a:ea typeface="Calibri"/>
                <a:cs typeface="Calibri"/>
                <a:sym typeface="Calibri"/>
              </a:rPr>
              <a:t>necessary</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contact</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information</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for</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each</a:t>
            </a:r>
            <a:r>
              <a:rPr lang="de-DE" sz="1800" b="0" i="0" dirty="0">
                <a:solidFill>
                  <a:schemeClr val="lt1"/>
                </a:solidFill>
                <a:latin typeface="Calibri"/>
                <a:ea typeface="Calibri"/>
                <a:cs typeface="Calibri"/>
                <a:sym typeface="Calibri"/>
              </a:rPr>
              <a:t> of </a:t>
            </a:r>
            <a:r>
              <a:rPr lang="de-DE" sz="1800" b="0" i="0" dirty="0" err="1">
                <a:solidFill>
                  <a:schemeClr val="lt1"/>
                </a:solidFill>
                <a:latin typeface="Calibri"/>
                <a:ea typeface="Calibri"/>
                <a:cs typeface="Calibri"/>
                <a:sym typeface="Calibri"/>
              </a:rPr>
              <a:t>these</a:t>
            </a:r>
            <a:r>
              <a:rPr lang="de-DE" sz="1800" b="0" i="0" dirty="0">
                <a:solidFill>
                  <a:schemeClr val="lt1"/>
                </a:solidFill>
                <a:latin typeface="Calibri"/>
                <a:ea typeface="Calibri"/>
                <a:cs typeface="Calibri"/>
                <a:sym typeface="Calibri"/>
              </a:rPr>
              <a:t> </a:t>
            </a:r>
            <a:r>
              <a:rPr lang="de-DE" sz="1800" b="0" i="0" dirty="0" err="1">
                <a:solidFill>
                  <a:schemeClr val="lt1"/>
                </a:solidFill>
                <a:latin typeface="Calibri"/>
                <a:ea typeface="Calibri"/>
                <a:cs typeface="Calibri"/>
                <a:sym typeface="Calibri"/>
              </a:rPr>
              <a:t>groups</a:t>
            </a:r>
            <a:r>
              <a:rPr lang="de-DE" sz="1800" b="0" i="0" dirty="0">
                <a:solidFill>
                  <a:schemeClr val="lt1"/>
                </a:solidFill>
                <a:latin typeface="Calibri"/>
                <a:ea typeface="Calibri"/>
                <a:cs typeface="Calibri"/>
                <a:sym typeface="Calibri"/>
              </a:rPr>
              <a:t> in </a:t>
            </a:r>
            <a:r>
              <a:rPr lang="de-DE" sz="1800" b="0" i="0" dirty="0" err="1">
                <a:solidFill>
                  <a:schemeClr val="lt1"/>
                </a:solidFill>
                <a:latin typeface="Calibri"/>
                <a:ea typeface="Calibri"/>
                <a:cs typeface="Calibri"/>
                <a:sym typeface="Calibri"/>
              </a:rPr>
              <a:t>your</a:t>
            </a:r>
            <a:r>
              <a:rPr lang="de-DE" sz="1800" b="0" i="0" dirty="0">
                <a:solidFill>
                  <a:schemeClr val="lt1"/>
                </a:solidFill>
                <a:latin typeface="Calibri"/>
                <a:ea typeface="Calibri"/>
                <a:cs typeface="Calibri"/>
                <a:sym typeface="Calibri"/>
              </a:rPr>
              <a:t> plan.</a:t>
            </a:r>
            <a:endParaRPr dirty="0"/>
          </a:p>
        </p:txBody>
      </p:sp>
      <p:sp>
        <p:nvSpPr>
          <p:cNvPr id="2174" name="Google Shape;2174;p52"/>
          <p:cNvSpPr txBox="1"/>
          <p:nvPr/>
        </p:nvSpPr>
        <p:spPr>
          <a:xfrm>
            <a:off x="1728996" y="2712720"/>
            <a:ext cx="4946124"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de-DE" sz="3600" b="0" i="0">
                <a:solidFill>
                  <a:schemeClr val="lt1"/>
                </a:solidFill>
                <a:latin typeface="Calibri"/>
                <a:ea typeface="Calibri"/>
                <a:cs typeface="Calibri"/>
                <a:sym typeface="Calibri"/>
              </a:rPr>
              <a:t>02 IDENTIFY STAKEHOLDERS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pic>
        <p:nvPicPr>
          <p:cNvPr id="2179" name="Google Shape;2179;p53" descr="Ein Bild, das Treppe, Schritt, Gebäude, Schlittschuhlaufen enthält.&#10;&#10;Automatisch generierte Beschreibung"/>
          <p:cNvPicPr preferRelativeResize="0">
            <a:picLocks noGrp="1"/>
          </p:cNvPicPr>
          <p:nvPr>
            <p:ph type="pic" idx="2"/>
          </p:nvPr>
        </p:nvPicPr>
        <p:blipFill rotWithShape="1">
          <a:blip r:embed="rId3">
            <a:alphaModFix/>
          </a:blip>
          <a:srcRect t="8454" b="8454"/>
          <a:stretch/>
        </p:blipFill>
        <p:spPr>
          <a:xfrm>
            <a:off x="6852062" y="228600"/>
            <a:ext cx="5105121" cy="6362700"/>
          </a:xfrm>
          <a:prstGeom prst="rect">
            <a:avLst/>
          </a:prstGeom>
          <a:solidFill>
            <a:schemeClr val="lt1"/>
          </a:solidFill>
          <a:ln>
            <a:noFill/>
          </a:ln>
        </p:spPr>
      </p:pic>
      <p:sp>
        <p:nvSpPr>
          <p:cNvPr id="2180" name="Google Shape;2180;p53"/>
          <p:cNvSpPr txBox="1">
            <a:spLocks noGrp="1"/>
          </p:cNvSpPr>
          <p:nvPr>
            <p:ph type="body" idx="1"/>
          </p:nvPr>
        </p:nvSpPr>
        <p:spPr>
          <a:xfrm>
            <a:off x="1718561" y="1874520"/>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800" dirty="0"/>
              <a:t>The </a:t>
            </a:r>
            <a:r>
              <a:rPr lang="de-DE" sz="1800" dirty="0" err="1"/>
              <a:t>person</a:t>
            </a:r>
            <a:r>
              <a:rPr lang="de-DE" sz="1800" dirty="0"/>
              <a:t> </a:t>
            </a:r>
            <a:r>
              <a:rPr lang="de-DE" sz="1800" dirty="0" err="1"/>
              <a:t>who</a:t>
            </a:r>
            <a:r>
              <a:rPr lang="de-DE" sz="1800" dirty="0"/>
              <a:t> </a:t>
            </a:r>
            <a:r>
              <a:rPr lang="de-DE" sz="1800" dirty="0" err="1"/>
              <a:t>notices</a:t>
            </a:r>
            <a:r>
              <a:rPr lang="de-DE" sz="1800" dirty="0"/>
              <a:t> a </a:t>
            </a:r>
            <a:r>
              <a:rPr lang="de-DE" sz="1800" dirty="0" err="1"/>
              <a:t>crisis</a:t>
            </a:r>
            <a:r>
              <a:rPr lang="de-DE" sz="1800" dirty="0"/>
              <a:t> </a:t>
            </a:r>
            <a:r>
              <a:rPr lang="de-DE" sz="1800" dirty="0" err="1"/>
              <a:t>does</a:t>
            </a:r>
            <a:r>
              <a:rPr lang="de-DE" sz="1800" dirty="0"/>
              <a:t> not </a:t>
            </a:r>
            <a:r>
              <a:rPr lang="de-DE" sz="1800" dirty="0" err="1"/>
              <a:t>have</a:t>
            </a:r>
            <a:r>
              <a:rPr lang="de-DE" sz="1800" dirty="0"/>
              <a:t> to </a:t>
            </a:r>
            <a:r>
              <a:rPr lang="de-DE" sz="1800" dirty="0" err="1"/>
              <a:t>be</a:t>
            </a:r>
            <a:r>
              <a:rPr lang="de-DE" sz="1800" dirty="0"/>
              <a:t> </a:t>
            </a:r>
            <a:r>
              <a:rPr lang="de-DE" sz="1800" dirty="0" err="1"/>
              <a:t>responsible</a:t>
            </a:r>
            <a:r>
              <a:rPr lang="de-DE" sz="1800" dirty="0"/>
              <a:t> </a:t>
            </a:r>
            <a:r>
              <a:rPr lang="de-DE" sz="1800" dirty="0" err="1"/>
              <a:t>for</a:t>
            </a:r>
            <a:r>
              <a:rPr lang="de-DE" sz="1800" dirty="0"/>
              <a:t> </a:t>
            </a:r>
            <a:r>
              <a:rPr lang="de-DE" sz="1800" dirty="0" err="1"/>
              <a:t>crisis</a:t>
            </a:r>
            <a:r>
              <a:rPr lang="de-DE" sz="1800" dirty="0"/>
              <a:t> </a:t>
            </a:r>
            <a:r>
              <a:rPr lang="de-DE" sz="1800" dirty="0" err="1"/>
              <a:t>communication</a:t>
            </a:r>
            <a:r>
              <a:rPr lang="de-DE" sz="1800" dirty="0"/>
              <a:t> at </a:t>
            </a:r>
            <a:r>
              <a:rPr lang="de-DE" sz="1800" dirty="0" err="1"/>
              <a:t>the</a:t>
            </a:r>
            <a:r>
              <a:rPr lang="de-DE" sz="1800" dirty="0"/>
              <a:t> same time. </a:t>
            </a:r>
            <a:r>
              <a:rPr lang="de-DE" sz="1800" dirty="0" err="1"/>
              <a:t>Therefore</a:t>
            </a:r>
            <a:r>
              <a:rPr lang="de-DE" sz="1800" dirty="0"/>
              <a:t>, </a:t>
            </a:r>
            <a:r>
              <a:rPr lang="de-DE" sz="1800" dirty="0" err="1"/>
              <a:t>establish</a:t>
            </a:r>
            <a:r>
              <a:rPr lang="de-DE" sz="1800" dirty="0"/>
              <a:t> in a </a:t>
            </a:r>
            <a:r>
              <a:rPr lang="de-DE" sz="1800" dirty="0" err="1"/>
              <a:t>hierarchy</a:t>
            </a:r>
            <a:r>
              <a:rPr lang="de-DE" sz="1800" dirty="0"/>
              <a:t> </a:t>
            </a:r>
            <a:r>
              <a:rPr lang="de-DE" sz="1800" dirty="0" err="1"/>
              <a:t>which</a:t>
            </a:r>
            <a:r>
              <a:rPr lang="de-DE" sz="1800" dirty="0"/>
              <a:t> </a:t>
            </a:r>
            <a:r>
              <a:rPr lang="de-DE" sz="1800" dirty="0" err="1"/>
              <a:t>information</a:t>
            </a:r>
            <a:r>
              <a:rPr lang="de-DE" sz="1800" dirty="0"/>
              <a:t> </a:t>
            </a:r>
            <a:r>
              <a:rPr lang="de-DE" sz="1800" dirty="0" err="1"/>
              <a:t>should</a:t>
            </a:r>
            <a:r>
              <a:rPr lang="de-DE" sz="1800" dirty="0"/>
              <a:t> </a:t>
            </a:r>
            <a:r>
              <a:rPr lang="de-DE" sz="1800" dirty="0" err="1"/>
              <a:t>be</a:t>
            </a:r>
            <a:r>
              <a:rPr lang="de-DE" sz="1800" dirty="0"/>
              <a:t> </a:t>
            </a:r>
            <a:r>
              <a:rPr lang="de-DE" sz="1800" dirty="0" err="1"/>
              <a:t>passed</a:t>
            </a:r>
            <a:r>
              <a:rPr lang="de-DE" sz="1800" dirty="0"/>
              <a:t> on and </a:t>
            </a:r>
            <a:r>
              <a:rPr lang="de-DE" sz="1800" dirty="0" err="1"/>
              <a:t>through</a:t>
            </a:r>
            <a:r>
              <a:rPr lang="de-DE" sz="1800" dirty="0"/>
              <a:t> </a:t>
            </a:r>
            <a:r>
              <a:rPr lang="de-DE" sz="1800" dirty="0" err="1"/>
              <a:t>which</a:t>
            </a:r>
            <a:r>
              <a:rPr lang="de-DE" sz="1800" dirty="0"/>
              <a:t> </a:t>
            </a:r>
            <a:r>
              <a:rPr lang="de-DE" sz="1800" dirty="0" err="1"/>
              <a:t>channels</a:t>
            </a:r>
            <a:r>
              <a:rPr lang="de-DE" sz="1800" dirty="0"/>
              <a:t>. This </a:t>
            </a:r>
            <a:r>
              <a:rPr lang="de-DE" sz="1800" dirty="0" err="1"/>
              <a:t>way</a:t>
            </a:r>
            <a:r>
              <a:rPr lang="de-DE" sz="1800" dirty="0"/>
              <a:t>, </a:t>
            </a:r>
            <a:r>
              <a:rPr lang="de-DE" sz="1800" dirty="0" err="1"/>
              <a:t>everyone</a:t>
            </a:r>
            <a:r>
              <a:rPr lang="de-DE" sz="1800" dirty="0"/>
              <a:t> </a:t>
            </a:r>
            <a:r>
              <a:rPr lang="de-DE" sz="1800" dirty="0" err="1"/>
              <a:t>knows</a:t>
            </a:r>
            <a:r>
              <a:rPr lang="de-DE" sz="1800" dirty="0"/>
              <a:t> </a:t>
            </a:r>
            <a:r>
              <a:rPr lang="de-DE" sz="1800" dirty="0" err="1"/>
              <a:t>who</a:t>
            </a:r>
            <a:r>
              <a:rPr lang="de-DE" sz="1800" dirty="0"/>
              <a:t> </a:t>
            </a:r>
            <a:r>
              <a:rPr lang="de-DE" sz="1800" dirty="0" err="1"/>
              <a:t>their</a:t>
            </a:r>
            <a:r>
              <a:rPr lang="de-DE" sz="1800" dirty="0"/>
              <a:t> </a:t>
            </a:r>
            <a:r>
              <a:rPr lang="de-DE" sz="1800" dirty="0" err="1"/>
              <a:t>contact</a:t>
            </a:r>
            <a:r>
              <a:rPr lang="de-DE" sz="1800" dirty="0"/>
              <a:t> </a:t>
            </a:r>
            <a:r>
              <a:rPr lang="de-DE" sz="1800" dirty="0" err="1"/>
              <a:t>person</a:t>
            </a:r>
            <a:r>
              <a:rPr lang="de-DE" sz="1800" dirty="0"/>
              <a:t> </a:t>
            </a:r>
            <a:r>
              <a:rPr lang="de-DE" sz="1800" dirty="0" err="1"/>
              <a:t>is</a:t>
            </a:r>
            <a:r>
              <a:rPr lang="de-DE" sz="1800" dirty="0"/>
              <a:t> in </a:t>
            </a:r>
            <a:r>
              <a:rPr lang="de-DE" sz="1800" dirty="0" err="1"/>
              <a:t>the</a:t>
            </a:r>
            <a:r>
              <a:rPr lang="de-DE" sz="1800" dirty="0"/>
              <a:t> </a:t>
            </a:r>
            <a:r>
              <a:rPr lang="de-DE" sz="1800" dirty="0" err="1"/>
              <a:t>event</a:t>
            </a:r>
            <a:r>
              <a:rPr lang="de-DE" sz="1800" dirty="0"/>
              <a:t> of a </a:t>
            </a:r>
            <a:r>
              <a:rPr lang="de-DE" sz="1800" dirty="0" err="1"/>
              <a:t>crisis</a:t>
            </a:r>
            <a:r>
              <a:rPr lang="de-DE" sz="1800" dirty="0"/>
              <a:t>. The </a:t>
            </a:r>
            <a:r>
              <a:rPr lang="de-DE" sz="1800" dirty="0" err="1"/>
              <a:t>exact</a:t>
            </a:r>
            <a:r>
              <a:rPr lang="de-DE" sz="1800" dirty="0"/>
              <a:t> </a:t>
            </a:r>
            <a:r>
              <a:rPr lang="de-DE" sz="1800" dirty="0" err="1"/>
              <a:t>procedure</a:t>
            </a:r>
            <a:r>
              <a:rPr lang="de-DE" sz="1800" dirty="0"/>
              <a:t> </a:t>
            </a:r>
            <a:r>
              <a:rPr lang="de-DE" sz="1800" dirty="0" err="1"/>
              <a:t>varies</a:t>
            </a:r>
            <a:r>
              <a:rPr lang="de-DE" sz="1800" dirty="0"/>
              <a:t> </a:t>
            </a:r>
            <a:r>
              <a:rPr lang="de-DE" sz="1800" dirty="0" err="1"/>
              <a:t>from</a:t>
            </a:r>
            <a:r>
              <a:rPr lang="de-DE" sz="1800" dirty="0"/>
              <a:t> </a:t>
            </a:r>
            <a:r>
              <a:rPr lang="de-DE" sz="1800" dirty="0" err="1"/>
              <a:t>team</a:t>
            </a:r>
            <a:r>
              <a:rPr lang="de-DE" sz="1800" dirty="0"/>
              <a:t> to </a:t>
            </a:r>
            <a:r>
              <a:rPr lang="de-DE" sz="1800" dirty="0" err="1"/>
              <a:t>team</a:t>
            </a:r>
            <a:r>
              <a:rPr lang="de-DE" sz="1800" dirty="0"/>
              <a:t>. The </a:t>
            </a:r>
            <a:r>
              <a:rPr lang="de-DE" sz="1800" dirty="0" err="1"/>
              <a:t>first</a:t>
            </a:r>
            <a:r>
              <a:rPr lang="de-DE" sz="1800" dirty="0"/>
              <a:t> </a:t>
            </a:r>
            <a:r>
              <a:rPr lang="de-DE" sz="1800" dirty="0" err="1"/>
              <a:t>step</a:t>
            </a:r>
            <a:r>
              <a:rPr lang="de-DE" sz="1800" dirty="0"/>
              <a:t> </a:t>
            </a:r>
            <a:r>
              <a:rPr lang="de-DE" sz="1800" dirty="0" err="1"/>
              <a:t>may</a:t>
            </a:r>
            <a:r>
              <a:rPr lang="de-DE" sz="1800" dirty="0"/>
              <a:t> </a:t>
            </a:r>
            <a:r>
              <a:rPr lang="de-DE" sz="1800" dirty="0" err="1"/>
              <a:t>be</a:t>
            </a:r>
            <a:r>
              <a:rPr lang="de-DE" sz="1800" dirty="0"/>
              <a:t> to </a:t>
            </a:r>
            <a:r>
              <a:rPr lang="de-DE" sz="1800" dirty="0" err="1"/>
              <a:t>inform</a:t>
            </a:r>
            <a:r>
              <a:rPr lang="de-DE" sz="1800" dirty="0"/>
              <a:t> </a:t>
            </a:r>
            <a:r>
              <a:rPr lang="de-DE" sz="1800" dirty="0" err="1"/>
              <a:t>the</a:t>
            </a:r>
            <a:r>
              <a:rPr lang="de-DE" sz="1800" dirty="0"/>
              <a:t> </a:t>
            </a:r>
            <a:r>
              <a:rPr lang="de-DE" sz="1800" dirty="0" err="1"/>
              <a:t>managing</a:t>
            </a:r>
            <a:r>
              <a:rPr lang="de-DE" sz="1800" dirty="0"/>
              <a:t> </a:t>
            </a:r>
            <a:r>
              <a:rPr lang="de-DE" sz="1800" dirty="0" err="1"/>
              <a:t>director</a:t>
            </a:r>
            <a:r>
              <a:rPr lang="de-DE" sz="1800" dirty="0"/>
              <a:t> of </a:t>
            </a:r>
            <a:r>
              <a:rPr lang="de-DE" sz="1800" dirty="0" err="1"/>
              <a:t>the</a:t>
            </a:r>
            <a:r>
              <a:rPr lang="de-DE" sz="1800" dirty="0"/>
              <a:t> </a:t>
            </a:r>
            <a:r>
              <a:rPr lang="de-DE" sz="1800" dirty="0" err="1"/>
              <a:t>problem</a:t>
            </a:r>
            <a:r>
              <a:rPr lang="de-DE" sz="1800" dirty="0"/>
              <a:t>, </a:t>
            </a:r>
            <a:r>
              <a:rPr lang="de-DE" sz="1800" dirty="0" err="1"/>
              <a:t>closely</a:t>
            </a:r>
            <a:r>
              <a:rPr lang="de-DE" sz="1800" dirty="0"/>
              <a:t> </a:t>
            </a:r>
            <a:r>
              <a:rPr lang="de-DE" sz="1800" dirty="0" err="1"/>
              <a:t>linked</a:t>
            </a:r>
            <a:r>
              <a:rPr lang="de-DE" sz="1800" dirty="0"/>
              <a:t> to </a:t>
            </a:r>
            <a:r>
              <a:rPr lang="de-DE" sz="1800" dirty="0" err="1"/>
              <a:t>the</a:t>
            </a:r>
            <a:r>
              <a:rPr lang="de-DE" sz="1800" dirty="0"/>
              <a:t> </a:t>
            </a:r>
            <a:r>
              <a:rPr lang="de-DE" sz="1800" dirty="0" err="1"/>
              <a:t>company's</a:t>
            </a:r>
            <a:r>
              <a:rPr lang="de-DE" sz="1800" dirty="0"/>
              <a:t> PR </a:t>
            </a:r>
            <a:r>
              <a:rPr lang="de-DE" sz="1800" dirty="0" err="1"/>
              <a:t>officer</a:t>
            </a:r>
            <a:r>
              <a:rPr lang="de-DE" sz="1800" dirty="0"/>
              <a:t>. </a:t>
            </a:r>
            <a:r>
              <a:rPr lang="de-DE" sz="1800" dirty="0" err="1"/>
              <a:t>You</a:t>
            </a:r>
            <a:r>
              <a:rPr lang="de-DE" sz="1800" dirty="0"/>
              <a:t> </a:t>
            </a:r>
            <a:r>
              <a:rPr lang="de-DE" sz="1800" dirty="0" err="1"/>
              <a:t>should</a:t>
            </a:r>
            <a:r>
              <a:rPr lang="de-DE" sz="1800" dirty="0"/>
              <a:t> also </a:t>
            </a:r>
            <a:r>
              <a:rPr lang="de-DE" sz="1800" dirty="0" err="1"/>
              <a:t>agree</a:t>
            </a:r>
            <a:r>
              <a:rPr lang="de-DE" sz="1800" dirty="0"/>
              <a:t> on </a:t>
            </a:r>
            <a:r>
              <a:rPr lang="de-DE" sz="1800" dirty="0" err="1"/>
              <a:t>what</a:t>
            </a:r>
            <a:r>
              <a:rPr lang="de-DE" sz="1800" dirty="0"/>
              <a:t> </a:t>
            </a:r>
            <a:r>
              <a:rPr lang="de-DE" sz="1800" dirty="0" err="1"/>
              <a:t>information</a:t>
            </a:r>
            <a:r>
              <a:rPr lang="de-DE" sz="1800" dirty="0"/>
              <a:t> </a:t>
            </a:r>
            <a:r>
              <a:rPr lang="de-DE" sz="1800" dirty="0" err="1"/>
              <a:t>should</a:t>
            </a:r>
            <a:r>
              <a:rPr lang="de-DE" sz="1800" dirty="0"/>
              <a:t> </a:t>
            </a:r>
            <a:r>
              <a:rPr lang="de-DE" sz="1800" dirty="0" err="1"/>
              <a:t>be</a:t>
            </a:r>
            <a:r>
              <a:rPr lang="de-DE" sz="1800" dirty="0"/>
              <a:t> </a:t>
            </a:r>
            <a:r>
              <a:rPr lang="de-DE" sz="1800" dirty="0" err="1"/>
              <a:t>passed</a:t>
            </a:r>
            <a:r>
              <a:rPr lang="de-DE" sz="1800" dirty="0"/>
              <a:t> on </a:t>
            </a:r>
            <a:r>
              <a:rPr lang="de-DE" sz="1800" dirty="0" err="1"/>
              <a:t>immediately</a:t>
            </a:r>
            <a:r>
              <a:rPr lang="de-DE" sz="1800" dirty="0"/>
              <a:t>. This </a:t>
            </a:r>
            <a:r>
              <a:rPr lang="de-DE" sz="1800" dirty="0" err="1"/>
              <a:t>can</a:t>
            </a:r>
            <a:r>
              <a:rPr lang="de-DE" sz="1800" dirty="0"/>
              <a:t> </a:t>
            </a:r>
            <a:r>
              <a:rPr lang="de-DE" sz="1800" dirty="0" err="1"/>
              <a:t>be</a:t>
            </a:r>
            <a:r>
              <a:rPr lang="de-DE" sz="1800" dirty="0"/>
              <a:t> </a:t>
            </a:r>
            <a:r>
              <a:rPr lang="de-DE" sz="1800" dirty="0" err="1"/>
              <a:t>the</a:t>
            </a:r>
            <a:r>
              <a:rPr lang="de-DE" sz="1800" dirty="0"/>
              <a:t> type of </a:t>
            </a:r>
            <a:r>
              <a:rPr lang="de-DE" sz="1800" dirty="0" err="1"/>
              <a:t>crisis</a:t>
            </a:r>
            <a:r>
              <a:rPr lang="de-DE" sz="1800" dirty="0"/>
              <a:t> and </a:t>
            </a:r>
            <a:r>
              <a:rPr lang="de-DE" sz="1800" dirty="0" err="1"/>
              <a:t>its</a:t>
            </a:r>
            <a:r>
              <a:rPr lang="de-DE" sz="1800" dirty="0"/>
              <a:t> </a:t>
            </a:r>
            <a:r>
              <a:rPr lang="de-DE" sz="1800" dirty="0" err="1"/>
              <a:t>known</a:t>
            </a:r>
            <a:r>
              <a:rPr lang="de-DE" sz="1800" dirty="0"/>
              <a:t> </a:t>
            </a:r>
            <a:r>
              <a:rPr lang="de-DE" sz="1800" dirty="0" err="1"/>
              <a:t>extent</a:t>
            </a:r>
            <a:r>
              <a:rPr lang="de-DE" sz="1800" dirty="0"/>
              <a:t>, </a:t>
            </a:r>
            <a:r>
              <a:rPr lang="de-DE" sz="1800" dirty="0" err="1"/>
              <a:t>reasons</a:t>
            </a:r>
            <a:r>
              <a:rPr lang="de-DE" sz="1800" dirty="0"/>
              <a:t> and possible </a:t>
            </a:r>
            <a:r>
              <a:rPr lang="de-DE" sz="1800" dirty="0" err="1"/>
              <a:t>solutions</a:t>
            </a:r>
            <a:r>
              <a:rPr lang="de-DE" sz="1800" dirty="0"/>
              <a:t>.</a:t>
            </a:r>
            <a:endParaRPr dirty="0"/>
          </a:p>
        </p:txBody>
      </p:sp>
      <p:sp>
        <p:nvSpPr>
          <p:cNvPr id="2181" name="Google Shape;2181;p53"/>
          <p:cNvSpPr txBox="1">
            <a:spLocks noGrp="1"/>
          </p:cNvSpPr>
          <p:nvPr>
            <p:ph type="body" idx="3"/>
          </p:nvPr>
        </p:nvSpPr>
        <p:spPr>
          <a:xfrm>
            <a:off x="1718550" y="595500"/>
            <a:ext cx="5105100" cy="127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7600"/>
              <a:buNone/>
            </a:pPr>
            <a:r>
              <a:rPr lang="de-DE" sz="3400">
                <a:solidFill>
                  <a:schemeClr val="lt1"/>
                </a:solidFill>
              </a:rPr>
              <a:t>0</a:t>
            </a:r>
            <a:r>
              <a:rPr lang="de-DE" sz="3500">
                <a:solidFill>
                  <a:schemeClr val="lt1"/>
                </a:solidFill>
              </a:rPr>
              <a:t>3 </a:t>
            </a:r>
            <a:r>
              <a:rPr lang="de-DE" sz="3500"/>
              <a:t>CREATE AN INFORMATION-HIERARCHY</a:t>
            </a:r>
            <a:endParaRPr sz="3500"/>
          </a:p>
          <a:p>
            <a:pPr marL="0" lvl="0" indent="0" algn="l" rtl="0">
              <a:lnSpc>
                <a:spcPct val="90000"/>
              </a:lnSpc>
              <a:spcBef>
                <a:spcPts val="1000"/>
              </a:spcBef>
              <a:spcAft>
                <a:spcPts val="0"/>
              </a:spcAft>
              <a:buClr>
                <a:schemeClr val="lt1"/>
              </a:buClr>
              <a:buSzPts val="3600"/>
              <a:buNone/>
            </a:pPr>
            <a:endParaRPr>
              <a:solidFill>
                <a:schemeClr val="l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pic>
        <p:nvPicPr>
          <p:cNvPr id="2186" name="Google Shape;2186;p54" descr="Ein Bild, das Person enthält.&#10;&#10;Automatisch generierte Beschreibung"/>
          <p:cNvPicPr preferRelativeResize="0">
            <a:picLocks noGrp="1"/>
          </p:cNvPicPr>
          <p:nvPr>
            <p:ph type="pic" idx="2"/>
          </p:nvPr>
        </p:nvPicPr>
        <p:blipFill rotWithShape="1">
          <a:blip r:embed="rId3">
            <a:alphaModFix/>
          </a:blip>
          <a:srcRect t="8457" b="8458"/>
          <a:stretch/>
        </p:blipFill>
        <p:spPr>
          <a:xfrm>
            <a:off x="6852062" y="228600"/>
            <a:ext cx="5105121" cy="6362700"/>
          </a:xfrm>
          <a:prstGeom prst="rect">
            <a:avLst/>
          </a:prstGeom>
          <a:solidFill>
            <a:schemeClr val="lt1"/>
          </a:solidFill>
          <a:ln>
            <a:noFill/>
          </a:ln>
        </p:spPr>
      </p:pic>
      <p:sp>
        <p:nvSpPr>
          <p:cNvPr id="2187" name="Google Shape;2187;p54"/>
          <p:cNvSpPr txBox="1">
            <a:spLocks noGrp="1"/>
          </p:cNvSpPr>
          <p:nvPr>
            <p:ph type="body" idx="1"/>
          </p:nvPr>
        </p:nvSpPr>
        <p:spPr>
          <a:xfrm>
            <a:off x="1802710" y="1231900"/>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800"/>
              <a:t>In the plan, you should agree on which people in the team will be responsible for gathering crisis-related information. This can take the form of a list of known facts about the crisis. This will prevent rumors or fake news from being spread.</a:t>
            </a:r>
            <a:br>
              <a:rPr lang="de-DE" sz="1800"/>
            </a:br>
            <a:r>
              <a:rPr lang="de-DE" sz="1800"/>
              <a:t>Agree on a deadline by which these fact lists must be compiled. Depending on the nature of the crisis, this can be within days, 24 hours or even 30 minutes.</a:t>
            </a:r>
            <a:endParaRPr sz="1800"/>
          </a:p>
        </p:txBody>
      </p:sp>
      <p:sp>
        <p:nvSpPr>
          <p:cNvPr id="2188" name="Google Shape;2188;p54"/>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solidFill>
                  <a:schemeClr val="lt1"/>
                </a:solidFill>
              </a:rPr>
              <a:t>04 ASSIGN PEOPLE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pic>
        <p:nvPicPr>
          <p:cNvPr id="2193" name="Google Shape;2193;p55" descr="Ein Bild, das Schachfigur enthält.&#10;&#10;Automatisch generierte Beschreibung"/>
          <p:cNvPicPr preferRelativeResize="0">
            <a:picLocks noGrp="1"/>
          </p:cNvPicPr>
          <p:nvPr>
            <p:ph type="pic" idx="2"/>
          </p:nvPr>
        </p:nvPicPr>
        <p:blipFill rotWithShape="1">
          <a:blip r:embed="rId3">
            <a:alphaModFix/>
          </a:blip>
          <a:srcRect l="6373" t="-299" r="46767" b="299"/>
          <a:stretch/>
        </p:blipFill>
        <p:spPr>
          <a:xfrm>
            <a:off x="6837680" y="228600"/>
            <a:ext cx="5301029" cy="6362700"/>
          </a:xfrm>
          <a:prstGeom prst="rect">
            <a:avLst/>
          </a:prstGeom>
          <a:solidFill>
            <a:schemeClr val="lt1"/>
          </a:solidFill>
          <a:ln>
            <a:noFill/>
          </a:ln>
        </p:spPr>
      </p:pic>
      <p:sp>
        <p:nvSpPr>
          <p:cNvPr id="2194" name="Google Shape;2194;p55"/>
          <p:cNvSpPr txBox="1">
            <a:spLocks noGrp="1"/>
          </p:cNvSpPr>
          <p:nvPr>
            <p:ph type="body" idx="1"/>
          </p:nvPr>
        </p:nvSpPr>
        <p:spPr>
          <a:xfrm>
            <a:off x="1802710" y="1707388"/>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800" dirty="0"/>
              <a:t>Think of </a:t>
            </a:r>
            <a:r>
              <a:rPr lang="de-DE" sz="1800" dirty="0" err="1"/>
              <a:t>exemplary</a:t>
            </a:r>
            <a:r>
              <a:rPr lang="de-DE" sz="1800" dirty="0"/>
              <a:t> </a:t>
            </a:r>
            <a:r>
              <a:rPr lang="de-DE" sz="1800" dirty="0" err="1"/>
              <a:t>crisis</a:t>
            </a:r>
            <a:r>
              <a:rPr lang="de-DE" sz="1800" dirty="0"/>
              <a:t> </a:t>
            </a:r>
            <a:r>
              <a:rPr lang="de-DE" sz="1800" dirty="0" err="1"/>
              <a:t>scenarios</a:t>
            </a:r>
            <a:r>
              <a:rPr lang="de-DE" sz="1800" dirty="0"/>
              <a:t> and </a:t>
            </a:r>
            <a:r>
              <a:rPr lang="de-DE" sz="1800" dirty="0" err="1"/>
              <a:t>evaluate</a:t>
            </a:r>
            <a:r>
              <a:rPr lang="de-DE" sz="1800" dirty="0"/>
              <a:t> </a:t>
            </a:r>
            <a:r>
              <a:rPr lang="de-DE" sz="1800" dirty="0" err="1"/>
              <a:t>them</a:t>
            </a:r>
            <a:r>
              <a:rPr lang="de-DE" sz="1800" dirty="0"/>
              <a:t> </a:t>
            </a:r>
            <a:r>
              <a:rPr lang="de-DE" sz="1800" dirty="0" err="1"/>
              <a:t>according</a:t>
            </a:r>
            <a:r>
              <a:rPr lang="de-DE" sz="1800" dirty="0"/>
              <a:t> to </a:t>
            </a:r>
            <a:r>
              <a:rPr lang="de-DE" sz="1800" dirty="0" err="1"/>
              <a:t>their</a:t>
            </a:r>
            <a:r>
              <a:rPr lang="de-DE" sz="1800" dirty="0"/>
              <a:t> </a:t>
            </a:r>
            <a:r>
              <a:rPr lang="de-DE" sz="1800" dirty="0" err="1"/>
              <a:t>probability</a:t>
            </a:r>
            <a:r>
              <a:rPr lang="de-DE" sz="1800" dirty="0"/>
              <a:t>.</a:t>
            </a:r>
            <a:br>
              <a:rPr lang="de-DE" sz="1800" dirty="0"/>
            </a:br>
            <a:r>
              <a:rPr lang="de-DE" sz="1800" dirty="0"/>
              <a:t>A </a:t>
            </a:r>
            <a:r>
              <a:rPr lang="de-DE" sz="1800" dirty="0" err="1"/>
              <a:t>crisis</a:t>
            </a:r>
            <a:r>
              <a:rPr lang="de-DE" sz="1800" dirty="0"/>
              <a:t> </a:t>
            </a:r>
            <a:r>
              <a:rPr lang="de-DE" sz="1800" dirty="0" err="1"/>
              <a:t>can</a:t>
            </a:r>
            <a:r>
              <a:rPr lang="de-DE" sz="1800" dirty="0"/>
              <a:t> </a:t>
            </a:r>
            <a:r>
              <a:rPr lang="de-DE" sz="1800" dirty="0" err="1"/>
              <a:t>overwhelm</a:t>
            </a:r>
            <a:r>
              <a:rPr lang="de-DE" sz="1800" dirty="0"/>
              <a:t> </a:t>
            </a:r>
            <a:r>
              <a:rPr lang="de-DE" sz="1800" dirty="0" err="1"/>
              <a:t>you</a:t>
            </a:r>
            <a:r>
              <a:rPr lang="de-DE" sz="1800" dirty="0"/>
              <a:t>, </a:t>
            </a:r>
            <a:r>
              <a:rPr lang="de-DE" sz="1800" dirty="0" err="1"/>
              <a:t>you</a:t>
            </a:r>
            <a:r>
              <a:rPr lang="de-DE" sz="1800" dirty="0"/>
              <a:t> will </a:t>
            </a:r>
            <a:r>
              <a:rPr lang="de-DE" sz="1800" dirty="0" err="1"/>
              <a:t>feel</a:t>
            </a:r>
            <a:r>
              <a:rPr lang="de-DE" sz="1800" dirty="0"/>
              <a:t> </a:t>
            </a:r>
            <a:r>
              <a:rPr lang="de-DE" sz="1800" dirty="0" err="1"/>
              <a:t>powerless</a:t>
            </a:r>
            <a:r>
              <a:rPr lang="de-DE" sz="1800" dirty="0"/>
              <a:t> and at </a:t>
            </a:r>
            <a:r>
              <a:rPr lang="de-DE" sz="1800" dirty="0" err="1"/>
              <a:t>the</a:t>
            </a:r>
            <a:r>
              <a:rPr lang="de-DE" sz="1800" dirty="0"/>
              <a:t> </a:t>
            </a:r>
            <a:r>
              <a:rPr lang="de-DE" sz="1800" dirty="0" err="1"/>
              <a:t>mercy</a:t>
            </a:r>
            <a:r>
              <a:rPr lang="de-DE" sz="1800" dirty="0"/>
              <a:t> of </a:t>
            </a:r>
            <a:r>
              <a:rPr lang="de-DE" sz="1800" dirty="0" err="1"/>
              <a:t>the</a:t>
            </a:r>
            <a:r>
              <a:rPr lang="de-DE" sz="1800" dirty="0"/>
              <a:t> </a:t>
            </a:r>
            <a:r>
              <a:rPr lang="de-DE" sz="1800" dirty="0" err="1"/>
              <a:t>first</a:t>
            </a:r>
            <a:r>
              <a:rPr lang="de-DE" sz="1800" dirty="0"/>
              <a:t> </a:t>
            </a:r>
            <a:r>
              <a:rPr lang="de-DE" sz="1800" dirty="0" err="1"/>
              <a:t>moment</a:t>
            </a:r>
            <a:r>
              <a:rPr lang="de-DE" sz="1800" dirty="0"/>
              <a:t>. </a:t>
            </a:r>
            <a:r>
              <a:rPr lang="de-DE" sz="1800" dirty="0" err="1"/>
              <a:t>You</a:t>
            </a:r>
            <a:r>
              <a:rPr lang="de-DE" sz="1800" dirty="0"/>
              <a:t> will find </a:t>
            </a:r>
            <a:r>
              <a:rPr lang="de-DE" sz="1800" dirty="0" err="1"/>
              <a:t>it</a:t>
            </a:r>
            <a:r>
              <a:rPr lang="de-DE" sz="1800" dirty="0"/>
              <a:t> </a:t>
            </a:r>
            <a:r>
              <a:rPr lang="de-DE" sz="1800" dirty="0" err="1"/>
              <a:t>difficult</a:t>
            </a:r>
            <a:r>
              <a:rPr lang="de-DE" sz="1800" dirty="0"/>
              <a:t> to </a:t>
            </a:r>
            <a:r>
              <a:rPr lang="de-DE" sz="1800" dirty="0" err="1"/>
              <a:t>think</a:t>
            </a:r>
            <a:r>
              <a:rPr lang="de-DE" sz="1800" dirty="0"/>
              <a:t> </a:t>
            </a:r>
            <a:r>
              <a:rPr lang="de-DE" sz="1800" dirty="0" err="1"/>
              <a:t>structured</a:t>
            </a:r>
            <a:r>
              <a:rPr lang="de-DE" sz="1800" dirty="0"/>
              <a:t> </a:t>
            </a:r>
            <a:r>
              <a:rPr lang="de-DE" sz="1800" dirty="0" err="1"/>
              <a:t>thoughts</a:t>
            </a:r>
            <a:r>
              <a:rPr lang="de-DE" sz="1800" dirty="0"/>
              <a:t> - at </a:t>
            </a:r>
            <a:r>
              <a:rPr lang="de-DE" sz="1800" dirty="0" err="1"/>
              <a:t>the</a:t>
            </a:r>
            <a:r>
              <a:rPr lang="de-DE" sz="1800" dirty="0"/>
              <a:t> same time </a:t>
            </a:r>
            <a:r>
              <a:rPr lang="de-DE" sz="1800" dirty="0" err="1"/>
              <a:t>you</a:t>
            </a:r>
            <a:r>
              <a:rPr lang="de-DE" sz="1800" dirty="0"/>
              <a:t> will </a:t>
            </a:r>
            <a:r>
              <a:rPr lang="de-DE" sz="1800" dirty="0" err="1"/>
              <a:t>have</a:t>
            </a:r>
            <a:r>
              <a:rPr lang="de-DE" sz="1800" dirty="0"/>
              <a:t> to </a:t>
            </a:r>
            <a:r>
              <a:rPr lang="de-DE" sz="1800" dirty="0" err="1"/>
              <a:t>react</a:t>
            </a:r>
            <a:r>
              <a:rPr lang="de-DE" sz="1800" dirty="0"/>
              <a:t> </a:t>
            </a:r>
            <a:r>
              <a:rPr lang="de-DE" sz="1800" dirty="0" err="1"/>
              <a:t>quickly</a:t>
            </a:r>
            <a:r>
              <a:rPr lang="de-DE" sz="1800" dirty="0"/>
              <a:t> to </a:t>
            </a:r>
            <a:r>
              <a:rPr lang="de-DE" sz="1800" dirty="0" err="1"/>
              <a:t>requests</a:t>
            </a:r>
            <a:r>
              <a:rPr lang="de-DE" sz="1800" dirty="0"/>
              <a:t>. </a:t>
            </a:r>
            <a:r>
              <a:rPr lang="de-DE" sz="1800" dirty="0" err="1"/>
              <a:t>Prepare</a:t>
            </a:r>
            <a:r>
              <a:rPr lang="de-DE" sz="1800" dirty="0"/>
              <a:t> </a:t>
            </a:r>
            <a:r>
              <a:rPr lang="de-DE" sz="1800" dirty="0" err="1"/>
              <a:t>yourself</a:t>
            </a:r>
            <a:r>
              <a:rPr lang="de-DE" sz="1800" dirty="0"/>
              <a:t> </a:t>
            </a:r>
            <a:r>
              <a:rPr lang="de-DE" sz="1800" dirty="0" err="1"/>
              <a:t>by</a:t>
            </a:r>
            <a:r>
              <a:rPr lang="de-DE" sz="1800" dirty="0"/>
              <a:t> </a:t>
            </a:r>
            <a:r>
              <a:rPr lang="de-DE" sz="1800" dirty="0" err="1"/>
              <a:t>getting</a:t>
            </a:r>
            <a:r>
              <a:rPr lang="de-DE" sz="1800" dirty="0"/>
              <a:t> an </a:t>
            </a:r>
            <a:r>
              <a:rPr lang="de-DE" sz="1800" dirty="0" err="1"/>
              <a:t>overview</a:t>
            </a:r>
            <a:r>
              <a:rPr lang="de-DE" sz="1800" dirty="0"/>
              <a:t> in </a:t>
            </a:r>
            <a:r>
              <a:rPr lang="de-DE" sz="1800" dirty="0" err="1"/>
              <a:t>advance</a:t>
            </a:r>
            <a:r>
              <a:rPr lang="de-DE" sz="1800" dirty="0"/>
              <a:t>. </a:t>
            </a:r>
            <a:r>
              <a:rPr lang="de-DE" sz="1800" dirty="0" err="1"/>
              <a:t>Consider</a:t>
            </a:r>
            <a:r>
              <a:rPr lang="de-DE" sz="1800" dirty="0"/>
              <a:t> </a:t>
            </a:r>
            <a:r>
              <a:rPr lang="de-DE" sz="1800" dirty="0" err="1"/>
              <a:t>scenarios</a:t>
            </a:r>
            <a:r>
              <a:rPr lang="de-DE" sz="1800" dirty="0"/>
              <a:t> such </a:t>
            </a:r>
            <a:r>
              <a:rPr lang="de-DE" sz="1800" dirty="0" err="1"/>
              <a:t>as</a:t>
            </a:r>
            <a:r>
              <a:rPr lang="de-DE" sz="1800" dirty="0"/>
              <a:t> </a:t>
            </a:r>
            <a:r>
              <a:rPr lang="de-DE" sz="1800" dirty="0" err="1"/>
              <a:t>pandemics</a:t>
            </a:r>
            <a:r>
              <a:rPr lang="de-DE" sz="1800" dirty="0"/>
              <a:t>, </a:t>
            </a:r>
            <a:r>
              <a:rPr lang="de-DE" sz="1800" dirty="0" err="1"/>
              <a:t>natural</a:t>
            </a:r>
            <a:r>
              <a:rPr lang="de-DE" sz="1800" dirty="0"/>
              <a:t> </a:t>
            </a:r>
            <a:r>
              <a:rPr lang="de-DE" sz="1800" dirty="0" err="1"/>
              <a:t>disasters</a:t>
            </a:r>
            <a:r>
              <a:rPr lang="de-DE" sz="1800" dirty="0"/>
              <a:t>, </a:t>
            </a:r>
            <a:r>
              <a:rPr lang="de-DE" sz="1800" dirty="0" err="1"/>
              <a:t>customer</a:t>
            </a:r>
            <a:r>
              <a:rPr lang="de-DE" sz="1800" dirty="0"/>
              <a:t> </a:t>
            </a:r>
            <a:r>
              <a:rPr lang="de-DE" sz="1800" dirty="0" err="1"/>
              <a:t>injury</a:t>
            </a:r>
            <a:r>
              <a:rPr lang="de-DE" sz="1800" dirty="0"/>
              <a:t>, sick </a:t>
            </a:r>
            <a:r>
              <a:rPr lang="de-DE" sz="1800" dirty="0" err="1"/>
              <a:t>leave</a:t>
            </a:r>
            <a:r>
              <a:rPr lang="de-DE" sz="1800" dirty="0"/>
              <a:t>, etc.</a:t>
            </a:r>
            <a:br>
              <a:rPr lang="de-DE" sz="1800" dirty="0"/>
            </a:br>
            <a:endParaRPr sz="1800" dirty="0"/>
          </a:p>
        </p:txBody>
      </p:sp>
      <p:sp>
        <p:nvSpPr>
          <p:cNvPr id="2195" name="Google Shape;2195;p55"/>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a:solidFill>
                  <a:schemeClr val="lt1"/>
                </a:solidFill>
              </a:rPr>
              <a:t>05 EXAMPLE CRISIS SCENARIOS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99"/>
        <p:cNvGrpSpPr/>
        <p:nvPr/>
      </p:nvGrpSpPr>
      <p:grpSpPr>
        <a:xfrm>
          <a:off x="0" y="0"/>
          <a:ext cx="0" cy="0"/>
          <a:chOff x="0" y="0"/>
          <a:chExt cx="0" cy="0"/>
        </a:xfrm>
      </p:grpSpPr>
      <p:pic>
        <p:nvPicPr>
          <p:cNvPr id="2200" name="Google Shape;2200;p56"/>
          <p:cNvPicPr preferRelativeResize="0">
            <a:picLocks noGrp="1"/>
          </p:cNvPicPr>
          <p:nvPr>
            <p:ph type="pic" idx="2"/>
          </p:nvPr>
        </p:nvPicPr>
        <p:blipFill rotWithShape="1">
          <a:blip r:embed="rId3">
            <a:alphaModFix/>
          </a:blip>
          <a:srcRect t="8402" b="8402"/>
          <a:stretch/>
        </p:blipFill>
        <p:spPr>
          <a:xfrm>
            <a:off x="6852062" y="228600"/>
            <a:ext cx="5105121" cy="6362700"/>
          </a:xfrm>
          <a:prstGeom prst="rect">
            <a:avLst/>
          </a:prstGeom>
          <a:solidFill>
            <a:schemeClr val="lt1"/>
          </a:solidFill>
          <a:ln>
            <a:noFill/>
          </a:ln>
        </p:spPr>
      </p:pic>
      <p:sp>
        <p:nvSpPr>
          <p:cNvPr id="2201" name="Google Shape;2201;p56"/>
          <p:cNvSpPr txBox="1">
            <a:spLocks noGrp="1"/>
          </p:cNvSpPr>
          <p:nvPr>
            <p:ph type="body" idx="1"/>
          </p:nvPr>
        </p:nvSpPr>
        <p:spPr>
          <a:xfrm>
            <a:off x="1802710" y="1707388"/>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800" dirty="0"/>
              <a:t>In </a:t>
            </a:r>
            <a:r>
              <a:rPr lang="de-DE" sz="1800" dirty="0" err="1"/>
              <a:t>any</a:t>
            </a:r>
            <a:r>
              <a:rPr lang="de-DE" sz="1800" dirty="0"/>
              <a:t> </a:t>
            </a:r>
            <a:r>
              <a:rPr lang="de-DE" sz="1800" dirty="0" err="1"/>
              <a:t>crisis</a:t>
            </a:r>
            <a:r>
              <a:rPr lang="de-DE" sz="1800" dirty="0"/>
              <a:t> - </a:t>
            </a:r>
            <a:r>
              <a:rPr lang="de-DE" sz="1800" dirty="0" err="1"/>
              <a:t>no</a:t>
            </a:r>
            <a:r>
              <a:rPr lang="de-DE" sz="1800" dirty="0"/>
              <a:t> matter </a:t>
            </a:r>
            <a:r>
              <a:rPr lang="de-DE" sz="1800" dirty="0" err="1"/>
              <a:t>how</a:t>
            </a:r>
            <a:r>
              <a:rPr lang="de-DE" sz="1800" dirty="0"/>
              <a:t> </a:t>
            </a:r>
            <a:r>
              <a:rPr lang="de-DE" sz="1800" dirty="0" err="1"/>
              <a:t>big</a:t>
            </a:r>
            <a:r>
              <a:rPr lang="de-DE" sz="1800" dirty="0"/>
              <a:t> </a:t>
            </a:r>
            <a:r>
              <a:rPr lang="de-DE" sz="1800" dirty="0" err="1"/>
              <a:t>or</a:t>
            </a:r>
            <a:r>
              <a:rPr lang="de-DE" sz="1800" dirty="0"/>
              <a:t> </a:t>
            </a:r>
            <a:r>
              <a:rPr lang="de-DE" sz="1800" dirty="0" err="1"/>
              <a:t>small</a:t>
            </a:r>
            <a:r>
              <a:rPr lang="de-DE" sz="1800" dirty="0"/>
              <a:t> - </a:t>
            </a:r>
            <a:r>
              <a:rPr lang="de-DE" sz="1800" dirty="0" err="1"/>
              <a:t>people</a:t>
            </a:r>
            <a:r>
              <a:rPr lang="de-DE" sz="1800" dirty="0"/>
              <a:t> will </a:t>
            </a:r>
            <a:r>
              <a:rPr lang="de-DE" sz="1800" dirty="0" err="1"/>
              <a:t>ask</a:t>
            </a:r>
            <a:r>
              <a:rPr lang="de-DE" sz="1800" dirty="0"/>
              <a:t> </a:t>
            </a:r>
            <a:r>
              <a:rPr lang="de-DE" sz="1800" dirty="0" err="1"/>
              <a:t>questions</a:t>
            </a:r>
            <a:r>
              <a:rPr lang="de-DE" sz="1800" dirty="0"/>
              <a:t>. </a:t>
            </a:r>
            <a:r>
              <a:rPr lang="de-DE" sz="1800" dirty="0" err="1"/>
              <a:t>They</a:t>
            </a:r>
            <a:r>
              <a:rPr lang="de-DE" sz="1800" dirty="0"/>
              <a:t> </a:t>
            </a:r>
            <a:r>
              <a:rPr lang="de-DE" sz="1800" dirty="0" err="1"/>
              <a:t>may</a:t>
            </a:r>
            <a:r>
              <a:rPr lang="de-DE" sz="1800" dirty="0"/>
              <a:t> </a:t>
            </a:r>
            <a:r>
              <a:rPr lang="de-DE" sz="1800" dirty="0" err="1"/>
              <a:t>be</a:t>
            </a:r>
            <a:r>
              <a:rPr lang="de-DE" sz="1800" dirty="0"/>
              <a:t> </a:t>
            </a:r>
            <a:r>
              <a:rPr lang="de-DE" sz="1800" dirty="0" err="1"/>
              <a:t>customers</a:t>
            </a:r>
            <a:r>
              <a:rPr lang="de-DE" sz="1800" dirty="0"/>
              <a:t>, </a:t>
            </a:r>
            <a:r>
              <a:rPr lang="de-DE" sz="1800" dirty="0" err="1"/>
              <a:t>employees</a:t>
            </a:r>
            <a:r>
              <a:rPr lang="de-DE" sz="1800" dirty="0"/>
              <a:t> </a:t>
            </a:r>
            <a:r>
              <a:rPr lang="de-DE" sz="1800" dirty="0" err="1"/>
              <a:t>or</a:t>
            </a:r>
            <a:r>
              <a:rPr lang="de-DE" sz="1800" dirty="0"/>
              <a:t> </a:t>
            </a:r>
            <a:r>
              <a:rPr lang="de-DE" sz="1800" dirty="0" err="1"/>
              <a:t>business</a:t>
            </a:r>
            <a:r>
              <a:rPr lang="de-DE" sz="1800" dirty="0"/>
              <a:t> </a:t>
            </a:r>
            <a:r>
              <a:rPr lang="de-DE" sz="1800" dirty="0" err="1"/>
              <a:t>partners</a:t>
            </a:r>
            <a:r>
              <a:rPr lang="de-DE" sz="1800" dirty="0"/>
              <a:t> - </a:t>
            </a:r>
            <a:r>
              <a:rPr lang="de-DE" sz="1800" dirty="0" err="1"/>
              <a:t>they</a:t>
            </a:r>
            <a:r>
              <a:rPr lang="de-DE" sz="1800" dirty="0"/>
              <a:t> will </a:t>
            </a:r>
            <a:r>
              <a:rPr lang="de-DE" sz="1800" dirty="0" err="1"/>
              <a:t>quickly</a:t>
            </a:r>
            <a:r>
              <a:rPr lang="de-DE" sz="1800" dirty="0"/>
              <a:t> </a:t>
            </a:r>
            <a:r>
              <a:rPr lang="de-DE" sz="1800" dirty="0" err="1"/>
              <a:t>want</a:t>
            </a:r>
            <a:r>
              <a:rPr lang="de-DE" sz="1800" dirty="0"/>
              <a:t> to </a:t>
            </a:r>
            <a:r>
              <a:rPr lang="de-DE" sz="1800" dirty="0" err="1"/>
              <a:t>know</a:t>
            </a:r>
            <a:r>
              <a:rPr lang="de-DE" sz="1800" dirty="0"/>
              <a:t> </a:t>
            </a:r>
            <a:r>
              <a:rPr lang="de-DE" sz="1800" dirty="0" err="1"/>
              <a:t>the</a:t>
            </a:r>
            <a:r>
              <a:rPr lang="de-DE" sz="1800" dirty="0"/>
              <a:t> </a:t>
            </a:r>
            <a:r>
              <a:rPr lang="de-DE" sz="1800" dirty="0" err="1"/>
              <a:t>truth</a:t>
            </a:r>
            <a:r>
              <a:rPr lang="de-DE" sz="1800" dirty="0"/>
              <a:t> - and </a:t>
            </a:r>
            <a:r>
              <a:rPr lang="de-DE" sz="1800" dirty="0" err="1"/>
              <a:t>you</a:t>
            </a:r>
            <a:r>
              <a:rPr lang="de-DE" sz="1800" dirty="0"/>
              <a:t> will </a:t>
            </a:r>
            <a:r>
              <a:rPr lang="de-DE" sz="1800" dirty="0" err="1"/>
              <a:t>be</a:t>
            </a:r>
            <a:r>
              <a:rPr lang="de-DE" sz="1800" dirty="0"/>
              <a:t> </a:t>
            </a:r>
            <a:r>
              <a:rPr lang="de-DE" sz="1800" dirty="0" err="1"/>
              <a:t>considered</a:t>
            </a:r>
            <a:r>
              <a:rPr lang="de-DE" sz="1800" dirty="0"/>
              <a:t> </a:t>
            </a:r>
            <a:r>
              <a:rPr lang="de-DE" sz="1800" dirty="0" err="1"/>
              <a:t>guilty</a:t>
            </a:r>
            <a:r>
              <a:rPr lang="de-DE" sz="1800" dirty="0"/>
              <a:t> </a:t>
            </a:r>
            <a:r>
              <a:rPr lang="de-DE" sz="1800" dirty="0" err="1"/>
              <a:t>for</a:t>
            </a:r>
            <a:r>
              <a:rPr lang="de-DE" sz="1800" dirty="0"/>
              <a:t> </a:t>
            </a:r>
            <a:r>
              <a:rPr lang="de-DE" sz="1800" dirty="0" err="1"/>
              <a:t>the</a:t>
            </a:r>
            <a:r>
              <a:rPr lang="de-DE" sz="1800" dirty="0"/>
              <a:t> time </a:t>
            </a:r>
            <a:r>
              <a:rPr lang="de-DE" sz="1800" dirty="0" err="1"/>
              <a:t>being</a:t>
            </a:r>
            <a:r>
              <a:rPr lang="de-DE" sz="1800" dirty="0"/>
              <a:t> </a:t>
            </a:r>
            <a:r>
              <a:rPr lang="de-DE" sz="1800" dirty="0" err="1"/>
              <a:t>until</a:t>
            </a:r>
            <a:r>
              <a:rPr lang="de-DE" sz="1800" dirty="0"/>
              <a:t> </a:t>
            </a:r>
            <a:r>
              <a:rPr lang="de-DE" sz="1800" dirty="0" err="1"/>
              <a:t>proven</a:t>
            </a:r>
            <a:r>
              <a:rPr lang="de-DE" sz="1800" dirty="0"/>
              <a:t> </a:t>
            </a:r>
            <a:r>
              <a:rPr lang="de-DE" sz="1800" dirty="0" err="1"/>
              <a:t>otherwise</a:t>
            </a:r>
            <a:r>
              <a:rPr lang="de-DE" sz="1800" dirty="0"/>
              <a:t>.</a:t>
            </a:r>
            <a:br>
              <a:rPr lang="de-DE" sz="1800" dirty="0"/>
            </a:br>
            <a:r>
              <a:rPr lang="de-DE" sz="1800" dirty="0"/>
              <a:t>Crisis </a:t>
            </a:r>
            <a:r>
              <a:rPr lang="de-DE" sz="1800" dirty="0" err="1"/>
              <a:t>communication</a:t>
            </a:r>
            <a:r>
              <a:rPr lang="de-DE" sz="1800" dirty="0"/>
              <a:t> </a:t>
            </a:r>
            <a:r>
              <a:rPr lang="de-DE" sz="1800" dirty="0" err="1"/>
              <a:t>plans</a:t>
            </a:r>
            <a:r>
              <a:rPr lang="de-DE" sz="1800" dirty="0"/>
              <a:t> </a:t>
            </a:r>
            <a:r>
              <a:rPr lang="de-DE" sz="1800" dirty="0" err="1"/>
              <a:t>can</a:t>
            </a:r>
            <a:r>
              <a:rPr lang="de-DE" sz="1800" dirty="0"/>
              <a:t> </a:t>
            </a:r>
            <a:r>
              <a:rPr lang="de-DE" sz="1800" dirty="0" err="1"/>
              <a:t>then</a:t>
            </a:r>
            <a:r>
              <a:rPr lang="de-DE" sz="1800" dirty="0"/>
              <a:t> </a:t>
            </a:r>
            <a:r>
              <a:rPr lang="de-DE" sz="1800" dirty="0" err="1"/>
              <a:t>help</a:t>
            </a:r>
            <a:r>
              <a:rPr lang="de-DE" sz="1800" dirty="0"/>
              <a:t> </a:t>
            </a:r>
            <a:r>
              <a:rPr lang="de-DE" sz="1800" dirty="0" err="1"/>
              <a:t>you</a:t>
            </a:r>
            <a:r>
              <a:rPr lang="de-DE" sz="1800" dirty="0"/>
              <a:t> </a:t>
            </a:r>
            <a:r>
              <a:rPr lang="de-DE" sz="1800" dirty="0" err="1"/>
              <a:t>answer</a:t>
            </a:r>
            <a:r>
              <a:rPr lang="de-DE" sz="1800" dirty="0"/>
              <a:t> </a:t>
            </a:r>
            <a:r>
              <a:rPr lang="de-DE" sz="1800" dirty="0" err="1"/>
              <a:t>the</a:t>
            </a:r>
            <a:r>
              <a:rPr lang="de-DE" sz="1800" dirty="0"/>
              <a:t> </a:t>
            </a:r>
            <a:r>
              <a:rPr lang="de-DE" sz="1800" dirty="0" err="1"/>
              <a:t>questions</a:t>
            </a:r>
            <a:r>
              <a:rPr lang="de-DE" sz="1800" dirty="0"/>
              <a:t> </a:t>
            </a:r>
            <a:r>
              <a:rPr lang="de-DE" sz="1800" dirty="0" err="1"/>
              <a:t>you</a:t>
            </a:r>
            <a:r>
              <a:rPr lang="de-DE" sz="1800" dirty="0"/>
              <a:t> </a:t>
            </a:r>
            <a:r>
              <a:rPr lang="de-DE" sz="1800" dirty="0" err="1"/>
              <a:t>are</a:t>
            </a:r>
            <a:r>
              <a:rPr lang="de-DE" sz="1800" dirty="0"/>
              <a:t> </a:t>
            </a:r>
            <a:r>
              <a:rPr lang="de-DE" sz="1800" dirty="0" err="1"/>
              <a:t>likely</a:t>
            </a:r>
            <a:r>
              <a:rPr lang="de-DE" sz="1800" dirty="0"/>
              <a:t> to </a:t>
            </a:r>
            <a:r>
              <a:rPr lang="de-DE" sz="1800" dirty="0" err="1"/>
              <a:t>be</a:t>
            </a:r>
            <a:r>
              <a:rPr lang="de-DE" sz="1800" dirty="0"/>
              <a:t> </a:t>
            </a:r>
            <a:r>
              <a:rPr lang="de-DE" sz="1800" dirty="0" err="1"/>
              <a:t>asked</a:t>
            </a:r>
            <a:r>
              <a:rPr lang="de-DE" sz="1800" dirty="0"/>
              <a:t> </a:t>
            </a:r>
            <a:r>
              <a:rPr lang="de-DE" sz="1800" dirty="0" err="1"/>
              <a:t>when</a:t>
            </a:r>
            <a:r>
              <a:rPr lang="de-DE" sz="1800" dirty="0"/>
              <a:t> a </a:t>
            </a:r>
            <a:r>
              <a:rPr lang="de-DE" sz="1800" dirty="0" err="1"/>
              <a:t>crisis</a:t>
            </a:r>
            <a:r>
              <a:rPr lang="de-DE" sz="1800" dirty="0"/>
              <a:t> </a:t>
            </a:r>
            <a:r>
              <a:rPr lang="de-DE" sz="1800" dirty="0" err="1"/>
              <a:t>occurs</a:t>
            </a:r>
            <a:r>
              <a:rPr lang="de-DE" sz="1800" dirty="0"/>
              <a:t>. Think </a:t>
            </a:r>
            <a:r>
              <a:rPr lang="de-DE" sz="1800" dirty="0" err="1"/>
              <a:t>about</a:t>
            </a:r>
            <a:r>
              <a:rPr lang="de-DE" sz="1800" dirty="0"/>
              <a:t> possible </a:t>
            </a:r>
            <a:r>
              <a:rPr lang="de-DE" sz="1800" dirty="0" err="1"/>
              <a:t>questions</a:t>
            </a:r>
            <a:r>
              <a:rPr lang="de-DE" sz="1800" dirty="0"/>
              <a:t> and potential </a:t>
            </a:r>
            <a:r>
              <a:rPr lang="de-DE" sz="1800" dirty="0" err="1"/>
              <a:t>ones</a:t>
            </a:r>
            <a:r>
              <a:rPr lang="de-DE" sz="1800" dirty="0"/>
              <a:t> in </a:t>
            </a:r>
            <a:r>
              <a:rPr lang="de-DE" sz="1800" dirty="0" err="1"/>
              <a:t>advance</a:t>
            </a:r>
            <a:r>
              <a:rPr lang="de-DE" sz="1800" dirty="0"/>
              <a:t>. </a:t>
            </a:r>
            <a:r>
              <a:rPr lang="de-DE" sz="1800" dirty="0" err="1"/>
              <a:t>For</a:t>
            </a:r>
            <a:r>
              <a:rPr lang="de-DE" sz="1800" dirty="0"/>
              <a:t> </a:t>
            </a:r>
            <a:r>
              <a:rPr lang="de-DE" sz="1800" dirty="0" err="1"/>
              <a:t>example</a:t>
            </a:r>
            <a:r>
              <a:rPr lang="de-DE" sz="1800" dirty="0"/>
              <a:t>, </a:t>
            </a:r>
            <a:r>
              <a:rPr lang="de-DE" sz="1800" dirty="0" err="1"/>
              <a:t>if</a:t>
            </a:r>
            <a:r>
              <a:rPr lang="de-DE" sz="1800" dirty="0"/>
              <a:t> </a:t>
            </a:r>
            <a:r>
              <a:rPr lang="de-DE" sz="1800" dirty="0" err="1"/>
              <a:t>your</a:t>
            </a:r>
            <a:r>
              <a:rPr lang="de-DE" sz="1800" dirty="0"/>
              <a:t> </a:t>
            </a:r>
            <a:r>
              <a:rPr lang="de-DE" sz="1800" dirty="0" err="1"/>
              <a:t>company</a:t>
            </a:r>
            <a:r>
              <a:rPr lang="de-DE" sz="1800" dirty="0"/>
              <a:t> </a:t>
            </a:r>
            <a:r>
              <a:rPr lang="de-DE" sz="1800" dirty="0" err="1"/>
              <a:t>has</a:t>
            </a:r>
            <a:r>
              <a:rPr lang="de-DE" sz="1800" dirty="0"/>
              <a:t> to </a:t>
            </a:r>
            <a:r>
              <a:rPr lang="de-DE" sz="1800" dirty="0" err="1"/>
              <a:t>cancel</a:t>
            </a:r>
            <a:r>
              <a:rPr lang="de-DE" sz="1800" dirty="0"/>
              <a:t> </a:t>
            </a:r>
            <a:r>
              <a:rPr lang="de-DE" sz="1800" dirty="0" err="1"/>
              <a:t>trips</a:t>
            </a:r>
            <a:r>
              <a:rPr lang="de-DE" sz="1800" dirty="0"/>
              <a:t> due to </a:t>
            </a:r>
            <a:r>
              <a:rPr lang="de-DE" sz="1800" dirty="0" err="1"/>
              <a:t>illness</a:t>
            </a:r>
            <a:r>
              <a:rPr lang="de-DE" sz="1800" dirty="0"/>
              <a:t>, </a:t>
            </a:r>
            <a:r>
              <a:rPr lang="de-DE" sz="1800" dirty="0" err="1"/>
              <a:t>you</a:t>
            </a:r>
            <a:r>
              <a:rPr lang="de-DE" sz="1800" dirty="0"/>
              <a:t> </a:t>
            </a:r>
            <a:r>
              <a:rPr lang="de-DE" sz="1800" dirty="0" err="1"/>
              <a:t>might</a:t>
            </a:r>
            <a:r>
              <a:rPr lang="de-DE" sz="1800" dirty="0"/>
              <a:t> </a:t>
            </a:r>
            <a:r>
              <a:rPr lang="de-DE" sz="1800" dirty="0" err="1"/>
              <a:t>be</a:t>
            </a:r>
            <a:r>
              <a:rPr lang="de-DE" sz="1800" dirty="0"/>
              <a:t> </a:t>
            </a:r>
            <a:r>
              <a:rPr lang="de-DE" sz="1800" dirty="0" err="1"/>
              <a:t>asked</a:t>
            </a:r>
            <a:r>
              <a:rPr lang="de-DE" sz="1800" dirty="0"/>
              <a:t> </a:t>
            </a:r>
            <a:r>
              <a:rPr lang="de-DE" sz="1800" dirty="0" err="1"/>
              <a:t>the</a:t>
            </a:r>
            <a:r>
              <a:rPr lang="de-DE" sz="1800" dirty="0"/>
              <a:t> </a:t>
            </a:r>
            <a:r>
              <a:rPr lang="de-DE" sz="1800" dirty="0" err="1"/>
              <a:t>following</a:t>
            </a:r>
            <a:r>
              <a:rPr lang="de-DE" sz="1800" dirty="0"/>
              <a:t> </a:t>
            </a:r>
            <a:r>
              <a:rPr lang="de-DE" sz="1800" dirty="0" err="1"/>
              <a:t>questions</a:t>
            </a:r>
            <a:r>
              <a:rPr lang="de-DE" sz="1800" dirty="0"/>
              <a:t>: "</a:t>
            </a:r>
            <a:r>
              <a:rPr lang="de-DE" sz="1800" dirty="0" err="1"/>
              <a:t>How</a:t>
            </a:r>
            <a:r>
              <a:rPr lang="de-DE" sz="1800" dirty="0"/>
              <a:t> will I </a:t>
            </a:r>
            <a:r>
              <a:rPr lang="de-DE" sz="1800" dirty="0" err="1"/>
              <a:t>get</a:t>
            </a:r>
            <a:r>
              <a:rPr lang="de-DE" sz="1800" dirty="0"/>
              <a:t> </a:t>
            </a:r>
            <a:r>
              <a:rPr lang="de-DE" sz="1800" dirty="0" err="1"/>
              <a:t>my</a:t>
            </a:r>
            <a:r>
              <a:rPr lang="de-DE" sz="1800" dirty="0"/>
              <a:t> </a:t>
            </a:r>
            <a:r>
              <a:rPr lang="de-DE" sz="1800" dirty="0" err="1"/>
              <a:t>money</a:t>
            </a:r>
            <a:r>
              <a:rPr lang="de-DE" sz="1800" dirty="0"/>
              <a:t> back?" and "Are </a:t>
            </a:r>
            <a:r>
              <a:rPr lang="de-DE" sz="1800" dirty="0" err="1"/>
              <a:t>there</a:t>
            </a:r>
            <a:r>
              <a:rPr lang="de-DE" sz="1800" dirty="0"/>
              <a:t> alternative </a:t>
            </a:r>
            <a:r>
              <a:rPr lang="de-DE" sz="1800" dirty="0" err="1"/>
              <a:t>dates</a:t>
            </a:r>
            <a:r>
              <a:rPr lang="de-DE" sz="1800" dirty="0"/>
              <a:t>?“</a:t>
            </a:r>
            <a:endParaRPr sz="1800" dirty="0"/>
          </a:p>
        </p:txBody>
      </p:sp>
      <p:sp>
        <p:nvSpPr>
          <p:cNvPr id="2202" name="Google Shape;2202;p56"/>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a:solidFill>
                  <a:schemeClr val="lt1"/>
                </a:solidFill>
              </a:rPr>
              <a:t>06 </a:t>
            </a:r>
            <a:r>
              <a:rPr lang="de-DE" sz="3600"/>
              <a:t>IDENTIFY &amp; ANSWER QUESTIONS</a:t>
            </a:r>
            <a:endParaRPr/>
          </a:p>
          <a:p>
            <a:pPr marL="0" lvl="0" indent="0" algn="l" rtl="0">
              <a:lnSpc>
                <a:spcPct val="90000"/>
              </a:lnSpc>
              <a:spcBef>
                <a:spcPts val="1000"/>
              </a:spcBef>
              <a:spcAft>
                <a:spcPts val="0"/>
              </a:spcAft>
              <a:buClr>
                <a:schemeClr val="lt1"/>
              </a:buClr>
              <a:buSzPts val="3600"/>
              <a:buNone/>
            </a:pP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8" name="Google Shape;1228;p6"/>
          <p:cNvSpPr txBox="1">
            <a:spLocks noGrp="1"/>
          </p:cNvSpPr>
          <p:nvPr>
            <p:ph type="body" idx="1"/>
          </p:nvPr>
        </p:nvSpPr>
        <p:spPr>
          <a:xfrm>
            <a:off x="1718561" y="2200570"/>
            <a:ext cx="5301999" cy="37490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27954"/>
              </a:buClr>
              <a:buSzPts val="1900"/>
              <a:buNone/>
            </a:pPr>
            <a:r>
              <a:rPr lang="de-DE" sz="1900" dirty="0"/>
              <a:t>The </a:t>
            </a:r>
            <a:r>
              <a:rPr lang="de-DE" sz="1900" dirty="0" err="1"/>
              <a:t>management</a:t>
            </a:r>
            <a:r>
              <a:rPr lang="de-DE" sz="1900" dirty="0"/>
              <a:t> of </a:t>
            </a:r>
            <a:r>
              <a:rPr lang="de-DE" sz="1900" dirty="0" err="1"/>
              <a:t>the</a:t>
            </a:r>
            <a:r>
              <a:rPr lang="de-DE" sz="1900" dirty="0"/>
              <a:t> </a:t>
            </a:r>
            <a:r>
              <a:rPr lang="de-DE" sz="1900" dirty="0" err="1"/>
              <a:t>entire</a:t>
            </a:r>
            <a:r>
              <a:rPr lang="de-DE" sz="1900" dirty="0"/>
              <a:t> </a:t>
            </a:r>
            <a:r>
              <a:rPr lang="de-DE" sz="1900" dirty="0" err="1"/>
              <a:t>production</a:t>
            </a:r>
            <a:r>
              <a:rPr lang="de-DE" sz="1900" dirty="0"/>
              <a:t> and </a:t>
            </a:r>
            <a:r>
              <a:rPr lang="de-DE" sz="1900" dirty="0" err="1"/>
              <a:t>service</a:t>
            </a:r>
            <a:r>
              <a:rPr lang="de-DE" sz="1900" dirty="0"/>
              <a:t> </a:t>
            </a:r>
            <a:r>
              <a:rPr lang="de-DE" sz="1900" dirty="0" err="1"/>
              <a:t>processes</a:t>
            </a:r>
            <a:r>
              <a:rPr lang="de-DE" sz="1900" dirty="0"/>
              <a:t> </a:t>
            </a:r>
            <a:r>
              <a:rPr lang="de-DE" sz="1900" dirty="0" err="1"/>
              <a:t>is</a:t>
            </a:r>
            <a:r>
              <a:rPr lang="de-DE" sz="1900" dirty="0"/>
              <a:t> a </a:t>
            </a:r>
            <a:r>
              <a:rPr lang="de-DE" sz="1900" dirty="0" err="1"/>
              <a:t>central</a:t>
            </a:r>
            <a:r>
              <a:rPr lang="de-DE" sz="1900" dirty="0"/>
              <a:t> </a:t>
            </a:r>
            <a:r>
              <a:rPr lang="de-DE" sz="1900" dirty="0" err="1"/>
              <a:t>corporate</a:t>
            </a:r>
            <a:r>
              <a:rPr lang="de-DE" sz="1900" dirty="0"/>
              <a:t> </a:t>
            </a:r>
            <a:r>
              <a:rPr lang="de-DE" sz="1900" dirty="0" err="1"/>
              <a:t>function</a:t>
            </a:r>
            <a:r>
              <a:rPr lang="de-DE" sz="1900" dirty="0"/>
              <a:t> - </a:t>
            </a:r>
            <a:r>
              <a:rPr lang="de-DE" sz="1900" dirty="0" err="1"/>
              <a:t>regardless</a:t>
            </a:r>
            <a:r>
              <a:rPr lang="de-DE" sz="1900" dirty="0"/>
              <a:t> of </a:t>
            </a:r>
            <a:r>
              <a:rPr lang="de-DE" sz="1900" dirty="0" err="1"/>
              <a:t>whether</a:t>
            </a:r>
            <a:r>
              <a:rPr lang="de-DE" sz="1900" dirty="0"/>
              <a:t> </a:t>
            </a:r>
            <a:r>
              <a:rPr lang="de-DE" sz="1900" dirty="0" err="1"/>
              <a:t>physical</a:t>
            </a:r>
            <a:r>
              <a:rPr lang="de-DE" sz="1900" dirty="0"/>
              <a:t> </a:t>
            </a:r>
            <a:r>
              <a:rPr lang="de-DE" sz="1900" dirty="0" err="1"/>
              <a:t>products</a:t>
            </a:r>
            <a:r>
              <a:rPr lang="de-DE" sz="1900" dirty="0"/>
              <a:t> </a:t>
            </a:r>
            <a:r>
              <a:rPr lang="de-DE" sz="1900" dirty="0" err="1"/>
              <a:t>or</a:t>
            </a:r>
            <a:r>
              <a:rPr lang="de-DE" sz="1900" dirty="0"/>
              <a:t> </a:t>
            </a:r>
            <a:r>
              <a:rPr lang="de-DE" sz="1900" dirty="0" err="1"/>
              <a:t>services</a:t>
            </a:r>
            <a:r>
              <a:rPr lang="de-DE" sz="1900" dirty="0"/>
              <a:t> </a:t>
            </a:r>
            <a:r>
              <a:rPr lang="de-DE" sz="1900" dirty="0" err="1"/>
              <a:t>are</a:t>
            </a:r>
            <a:r>
              <a:rPr lang="de-DE" sz="1900" dirty="0"/>
              <a:t> </a:t>
            </a:r>
            <a:r>
              <a:rPr lang="de-DE" sz="1900" dirty="0" err="1"/>
              <a:t>involved</a:t>
            </a:r>
            <a:r>
              <a:rPr lang="de-DE" sz="1900" dirty="0"/>
              <a:t>. </a:t>
            </a:r>
            <a:r>
              <a:rPr lang="de-DE" sz="1900" dirty="0" err="1"/>
              <a:t>Operations</a:t>
            </a:r>
            <a:r>
              <a:rPr lang="de-DE" sz="1900" dirty="0"/>
              <a:t> </a:t>
            </a:r>
            <a:r>
              <a:rPr lang="de-DE" sz="1900" dirty="0" err="1"/>
              <a:t>management</a:t>
            </a:r>
            <a:r>
              <a:rPr lang="de-DE" sz="1900" dirty="0"/>
              <a:t> </a:t>
            </a:r>
            <a:r>
              <a:rPr lang="de-DE" sz="1900" dirty="0" err="1"/>
              <a:t>includes</a:t>
            </a:r>
            <a:endParaRPr dirty="0"/>
          </a:p>
          <a:p>
            <a:pPr marL="285750" lvl="0" indent="-285750" algn="l" rtl="0">
              <a:lnSpc>
                <a:spcPct val="90000"/>
              </a:lnSpc>
              <a:spcBef>
                <a:spcPts val="1000"/>
              </a:spcBef>
              <a:spcAft>
                <a:spcPts val="0"/>
              </a:spcAft>
              <a:buClr>
                <a:srgbClr val="F27954"/>
              </a:buClr>
              <a:buSzPts val="1900"/>
              <a:buFont typeface="Arial"/>
              <a:buChar char="•"/>
            </a:pPr>
            <a:r>
              <a:rPr lang="de-DE" sz="1900" dirty="0" err="1"/>
              <a:t>Planning</a:t>
            </a:r>
            <a:r>
              <a:rPr lang="de-DE" sz="1900" dirty="0"/>
              <a:t>, </a:t>
            </a:r>
            <a:endParaRPr dirty="0"/>
          </a:p>
          <a:p>
            <a:pPr marL="285750" lvl="0" indent="-285750" algn="l" rtl="0">
              <a:lnSpc>
                <a:spcPct val="90000"/>
              </a:lnSpc>
              <a:spcBef>
                <a:spcPts val="1000"/>
              </a:spcBef>
              <a:spcAft>
                <a:spcPts val="0"/>
              </a:spcAft>
              <a:buClr>
                <a:srgbClr val="F27954"/>
              </a:buClr>
              <a:buSzPts val="1900"/>
              <a:buFont typeface="Arial"/>
              <a:buChar char="•"/>
            </a:pPr>
            <a:r>
              <a:rPr lang="de-DE" sz="1900" dirty="0"/>
              <a:t>Organisation, </a:t>
            </a:r>
            <a:endParaRPr dirty="0"/>
          </a:p>
          <a:p>
            <a:pPr marL="285750" lvl="0" indent="-285750" algn="l" rtl="0">
              <a:lnSpc>
                <a:spcPct val="90000"/>
              </a:lnSpc>
              <a:spcBef>
                <a:spcPts val="1000"/>
              </a:spcBef>
              <a:spcAft>
                <a:spcPts val="0"/>
              </a:spcAft>
              <a:buClr>
                <a:srgbClr val="F27954"/>
              </a:buClr>
              <a:buSzPts val="1900"/>
              <a:buFont typeface="Arial"/>
              <a:buChar char="•"/>
            </a:pPr>
            <a:r>
              <a:rPr lang="de-DE" sz="1900" dirty="0" err="1"/>
              <a:t>Coordination</a:t>
            </a:r>
            <a:r>
              <a:rPr lang="de-DE" sz="1900" dirty="0"/>
              <a:t> and </a:t>
            </a:r>
            <a:endParaRPr dirty="0"/>
          </a:p>
          <a:p>
            <a:pPr marL="285750" lvl="0" indent="-285750" algn="l" rtl="0">
              <a:lnSpc>
                <a:spcPct val="90000"/>
              </a:lnSpc>
              <a:spcBef>
                <a:spcPts val="1000"/>
              </a:spcBef>
              <a:spcAft>
                <a:spcPts val="0"/>
              </a:spcAft>
              <a:buClr>
                <a:srgbClr val="F27954"/>
              </a:buClr>
              <a:buSzPts val="1900"/>
              <a:buFont typeface="Arial"/>
              <a:buChar char="•"/>
            </a:pPr>
            <a:r>
              <a:rPr lang="de-DE" sz="1900" dirty="0"/>
              <a:t>Control</a:t>
            </a:r>
            <a:endParaRPr dirty="0"/>
          </a:p>
          <a:p>
            <a:pPr marL="0" lvl="0" indent="0" algn="l" rtl="0">
              <a:lnSpc>
                <a:spcPct val="90000"/>
              </a:lnSpc>
              <a:spcBef>
                <a:spcPts val="1000"/>
              </a:spcBef>
              <a:spcAft>
                <a:spcPts val="0"/>
              </a:spcAft>
              <a:buClr>
                <a:srgbClr val="F27954"/>
              </a:buClr>
              <a:buSzPts val="1900"/>
              <a:buNone/>
            </a:pPr>
            <a:r>
              <a:rPr lang="de-DE" sz="1900" dirty="0"/>
              <a:t>of all </a:t>
            </a:r>
            <a:r>
              <a:rPr lang="de-DE" sz="1900" dirty="0" err="1"/>
              <a:t>necessary</a:t>
            </a:r>
            <a:r>
              <a:rPr lang="de-DE" sz="1900" dirty="0"/>
              <a:t> </a:t>
            </a:r>
            <a:r>
              <a:rPr lang="de-DE" sz="1900" dirty="0" err="1"/>
              <a:t>resources</a:t>
            </a:r>
            <a:r>
              <a:rPr lang="de-DE" sz="1900" dirty="0"/>
              <a:t> such </a:t>
            </a:r>
            <a:r>
              <a:rPr lang="de-DE" sz="1900" dirty="0" err="1"/>
              <a:t>as</a:t>
            </a:r>
            <a:r>
              <a:rPr lang="de-DE" sz="1900" dirty="0"/>
              <a:t> </a:t>
            </a:r>
            <a:r>
              <a:rPr lang="de-DE" sz="1900" dirty="0" err="1"/>
              <a:t>employees</a:t>
            </a:r>
            <a:r>
              <a:rPr lang="de-DE" sz="1900" dirty="0"/>
              <a:t>, </a:t>
            </a:r>
            <a:r>
              <a:rPr lang="de-DE" sz="1900" dirty="0" err="1"/>
              <a:t>finances</a:t>
            </a:r>
            <a:r>
              <a:rPr lang="de-DE" sz="1900" dirty="0"/>
              <a:t>, </a:t>
            </a:r>
            <a:r>
              <a:rPr lang="de-DE" sz="1900" dirty="0" err="1"/>
              <a:t>technology</a:t>
            </a:r>
            <a:r>
              <a:rPr lang="de-DE" sz="1900" dirty="0"/>
              <a:t> and also </a:t>
            </a:r>
            <a:r>
              <a:rPr lang="de-DE" sz="1900" dirty="0" err="1"/>
              <a:t>information</a:t>
            </a:r>
            <a:r>
              <a:rPr lang="de-DE" sz="1900" dirty="0"/>
              <a:t>. The </a:t>
            </a:r>
            <a:r>
              <a:rPr lang="de-DE" sz="1900" dirty="0" err="1"/>
              <a:t>optimisation</a:t>
            </a:r>
            <a:r>
              <a:rPr lang="de-DE" sz="1900" dirty="0"/>
              <a:t> of </a:t>
            </a:r>
            <a:r>
              <a:rPr lang="de-DE" sz="1900" dirty="0" err="1"/>
              <a:t>these</a:t>
            </a:r>
            <a:r>
              <a:rPr lang="de-DE" sz="1900" dirty="0"/>
              <a:t> </a:t>
            </a:r>
            <a:r>
              <a:rPr lang="de-DE" sz="1900" dirty="0" err="1"/>
              <a:t>processes</a:t>
            </a:r>
            <a:r>
              <a:rPr lang="de-DE" sz="1900" dirty="0"/>
              <a:t> </a:t>
            </a:r>
            <a:r>
              <a:rPr lang="de-DE" sz="1900" dirty="0" err="1"/>
              <a:t>is</a:t>
            </a:r>
            <a:r>
              <a:rPr lang="de-DE" sz="1900" dirty="0"/>
              <a:t> of </a:t>
            </a:r>
            <a:r>
              <a:rPr lang="de-DE" sz="1900" dirty="0" err="1"/>
              <a:t>central</a:t>
            </a:r>
            <a:r>
              <a:rPr lang="de-DE" sz="1900" dirty="0"/>
              <a:t> </a:t>
            </a:r>
            <a:r>
              <a:rPr lang="de-DE" sz="1900" dirty="0" err="1"/>
              <a:t>importance</a:t>
            </a:r>
            <a:r>
              <a:rPr lang="de-DE" sz="1900" dirty="0"/>
              <a:t> </a:t>
            </a:r>
            <a:r>
              <a:rPr lang="de-DE" sz="1900" dirty="0" err="1"/>
              <a:t>for</a:t>
            </a:r>
            <a:r>
              <a:rPr lang="de-DE" sz="1900" dirty="0"/>
              <a:t> </a:t>
            </a:r>
            <a:r>
              <a:rPr lang="de-DE" sz="1900" dirty="0" err="1"/>
              <a:t>the</a:t>
            </a:r>
            <a:r>
              <a:rPr lang="de-DE" sz="1900" dirty="0"/>
              <a:t> </a:t>
            </a:r>
            <a:r>
              <a:rPr lang="de-DE" sz="1900" dirty="0" err="1"/>
              <a:t>value</a:t>
            </a:r>
            <a:r>
              <a:rPr lang="de-DE" sz="1900" dirty="0"/>
              <a:t> </a:t>
            </a:r>
            <a:r>
              <a:rPr lang="de-DE" sz="1900" dirty="0" err="1"/>
              <a:t>creation</a:t>
            </a:r>
            <a:r>
              <a:rPr lang="de-DE" sz="1900" dirty="0"/>
              <a:t> of a </a:t>
            </a:r>
            <a:r>
              <a:rPr lang="de-DE" sz="1900" dirty="0" err="1"/>
              <a:t>company</a:t>
            </a:r>
            <a:r>
              <a:rPr lang="de-DE" sz="1900" dirty="0"/>
              <a:t>, </a:t>
            </a:r>
            <a:r>
              <a:rPr lang="de-DE" sz="1900" dirty="0" err="1"/>
              <a:t>increases</a:t>
            </a:r>
            <a:r>
              <a:rPr lang="de-DE" sz="1900" dirty="0"/>
              <a:t> </a:t>
            </a:r>
            <a:r>
              <a:rPr lang="de-DE" sz="1900" dirty="0" err="1"/>
              <a:t>competitiveness</a:t>
            </a:r>
            <a:r>
              <a:rPr lang="de-DE" sz="1900" dirty="0"/>
              <a:t> and </a:t>
            </a:r>
            <a:r>
              <a:rPr lang="de-DE" sz="1900" dirty="0" err="1"/>
              <a:t>reduces</a:t>
            </a:r>
            <a:r>
              <a:rPr lang="de-DE" sz="1900" dirty="0"/>
              <a:t> </a:t>
            </a:r>
            <a:r>
              <a:rPr lang="de-DE" sz="1900" dirty="0" err="1"/>
              <a:t>susceptibility</a:t>
            </a:r>
            <a:r>
              <a:rPr lang="de-DE" sz="1900" dirty="0"/>
              <a:t> to </a:t>
            </a:r>
            <a:r>
              <a:rPr lang="de-DE" sz="1900" dirty="0" err="1"/>
              <a:t>crises</a:t>
            </a:r>
            <a:r>
              <a:rPr lang="de-DE" sz="1900" dirty="0"/>
              <a:t>.</a:t>
            </a:r>
            <a:endParaRPr sz="1900" dirty="0"/>
          </a:p>
        </p:txBody>
      </p:sp>
      <p:sp>
        <p:nvSpPr>
          <p:cNvPr id="1229" name="Google Shape;1229;p6"/>
          <p:cNvSpPr txBox="1">
            <a:spLocks noGrp="1"/>
          </p:cNvSpPr>
          <p:nvPr>
            <p:ph type="body" idx="3"/>
          </p:nvPr>
        </p:nvSpPr>
        <p:spPr>
          <a:xfrm>
            <a:off x="1718561" y="40247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b="1"/>
              <a:t>Effective Management of Operations</a:t>
            </a:r>
            <a:endParaRPr b="1"/>
          </a:p>
        </p:txBody>
      </p:sp>
      <p:sp>
        <p:nvSpPr>
          <p:cNvPr id="1230" name="Google Shape;1230;p6"/>
          <p:cNvSpPr txBox="1"/>
          <p:nvPr/>
        </p:nvSpPr>
        <p:spPr>
          <a:xfrm>
            <a:off x="1718561" y="1469048"/>
            <a:ext cx="5219811" cy="98967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de-DE" sz="1600" b="0" i="0" dirty="0" err="1">
                <a:solidFill>
                  <a:schemeClr val="lt1"/>
                </a:solidFill>
                <a:latin typeface="Calibri"/>
                <a:ea typeface="Calibri"/>
                <a:cs typeface="Calibri"/>
                <a:sym typeface="Calibri"/>
              </a:rPr>
              <a:t>Effective</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management</a:t>
            </a:r>
            <a:r>
              <a:rPr lang="de-DE" sz="1600" b="0" i="0" dirty="0">
                <a:solidFill>
                  <a:schemeClr val="lt1"/>
                </a:solidFill>
                <a:latin typeface="Calibri"/>
                <a:ea typeface="Calibri"/>
                <a:cs typeface="Calibri"/>
                <a:sym typeface="Calibri"/>
              </a:rPr>
              <a:t> of </a:t>
            </a:r>
            <a:r>
              <a:rPr lang="de-DE" sz="1600" b="0" i="0" dirty="0" err="1">
                <a:solidFill>
                  <a:schemeClr val="lt1"/>
                </a:solidFill>
                <a:latin typeface="Calibri"/>
                <a:ea typeface="Calibri"/>
                <a:cs typeface="Calibri"/>
                <a:sym typeface="Calibri"/>
              </a:rPr>
              <a:t>operations</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can</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reduce</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the</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vulnerability</a:t>
            </a:r>
            <a:r>
              <a:rPr lang="de-DE" sz="1600" b="0" i="0" dirty="0">
                <a:solidFill>
                  <a:schemeClr val="lt1"/>
                </a:solidFill>
                <a:latin typeface="Calibri"/>
                <a:ea typeface="Calibri"/>
                <a:cs typeface="Calibri"/>
                <a:sym typeface="Calibri"/>
              </a:rPr>
              <a:t> of </a:t>
            </a:r>
            <a:r>
              <a:rPr lang="de-DE" sz="1600" b="0" i="0" dirty="0" err="1">
                <a:solidFill>
                  <a:schemeClr val="lt1"/>
                </a:solidFill>
                <a:latin typeface="Calibri"/>
                <a:ea typeface="Calibri"/>
                <a:cs typeface="Calibri"/>
                <a:sym typeface="Calibri"/>
              </a:rPr>
              <a:t>companies</a:t>
            </a:r>
            <a:r>
              <a:rPr lang="de-DE" sz="1600" b="0" i="0" dirty="0">
                <a:solidFill>
                  <a:schemeClr val="lt1"/>
                </a:solidFill>
                <a:latin typeface="Calibri"/>
                <a:ea typeface="Calibri"/>
                <a:cs typeface="Calibri"/>
                <a:sym typeface="Calibri"/>
              </a:rPr>
              <a:t> to </a:t>
            </a:r>
            <a:r>
              <a:rPr lang="de-DE" sz="1600" b="0" i="0" dirty="0" err="1">
                <a:solidFill>
                  <a:schemeClr val="lt1"/>
                </a:solidFill>
                <a:latin typeface="Calibri"/>
                <a:ea typeface="Calibri"/>
                <a:cs typeface="Calibri"/>
                <a:sym typeface="Calibri"/>
              </a:rPr>
              <a:t>crises</a:t>
            </a:r>
            <a:r>
              <a:rPr lang="de-DE" sz="1600" b="0" i="0" dirty="0">
                <a:solidFill>
                  <a:schemeClr val="lt1"/>
                </a:solidFill>
                <a:latin typeface="Calibri"/>
                <a:ea typeface="Calibri"/>
                <a:cs typeface="Calibri"/>
                <a:sym typeface="Calibri"/>
              </a:rPr>
              <a:t>.</a:t>
            </a:r>
            <a:endParaRPr sz="1600" b="0" i="0" dirty="0">
              <a:solidFill>
                <a:schemeClr val="lt1"/>
              </a:solidFill>
              <a:latin typeface="Calibri"/>
              <a:ea typeface="Calibri"/>
              <a:cs typeface="Calibri"/>
              <a:sym typeface="Calibri"/>
            </a:endParaRPr>
          </a:p>
        </p:txBody>
      </p:sp>
      <p:pic>
        <p:nvPicPr>
          <p:cNvPr id="16" name="Bildplatzhalter 15">
            <a:extLst>
              <a:ext uri="{FF2B5EF4-FFF2-40B4-BE49-F238E27FC236}">
                <a16:creationId xmlns:a16="http://schemas.microsoft.com/office/drawing/2014/main" id="{DB8CB050-B8C7-3F12-3198-539E255140CB}"/>
              </a:ext>
            </a:extLst>
          </p:cNvPr>
          <p:cNvPicPr>
            <a:picLocks noGrp="1" noChangeAspect="1"/>
          </p:cNvPicPr>
          <p:nvPr>
            <p:ph type="pic" idx="2"/>
          </p:nvPr>
        </p:nvPicPr>
        <p:blipFill>
          <a:blip r:embed="rId3"/>
          <a:srcRect l="23253" r="23253"/>
          <a:stretch>
            <a:fillRect/>
          </a:stretch>
        </p:blipFill>
        <p:spPr/>
      </p:pic>
      <p:sp>
        <p:nvSpPr>
          <p:cNvPr id="2" name="Textfeld 1">
            <a:extLst>
              <a:ext uri="{FF2B5EF4-FFF2-40B4-BE49-F238E27FC236}">
                <a16:creationId xmlns:a16="http://schemas.microsoft.com/office/drawing/2014/main" id="{93712350-A550-328A-84C8-66A924D7B202}"/>
              </a:ext>
            </a:extLst>
          </p:cNvPr>
          <p:cNvSpPr txBox="1"/>
          <p:nvPr/>
        </p:nvSpPr>
        <p:spPr>
          <a:xfrm>
            <a:off x="6823682" y="6320165"/>
            <a:ext cx="1674254" cy="246221"/>
          </a:xfrm>
          <a:prstGeom prst="rect">
            <a:avLst/>
          </a:prstGeom>
          <a:noFill/>
        </p:spPr>
        <p:txBody>
          <a:bodyPr wrap="square" rtlCol="0">
            <a:spAutoFit/>
          </a:bodyPr>
          <a:lstStyle/>
          <a:p>
            <a:r>
              <a:rPr lang="de-DE" sz="1000" dirty="0" err="1">
                <a:solidFill>
                  <a:srgbClr val="9D9D9D"/>
                </a:solidFill>
              </a:rPr>
              <a:t>Photo</a:t>
            </a:r>
            <a:r>
              <a:rPr lang="de-DE" sz="1000" dirty="0">
                <a:solidFill>
                  <a:srgbClr val="9D9D9D"/>
                </a:solidFill>
              </a:rPr>
              <a:t>: Adobe Stock</a:t>
            </a:r>
            <a:endParaRPr lang="en-GB" sz="1000" dirty="0">
              <a:solidFill>
                <a:srgbClr val="9D9D9D"/>
              </a:solidFill>
            </a:endParaRPr>
          </a:p>
        </p:txBody>
      </p:sp>
    </p:spTree>
    <p:extLst>
      <p:ext uri="{BB962C8B-B14F-4D97-AF65-F5344CB8AC3E}">
        <p14:creationId xmlns:p14="http://schemas.microsoft.com/office/powerpoint/2010/main" val="14306775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06"/>
        <p:cNvGrpSpPr/>
        <p:nvPr/>
      </p:nvGrpSpPr>
      <p:grpSpPr>
        <a:xfrm>
          <a:off x="0" y="0"/>
          <a:ext cx="0" cy="0"/>
          <a:chOff x="0" y="0"/>
          <a:chExt cx="0" cy="0"/>
        </a:xfrm>
      </p:grpSpPr>
      <p:pic>
        <p:nvPicPr>
          <p:cNvPr id="2207" name="Google Shape;2207;p57" descr="Ein Bild, das Wasser, Sport, draußen, Wassersport enthält.&#10;&#10;Automatisch generierte Beschreibung"/>
          <p:cNvPicPr preferRelativeResize="0">
            <a:picLocks noGrp="1"/>
          </p:cNvPicPr>
          <p:nvPr>
            <p:ph type="pic" idx="2"/>
          </p:nvPr>
        </p:nvPicPr>
        <p:blipFill rotWithShape="1">
          <a:blip r:embed="rId3">
            <a:alphaModFix/>
          </a:blip>
          <a:srcRect l="19908" r="19907"/>
          <a:stretch/>
        </p:blipFill>
        <p:spPr>
          <a:xfrm>
            <a:off x="6852062" y="228600"/>
            <a:ext cx="5105121" cy="6362700"/>
          </a:xfrm>
          <a:prstGeom prst="rect">
            <a:avLst/>
          </a:prstGeom>
          <a:solidFill>
            <a:schemeClr val="lt1"/>
          </a:solidFill>
          <a:ln>
            <a:noFill/>
          </a:ln>
        </p:spPr>
      </p:pic>
      <p:sp>
        <p:nvSpPr>
          <p:cNvPr id="2208" name="Google Shape;2208;p57"/>
          <p:cNvSpPr txBox="1">
            <a:spLocks noGrp="1"/>
          </p:cNvSpPr>
          <p:nvPr>
            <p:ph type="body" idx="1"/>
          </p:nvPr>
        </p:nvSpPr>
        <p:spPr>
          <a:xfrm>
            <a:off x="1802710" y="1707388"/>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800" dirty="0" err="1"/>
              <a:t>No</a:t>
            </a:r>
            <a:r>
              <a:rPr lang="de-DE" sz="1800" dirty="0"/>
              <a:t> matter </a:t>
            </a:r>
            <a:r>
              <a:rPr lang="de-DE" sz="1800" dirty="0" err="1"/>
              <a:t>how</a:t>
            </a:r>
            <a:r>
              <a:rPr lang="de-DE" sz="1800" dirty="0"/>
              <a:t> </a:t>
            </a:r>
            <a:r>
              <a:rPr lang="de-DE" sz="1800" dirty="0" err="1"/>
              <a:t>well</a:t>
            </a:r>
            <a:r>
              <a:rPr lang="de-DE" sz="1800" dirty="0"/>
              <a:t> </a:t>
            </a:r>
            <a:r>
              <a:rPr lang="de-DE" sz="1800" dirty="0" err="1"/>
              <a:t>thought</a:t>
            </a:r>
            <a:r>
              <a:rPr lang="de-DE" sz="1800" dirty="0"/>
              <a:t> out </a:t>
            </a:r>
            <a:r>
              <a:rPr lang="de-DE" sz="1800" dirty="0" err="1"/>
              <a:t>your</a:t>
            </a:r>
            <a:r>
              <a:rPr lang="de-DE" sz="1800" dirty="0"/>
              <a:t> </a:t>
            </a:r>
            <a:r>
              <a:rPr lang="de-DE" sz="1800" dirty="0" err="1"/>
              <a:t>crisis</a:t>
            </a:r>
            <a:r>
              <a:rPr lang="de-DE" sz="1800" dirty="0"/>
              <a:t> </a:t>
            </a:r>
            <a:r>
              <a:rPr lang="de-DE" sz="1800" dirty="0" err="1"/>
              <a:t>communication</a:t>
            </a:r>
            <a:r>
              <a:rPr lang="de-DE" sz="1800" dirty="0"/>
              <a:t> plan </a:t>
            </a:r>
            <a:r>
              <a:rPr lang="de-DE" sz="1800" dirty="0" err="1"/>
              <a:t>is</a:t>
            </a:r>
            <a:r>
              <a:rPr lang="de-DE" sz="1800" dirty="0"/>
              <a:t>, </a:t>
            </a:r>
            <a:r>
              <a:rPr lang="de-DE" sz="1800" dirty="0" err="1"/>
              <a:t>there</a:t>
            </a:r>
            <a:r>
              <a:rPr lang="de-DE" sz="1800" dirty="0"/>
              <a:t> will </a:t>
            </a:r>
            <a:r>
              <a:rPr lang="de-DE" sz="1800" dirty="0" err="1"/>
              <a:t>be</a:t>
            </a:r>
            <a:r>
              <a:rPr lang="de-DE" sz="1800" dirty="0"/>
              <a:t> </a:t>
            </a:r>
            <a:r>
              <a:rPr lang="de-DE" sz="1800" dirty="0" err="1"/>
              <a:t>costs</a:t>
            </a:r>
            <a:r>
              <a:rPr lang="de-DE" sz="1800" dirty="0"/>
              <a:t> and </a:t>
            </a:r>
            <a:r>
              <a:rPr lang="de-DE" sz="1800" dirty="0" err="1"/>
              <a:t>benefits</a:t>
            </a:r>
            <a:r>
              <a:rPr lang="de-DE" sz="1800" dirty="0"/>
              <a:t> </a:t>
            </a:r>
            <a:r>
              <a:rPr lang="de-DE" sz="1800" dirty="0" err="1"/>
              <a:t>with</a:t>
            </a:r>
            <a:r>
              <a:rPr lang="de-DE" sz="1800" dirty="0"/>
              <a:t> </a:t>
            </a:r>
            <a:r>
              <a:rPr lang="de-DE" sz="1800" dirty="0" err="1"/>
              <a:t>every</a:t>
            </a:r>
            <a:r>
              <a:rPr lang="de-DE" sz="1800" dirty="0"/>
              <a:t> </a:t>
            </a:r>
            <a:r>
              <a:rPr lang="de-DE" sz="1800" dirty="0" err="1"/>
              <a:t>decision</a:t>
            </a:r>
            <a:r>
              <a:rPr lang="de-DE" sz="1800" dirty="0"/>
              <a:t> </a:t>
            </a:r>
            <a:r>
              <a:rPr lang="de-DE" sz="1800" dirty="0" err="1"/>
              <a:t>made</a:t>
            </a:r>
            <a:r>
              <a:rPr lang="de-DE" sz="1800" dirty="0"/>
              <a:t>. </a:t>
            </a:r>
            <a:r>
              <a:rPr lang="de-DE" sz="1800" dirty="0" err="1"/>
              <a:t>Your</a:t>
            </a:r>
            <a:r>
              <a:rPr lang="de-DE" sz="1800" dirty="0"/>
              <a:t> </a:t>
            </a:r>
            <a:r>
              <a:rPr lang="de-DE" sz="1800" dirty="0" err="1"/>
              <a:t>goal</a:t>
            </a:r>
            <a:r>
              <a:rPr lang="de-DE" sz="1800" dirty="0"/>
              <a:t> will </a:t>
            </a:r>
            <a:r>
              <a:rPr lang="de-DE" sz="1800" dirty="0" err="1"/>
              <a:t>be</a:t>
            </a:r>
            <a:r>
              <a:rPr lang="de-DE" sz="1800" dirty="0"/>
              <a:t> to </a:t>
            </a:r>
            <a:r>
              <a:rPr lang="de-DE" sz="1800" dirty="0" err="1"/>
              <a:t>maximize</a:t>
            </a:r>
            <a:r>
              <a:rPr lang="de-DE" sz="1800" dirty="0"/>
              <a:t> </a:t>
            </a:r>
            <a:r>
              <a:rPr lang="de-DE" sz="1800" dirty="0" err="1"/>
              <a:t>your</a:t>
            </a:r>
            <a:r>
              <a:rPr lang="de-DE" sz="1800" dirty="0"/>
              <a:t> </a:t>
            </a:r>
            <a:r>
              <a:rPr lang="de-DE" sz="1800" dirty="0" err="1"/>
              <a:t>benefits</a:t>
            </a:r>
            <a:r>
              <a:rPr lang="de-DE" sz="1800" dirty="0"/>
              <a:t> and </a:t>
            </a:r>
            <a:r>
              <a:rPr lang="de-DE" sz="1800" dirty="0" err="1"/>
              <a:t>minimize</a:t>
            </a:r>
            <a:r>
              <a:rPr lang="de-DE" sz="1800" dirty="0"/>
              <a:t> </a:t>
            </a:r>
            <a:r>
              <a:rPr lang="de-DE" sz="1800" dirty="0" err="1"/>
              <a:t>the</a:t>
            </a:r>
            <a:r>
              <a:rPr lang="de-DE" sz="1800" dirty="0"/>
              <a:t> </a:t>
            </a:r>
            <a:r>
              <a:rPr lang="de-DE" sz="1800" dirty="0" err="1"/>
              <a:t>costs</a:t>
            </a:r>
            <a:r>
              <a:rPr lang="de-DE" sz="1800" dirty="0"/>
              <a:t> - but </a:t>
            </a:r>
            <a:r>
              <a:rPr lang="de-DE" sz="1800" dirty="0" err="1"/>
              <a:t>remember</a:t>
            </a:r>
            <a:r>
              <a:rPr lang="de-DE" sz="1800" dirty="0"/>
              <a:t>: </a:t>
            </a:r>
            <a:r>
              <a:rPr lang="de-DE" sz="1800" dirty="0" err="1"/>
              <a:t>costs</a:t>
            </a:r>
            <a:r>
              <a:rPr lang="de-DE" sz="1800" dirty="0"/>
              <a:t> </a:t>
            </a:r>
            <a:r>
              <a:rPr lang="de-DE" sz="1800" dirty="0" err="1"/>
              <a:t>remain</a:t>
            </a:r>
            <a:r>
              <a:rPr lang="de-DE" sz="1800" dirty="0"/>
              <a:t> </a:t>
            </a:r>
            <a:r>
              <a:rPr lang="de-DE" sz="1800" dirty="0" err="1"/>
              <a:t>costs</a:t>
            </a:r>
            <a:r>
              <a:rPr lang="de-DE" sz="1800" dirty="0"/>
              <a:t>! </a:t>
            </a:r>
            <a:r>
              <a:rPr lang="de-DE" sz="1800" dirty="0" err="1"/>
              <a:t>Therefore</a:t>
            </a:r>
            <a:r>
              <a:rPr lang="de-DE" sz="1800" dirty="0"/>
              <a:t>, in </a:t>
            </a:r>
            <a:r>
              <a:rPr lang="de-DE" sz="1800" dirty="0" err="1"/>
              <a:t>each</a:t>
            </a:r>
            <a:r>
              <a:rPr lang="de-DE" sz="1800" dirty="0"/>
              <a:t> </a:t>
            </a:r>
            <a:r>
              <a:rPr lang="de-DE" sz="1800" dirty="0" err="1"/>
              <a:t>scenario</a:t>
            </a:r>
            <a:r>
              <a:rPr lang="de-DE" sz="1800" dirty="0"/>
              <a:t>, </a:t>
            </a:r>
            <a:r>
              <a:rPr lang="de-DE" sz="1800" dirty="0" err="1"/>
              <a:t>list</a:t>
            </a:r>
            <a:r>
              <a:rPr lang="de-DE" sz="1800" dirty="0"/>
              <a:t> </a:t>
            </a:r>
            <a:r>
              <a:rPr lang="de-DE" sz="1800" dirty="0" err="1"/>
              <a:t>the</a:t>
            </a:r>
            <a:r>
              <a:rPr lang="de-DE" sz="1800" dirty="0"/>
              <a:t> potential </a:t>
            </a:r>
            <a:r>
              <a:rPr lang="de-DE" sz="1800" dirty="0" err="1"/>
              <a:t>risks</a:t>
            </a:r>
            <a:r>
              <a:rPr lang="de-DE" sz="1800" dirty="0"/>
              <a:t> </a:t>
            </a:r>
            <a:r>
              <a:rPr lang="de-DE" sz="1800" dirty="0" err="1"/>
              <a:t>you</a:t>
            </a:r>
            <a:r>
              <a:rPr lang="de-DE" sz="1800" dirty="0"/>
              <a:t> </a:t>
            </a:r>
            <a:r>
              <a:rPr lang="de-DE" sz="1800" dirty="0" err="1"/>
              <a:t>could</a:t>
            </a:r>
            <a:r>
              <a:rPr lang="de-DE" sz="1800" dirty="0"/>
              <a:t> </a:t>
            </a:r>
            <a:r>
              <a:rPr lang="de-DE" sz="1800" dirty="0" err="1"/>
              <a:t>face</a:t>
            </a:r>
            <a:r>
              <a:rPr lang="de-DE" sz="1800" dirty="0"/>
              <a:t>. This </a:t>
            </a:r>
            <a:r>
              <a:rPr lang="de-DE" sz="1800" dirty="0" err="1"/>
              <a:t>way</a:t>
            </a:r>
            <a:r>
              <a:rPr lang="de-DE" sz="1800" dirty="0"/>
              <a:t> </a:t>
            </a:r>
            <a:r>
              <a:rPr lang="de-DE" sz="1800" dirty="0" err="1"/>
              <a:t>you</a:t>
            </a:r>
            <a:r>
              <a:rPr lang="de-DE" sz="1800" dirty="0"/>
              <a:t> will </a:t>
            </a:r>
            <a:r>
              <a:rPr lang="de-DE" sz="1800" dirty="0" err="1"/>
              <a:t>be</a:t>
            </a:r>
            <a:r>
              <a:rPr lang="de-DE" sz="1800" dirty="0"/>
              <a:t> </a:t>
            </a:r>
            <a:r>
              <a:rPr lang="de-DE" sz="1800" dirty="0" err="1"/>
              <a:t>prepared</a:t>
            </a:r>
            <a:r>
              <a:rPr lang="de-DE" sz="1800" dirty="0"/>
              <a:t> </a:t>
            </a:r>
            <a:r>
              <a:rPr lang="de-DE" sz="1800" dirty="0" err="1"/>
              <a:t>if</a:t>
            </a:r>
            <a:r>
              <a:rPr lang="de-DE" sz="1800" dirty="0"/>
              <a:t> a plan </a:t>
            </a:r>
            <a:r>
              <a:rPr lang="de-DE" sz="1800" dirty="0" err="1"/>
              <a:t>does</a:t>
            </a:r>
            <a:r>
              <a:rPr lang="de-DE" sz="1800" dirty="0"/>
              <a:t> not </a:t>
            </a:r>
            <a:r>
              <a:rPr lang="de-DE" sz="1800" dirty="0" err="1"/>
              <a:t>work</a:t>
            </a:r>
            <a:r>
              <a:rPr lang="de-DE" sz="1800" dirty="0"/>
              <a:t> out </a:t>
            </a:r>
            <a:r>
              <a:rPr lang="de-DE" sz="1800" dirty="0" err="1"/>
              <a:t>as</a:t>
            </a:r>
            <a:r>
              <a:rPr lang="de-DE" sz="1800" dirty="0"/>
              <a:t> </a:t>
            </a:r>
            <a:r>
              <a:rPr lang="de-DE" sz="1800" dirty="0" err="1"/>
              <a:t>desired</a:t>
            </a:r>
            <a:r>
              <a:rPr lang="de-DE" sz="1800" dirty="0"/>
              <a:t>.</a:t>
            </a:r>
            <a:endParaRPr dirty="0"/>
          </a:p>
        </p:txBody>
      </p:sp>
      <p:sp>
        <p:nvSpPr>
          <p:cNvPr id="2209" name="Google Shape;2209;p57"/>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a:solidFill>
                  <a:schemeClr val="lt1"/>
                </a:solidFill>
              </a:rPr>
              <a:t>07 </a:t>
            </a:r>
            <a:r>
              <a:rPr lang="de-DE" sz="3600"/>
              <a:t>IDENTIFY POTENTIAL RISKS</a:t>
            </a:r>
            <a:endParaRPr/>
          </a:p>
          <a:p>
            <a:pPr marL="0" lvl="0" indent="0" algn="l" rtl="0">
              <a:lnSpc>
                <a:spcPct val="90000"/>
              </a:lnSpc>
              <a:spcBef>
                <a:spcPts val="1000"/>
              </a:spcBef>
              <a:spcAft>
                <a:spcPts val="0"/>
              </a:spcAft>
              <a:buClr>
                <a:schemeClr val="lt1"/>
              </a:buClr>
              <a:buSzPts val="3600"/>
              <a:buNone/>
            </a:pPr>
            <a:endParaRPr>
              <a:solidFill>
                <a:schemeClr val="lt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pic>
        <p:nvPicPr>
          <p:cNvPr id="2214" name="Google Shape;2214;p58" descr="Ein Bild, das Person, Boden, drinnen, Gruppe enthält.&#10;&#10;Automatisch generierte Beschreibung"/>
          <p:cNvPicPr preferRelativeResize="0">
            <a:picLocks noGrp="1"/>
          </p:cNvPicPr>
          <p:nvPr>
            <p:ph type="pic" idx="2"/>
          </p:nvPr>
        </p:nvPicPr>
        <p:blipFill rotWithShape="1">
          <a:blip r:embed="rId3">
            <a:alphaModFix/>
          </a:blip>
          <a:srcRect t="8416" b="8415"/>
          <a:stretch/>
        </p:blipFill>
        <p:spPr>
          <a:xfrm>
            <a:off x="6852062" y="228600"/>
            <a:ext cx="5105121" cy="6362700"/>
          </a:xfrm>
          <a:prstGeom prst="rect">
            <a:avLst/>
          </a:prstGeom>
          <a:solidFill>
            <a:schemeClr val="lt1"/>
          </a:solidFill>
          <a:ln>
            <a:noFill/>
          </a:ln>
        </p:spPr>
      </p:pic>
      <p:sp>
        <p:nvSpPr>
          <p:cNvPr id="2215" name="Google Shape;2215;p58"/>
          <p:cNvSpPr txBox="1">
            <a:spLocks noGrp="1"/>
          </p:cNvSpPr>
          <p:nvPr>
            <p:ph type="body" idx="1"/>
          </p:nvPr>
        </p:nvSpPr>
        <p:spPr>
          <a:xfrm>
            <a:off x="1802710" y="1707388"/>
            <a:ext cx="4621841" cy="1474724"/>
          </a:xfrm>
          <a:prstGeom prst="rect">
            <a:avLst/>
          </a:prstGeom>
          <a:noFill/>
          <a:ln>
            <a:noFill/>
          </a:ln>
        </p:spPr>
        <p:txBody>
          <a:bodyPr spcFirstLastPara="1" wrap="square" lIns="91425" tIns="45700" rIns="91425" bIns="45700" anchor="t" anchorCtr="0">
            <a:noAutofit/>
          </a:bodyPr>
          <a:lstStyle/>
          <a:p>
            <a:pPr marL="12700" lvl="0" indent="-12700" algn="l" rtl="0">
              <a:lnSpc>
                <a:spcPct val="90000"/>
              </a:lnSpc>
              <a:spcBef>
                <a:spcPts val="0"/>
              </a:spcBef>
              <a:spcAft>
                <a:spcPts val="0"/>
              </a:spcAft>
              <a:buClr>
                <a:schemeClr val="lt1"/>
              </a:buClr>
              <a:buSzPts val="1800"/>
              <a:buNone/>
            </a:pPr>
            <a:r>
              <a:rPr lang="de-DE" sz="1800" dirty="0" err="1"/>
              <a:t>Proactive</a:t>
            </a:r>
            <a:r>
              <a:rPr lang="de-DE" sz="1800" dirty="0"/>
              <a:t> </a:t>
            </a:r>
            <a:r>
              <a:rPr lang="de-DE" sz="1800" dirty="0" err="1"/>
              <a:t>communication</a:t>
            </a:r>
            <a:r>
              <a:rPr lang="de-DE" sz="1800" dirty="0"/>
              <a:t> </a:t>
            </a:r>
            <a:r>
              <a:rPr lang="de-DE" sz="1800" dirty="0" err="1"/>
              <a:t>is</a:t>
            </a:r>
            <a:r>
              <a:rPr lang="de-DE" sz="1800" dirty="0"/>
              <a:t> </a:t>
            </a:r>
            <a:r>
              <a:rPr lang="de-DE" sz="1800" dirty="0" err="1"/>
              <a:t>the</a:t>
            </a:r>
            <a:r>
              <a:rPr lang="de-DE" sz="1800" dirty="0"/>
              <a:t> </a:t>
            </a:r>
            <a:r>
              <a:rPr lang="de-DE" sz="1800" dirty="0" err="1"/>
              <a:t>key</a:t>
            </a:r>
            <a:r>
              <a:rPr lang="de-DE" sz="1800" dirty="0"/>
              <a:t> </a:t>
            </a:r>
            <a:r>
              <a:rPr lang="de-DE" sz="1800" dirty="0" err="1"/>
              <a:t>when</a:t>
            </a:r>
            <a:r>
              <a:rPr lang="de-DE" sz="1800" dirty="0"/>
              <a:t> </a:t>
            </a:r>
            <a:r>
              <a:rPr lang="de-DE" sz="1800" dirty="0" err="1"/>
              <a:t>facing</a:t>
            </a:r>
            <a:r>
              <a:rPr lang="de-DE" sz="1800" dirty="0"/>
              <a:t> a </a:t>
            </a:r>
            <a:r>
              <a:rPr lang="de-DE" sz="1800" dirty="0" err="1"/>
              <a:t>crisis</a:t>
            </a:r>
            <a:r>
              <a:rPr lang="de-DE" sz="1800" dirty="0"/>
              <a:t>. </a:t>
            </a:r>
            <a:r>
              <a:rPr lang="de-DE" sz="1800" dirty="0" err="1"/>
              <a:t>What</a:t>
            </a:r>
            <a:r>
              <a:rPr lang="de-DE" sz="1800" dirty="0"/>
              <a:t> </a:t>
            </a:r>
            <a:r>
              <a:rPr lang="de-DE" sz="1800" dirty="0" err="1"/>
              <a:t>you</a:t>
            </a:r>
            <a:r>
              <a:rPr lang="de-DE" sz="1800" dirty="0"/>
              <a:t> </a:t>
            </a:r>
            <a:r>
              <a:rPr lang="de-DE" sz="1800" dirty="0" err="1"/>
              <a:t>need</a:t>
            </a:r>
            <a:r>
              <a:rPr lang="de-DE" sz="1800" dirty="0"/>
              <a:t> </a:t>
            </a:r>
            <a:r>
              <a:rPr lang="de-DE" sz="1800" dirty="0" err="1"/>
              <a:t>now</a:t>
            </a:r>
            <a:r>
              <a:rPr lang="de-DE" sz="1800" dirty="0"/>
              <a:t> </a:t>
            </a:r>
            <a:r>
              <a:rPr lang="de-DE" sz="1800" dirty="0" err="1"/>
              <a:t>is</a:t>
            </a:r>
            <a:r>
              <a:rPr lang="de-DE" sz="1800" dirty="0"/>
              <a:t> </a:t>
            </a:r>
            <a:r>
              <a:rPr lang="de-DE" sz="1800" dirty="0" err="1"/>
              <a:t>transparency</a:t>
            </a:r>
            <a:r>
              <a:rPr lang="de-DE" sz="1800" dirty="0"/>
              <a:t>. </a:t>
            </a:r>
            <a:r>
              <a:rPr lang="de-DE" sz="1800" dirty="0" err="1"/>
              <a:t>Your</a:t>
            </a:r>
            <a:r>
              <a:rPr lang="de-DE" sz="1800" dirty="0"/>
              <a:t> </a:t>
            </a:r>
            <a:r>
              <a:rPr lang="de-DE" sz="1800" dirty="0" err="1"/>
              <a:t>team</a:t>
            </a:r>
            <a:r>
              <a:rPr lang="de-DE" sz="1800" dirty="0"/>
              <a:t> </a:t>
            </a:r>
            <a:r>
              <a:rPr lang="de-DE" sz="1800" dirty="0" err="1"/>
              <a:t>should</a:t>
            </a:r>
            <a:r>
              <a:rPr lang="de-DE" sz="1800" dirty="0"/>
              <a:t> </a:t>
            </a:r>
            <a:r>
              <a:rPr lang="de-DE" sz="1800" dirty="0" err="1"/>
              <a:t>be</a:t>
            </a:r>
            <a:r>
              <a:rPr lang="de-DE" sz="1800" dirty="0"/>
              <a:t> </a:t>
            </a:r>
            <a:r>
              <a:rPr lang="de-DE" sz="1800" dirty="0" err="1"/>
              <a:t>prepared</a:t>
            </a:r>
            <a:r>
              <a:rPr lang="de-DE" sz="1800" dirty="0"/>
              <a:t> to </a:t>
            </a:r>
            <a:r>
              <a:rPr lang="de-DE" sz="1800" dirty="0" err="1"/>
              <a:t>prepare</a:t>
            </a:r>
            <a:r>
              <a:rPr lang="de-DE" sz="1800" dirty="0"/>
              <a:t> </a:t>
            </a:r>
            <a:r>
              <a:rPr lang="de-DE" sz="1800" dirty="0" err="1"/>
              <a:t>materials</a:t>
            </a:r>
            <a:r>
              <a:rPr lang="de-DE" sz="1800" dirty="0"/>
              <a:t> </a:t>
            </a:r>
            <a:r>
              <a:rPr lang="de-DE" sz="1800" dirty="0" err="1"/>
              <a:t>for</a:t>
            </a:r>
            <a:r>
              <a:rPr lang="de-DE" sz="1800" dirty="0"/>
              <a:t> </a:t>
            </a:r>
            <a:r>
              <a:rPr lang="de-DE" sz="1800" dirty="0" err="1"/>
              <a:t>the</a:t>
            </a:r>
            <a:r>
              <a:rPr lang="de-DE" sz="1800" dirty="0"/>
              <a:t> </a:t>
            </a:r>
            <a:r>
              <a:rPr lang="de-DE" sz="1800" dirty="0" err="1"/>
              <a:t>public</a:t>
            </a:r>
            <a:r>
              <a:rPr lang="de-DE" sz="1800" dirty="0"/>
              <a:t> and </a:t>
            </a:r>
            <a:r>
              <a:rPr lang="de-DE" sz="1800" dirty="0" err="1"/>
              <a:t>share</a:t>
            </a:r>
            <a:r>
              <a:rPr lang="de-DE" sz="1800" dirty="0"/>
              <a:t> </a:t>
            </a:r>
            <a:r>
              <a:rPr lang="de-DE" sz="1800" dirty="0" err="1"/>
              <a:t>that</a:t>
            </a:r>
            <a:r>
              <a:rPr lang="de-DE" sz="1800" dirty="0"/>
              <a:t> </a:t>
            </a:r>
            <a:r>
              <a:rPr lang="de-DE" sz="1800" dirty="0" err="1"/>
              <a:t>information</a:t>
            </a:r>
            <a:r>
              <a:rPr lang="de-DE" sz="1800" dirty="0"/>
              <a:t> </a:t>
            </a:r>
            <a:r>
              <a:rPr lang="de-DE" sz="1800" dirty="0" err="1"/>
              <a:t>with</a:t>
            </a:r>
            <a:r>
              <a:rPr lang="de-DE" sz="1800" dirty="0"/>
              <a:t> </a:t>
            </a:r>
            <a:r>
              <a:rPr lang="de-DE" sz="1800" dirty="0" err="1"/>
              <a:t>stakeholders</a:t>
            </a:r>
            <a:r>
              <a:rPr lang="de-DE" sz="1800" dirty="0"/>
              <a:t> in an </a:t>
            </a:r>
            <a:r>
              <a:rPr lang="de-DE" sz="1800" dirty="0" err="1"/>
              <a:t>orderly</a:t>
            </a:r>
            <a:r>
              <a:rPr lang="de-DE" sz="1800" dirty="0"/>
              <a:t> </a:t>
            </a:r>
            <a:r>
              <a:rPr lang="de-DE" sz="1800" dirty="0" err="1"/>
              <a:t>fashion</a:t>
            </a:r>
            <a:r>
              <a:rPr lang="de-DE" sz="1800" dirty="0"/>
              <a:t>. The </a:t>
            </a:r>
            <a:r>
              <a:rPr lang="de-DE" sz="1800" dirty="0" err="1"/>
              <a:t>more</a:t>
            </a:r>
            <a:r>
              <a:rPr lang="de-DE" sz="1800" dirty="0"/>
              <a:t> </a:t>
            </a:r>
            <a:r>
              <a:rPr lang="de-DE" sz="1800" dirty="0" err="1"/>
              <a:t>information</a:t>
            </a:r>
            <a:r>
              <a:rPr lang="de-DE" sz="1800" dirty="0"/>
              <a:t> </a:t>
            </a:r>
            <a:r>
              <a:rPr lang="de-DE" sz="1800" dirty="0" err="1"/>
              <a:t>you</a:t>
            </a:r>
            <a:r>
              <a:rPr lang="de-DE" sz="1800" dirty="0"/>
              <a:t> </a:t>
            </a:r>
            <a:r>
              <a:rPr lang="de-DE" sz="1800" dirty="0" err="1"/>
              <a:t>withhold</a:t>
            </a:r>
            <a:r>
              <a:rPr lang="de-DE" sz="1800" dirty="0"/>
              <a:t>, </a:t>
            </a:r>
            <a:r>
              <a:rPr lang="de-DE" sz="1800" dirty="0" err="1"/>
              <a:t>the</a:t>
            </a:r>
            <a:r>
              <a:rPr lang="de-DE" sz="1800" dirty="0"/>
              <a:t> </a:t>
            </a:r>
            <a:r>
              <a:rPr lang="de-DE" sz="1800" dirty="0" err="1"/>
              <a:t>more</a:t>
            </a:r>
            <a:r>
              <a:rPr lang="de-DE" sz="1800" dirty="0"/>
              <a:t> </a:t>
            </a:r>
            <a:r>
              <a:rPr lang="de-DE" sz="1800" dirty="0" err="1"/>
              <a:t>the</a:t>
            </a:r>
            <a:r>
              <a:rPr lang="de-DE" sz="1800" dirty="0"/>
              <a:t> </a:t>
            </a:r>
            <a:r>
              <a:rPr lang="de-DE" sz="1800" dirty="0" err="1"/>
              <a:t>public</a:t>
            </a:r>
            <a:r>
              <a:rPr lang="de-DE" sz="1800" dirty="0"/>
              <a:t> will </a:t>
            </a:r>
            <a:r>
              <a:rPr lang="de-DE" sz="1800" dirty="0" err="1"/>
              <a:t>want</a:t>
            </a:r>
            <a:r>
              <a:rPr lang="de-DE" sz="1800" dirty="0"/>
              <a:t> to </a:t>
            </a:r>
            <a:r>
              <a:rPr lang="de-DE" sz="1800" dirty="0" err="1"/>
              <a:t>know</a:t>
            </a:r>
            <a:r>
              <a:rPr lang="de-DE" sz="1800" dirty="0"/>
              <a:t> </a:t>
            </a:r>
            <a:r>
              <a:rPr lang="de-DE" sz="1800" dirty="0" err="1"/>
              <a:t>what</a:t>
            </a:r>
            <a:r>
              <a:rPr lang="de-DE" sz="1800" dirty="0"/>
              <a:t> </a:t>
            </a:r>
            <a:r>
              <a:rPr lang="de-DE" sz="1800" dirty="0" err="1"/>
              <a:t>you</a:t>
            </a:r>
            <a:r>
              <a:rPr lang="de-DE" sz="1800" dirty="0"/>
              <a:t> </a:t>
            </a:r>
            <a:r>
              <a:rPr lang="de-DE" sz="1800" dirty="0" err="1"/>
              <a:t>are</a:t>
            </a:r>
            <a:r>
              <a:rPr lang="de-DE" sz="1800" dirty="0"/>
              <a:t> </a:t>
            </a:r>
            <a:r>
              <a:rPr lang="de-DE" sz="1800" dirty="0" err="1"/>
              <a:t>hiding</a:t>
            </a:r>
            <a:r>
              <a:rPr lang="de-DE" sz="1800" dirty="0"/>
              <a:t>. </a:t>
            </a:r>
            <a:r>
              <a:rPr lang="de-DE" sz="1800" dirty="0" err="1"/>
              <a:t>Reactive</a:t>
            </a:r>
            <a:r>
              <a:rPr lang="de-DE" sz="1800" dirty="0"/>
              <a:t> </a:t>
            </a:r>
            <a:r>
              <a:rPr lang="de-DE" sz="1800" dirty="0" err="1"/>
              <a:t>communication</a:t>
            </a:r>
            <a:r>
              <a:rPr lang="de-DE" sz="1800" dirty="0"/>
              <a:t> </a:t>
            </a:r>
            <a:r>
              <a:rPr lang="de-DE" sz="1800" dirty="0" err="1"/>
              <a:t>is</a:t>
            </a:r>
            <a:r>
              <a:rPr lang="de-DE" sz="1800" dirty="0"/>
              <a:t> </a:t>
            </a:r>
            <a:r>
              <a:rPr lang="de-DE" sz="1800" dirty="0" err="1"/>
              <a:t>equally</a:t>
            </a:r>
            <a:r>
              <a:rPr lang="de-DE" sz="1800" dirty="0"/>
              <a:t> essential. Keep an </a:t>
            </a:r>
            <a:r>
              <a:rPr lang="de-DE" sz="1800" dirty="0" err="1"/>
              <a:t>eye</a:t>
            </a:r>
            <a:r>
              <a:rPr lang="de-DE" sz="1800" dirty="0"/>
              <a:t> on social </a:t>
            </a:r>
            <a:r>
              <a:rPr lang="de-DE" sz="1800" dirty="0" err="1"/>
              <a:t>media</a:t>
            </a:r>
            <a:r>
              <a:rPr lang="de-DE" sz="1800" dirty="0"/>
              <a:t> </a:t>
            </a:r>
            <a:r>
              <a:rPr lang="de-DE" sz="1800" dirty="0" err="1"/>
              <a:t>during</a:t>
            </a:r>
            <a:r>
              <a:rPr lang="de-DE" sz="1800" dirty="0"/>
              <a:t> a </a:t>
            </a:r>
            <a:r>
              <a:rPr lang="de-DE" sz="1800" dirty="0" err="1"/>
              <a:t>crisis</a:t>
            </a:r>
            <a:r>
              <a:rPr lang="de-DE" sz="1800" dirty="0"/>
              <a:t>. Negative </a:t>
            </a:r>
            <a:r>
              <a:rPr lang="de-DE" sz="1800" dirty="0" err="1"/>
              <a:t>mentions</a:t>
            </a:r>
            <a:r>
              <a:rPr lang="de-DE" sz="1800" dirty="0"/>
              <a:t> on social </a:t>
            </a:r>
            <a:r>
              <a:rPr lang="de-DE" sz="1800" dirty="0" err="1"/>
              <a:t>media</a:t>
            </a:r>
            <a:r>
              <a:rPr lang="de-DE" sz="1800" dirty="0"/>
              <a:t> </a:t>
            </a:r>
            <a:r>
              <a:rPr lang="de-DE" sz="1800" dirty="0" err="1"/>
              <a:t>should</a:t>
            </a:r>
            <a:r>
              <a:rPr lang="de-DE" sz="1800" dirty="0"/>
              <a:t> </a:t>
            </a:r>
            <a:r>
              <a:rPr lang="de-DE" sz="1800" dirty="0" err="1"/>
              <a:t>be</a:t>
            </a:r>
            <a:r>
              <a:rPr lang="de-DE" sz="1800" dirty="0"/>
              <a:t> </a:t>
            </a:r>
            <a:r>
              <a:rPr lang="de-DE" sz="1800" dirty="0" err="1"/>
              <a:t>responded</a:t>
            </a:r>
            <a:r>
              <a:rPr lang="de-DE" sz="1800" dirty="0"/>
              <a:t> to </a:t>
            </a:r>
            <a:r>
              <a:rPr lang="de-DE" sz="1800" dirty="0" err="1"/>
              <a:t>immediately</a:t>
            </a:r>
            <a:r>
              <a:rPr lang="de-DE" sz="1800" dirty="0"/>
              <a:t> and </a:t>
            </a:r>
            <a:r>
              <a:rPr lang="de-DE" sz="1800" dirty="0" err="1"/>
              <a:t>consistently</a:t>
            </a:r>
            <a:r>
              <a:rPr lang="de-DE" sz="1800" dirty="0"/>
              <a:t> - but </a:t>
            </a:r>
            <a:r>
              <a:rPr lang="de-DE" sz="1800" dirty="0" err="1"/>
              <a:t>remain</a:t>
            </a:r>
            <a:r>
              <a:rPr lang="de-DE" sz="1800" dirty="0"/>
              <a:t> </a:t>
            </a:r>
            <a:r>
              <a:rPr lang="de-DE" sz="1800" dirty="0" err="1"/>
              <a:t>factual</a:t>
            </a:r>
            <a:r>
              <a:rPr lang="de-DE" sz="1800" dirty="0"/>
              <a:t> and </a:t>
            </a:r>
            <a:r>
              <a:rPr lang="de-DE" sz="1800" dirty="0" err="1"/>
              <a:t>personable</a:t>
            </a:r>
            <a:r>
              <a:rPr lang="de-DE" sz="1800" dirty="0"/>
              <a:t>. Plan </a:t>
            </a:r>
            <a:r>
              <a:rPr lang="de-DE" sz="1800" dirty="0" err="1"/>
              <a:t>your</a:t>
            </a:r>
            <a:r>
              <a:rPr lang="de-DE" sz="1800" dirty="0"/>
              <a:t> social </a:t>
            </a:r>
            <a:r>
              <a:rPr lang="de-DE" sz="1800" dirty="0" err="1"/>
              <a:t>media</a:t>
            </a:r>
            <a:r>
              <a:rPr lang="de-DE" sz="1800" dirty="0"/>
              <a:t> </a:t>
            </a:r>
            <a:r>
              <a:rPr lang="de-DE" sz="1800" dirty="0" err="1"/>
              <a:t>presence</a:t>
            </a:r>
            <a:r>
              <a:rPr lang="de-DE" sz="1800" dirty="0"/>
              <a:t> </a:t>
            </a:r>
            <a:r>
              <a:rPr lang="de-DE" sz="1800" dirty="0" err="1"/>
              <a:t>carefully</a:t>
            </a:r>
            <a:r>
              <a:rPr lang="de-DE" sz="1800" dirty="0"/>
              <a:t> in </a:t>
            </a:r>
            <a:r>
              <a:rPr lang="de-DE" sz="1800" dirty="0" err="1"/>
              <a:t>the</a:t>
            </a:r>
            <a:r>
              <a:rPr lang="de-DE" sz="1800" dirty="0"/>
              <a:t> </a:t>
            </a:r>
            <a:r>
              <a:rPr lang="de-DE" sz="1800" dirty="0" err="1"/>
              <a:t>event</a:t>
            </a:r>
            <a:r>
              <a:rPr lang="de-DE" sz="1800" dirty="0"/>
              <a:t> of a </a:t>
            </a:r>
            <a:r>
              <a:rPr lang="de-DE" sz="1800" dirty="0" err="1"/>
              <a:t>crisis</a:t>
            </a:r>
            <a:r>
              <a:rPr lang="de-DE" sz="1800" dirty="0"/>
              <a:t> and </a:t>
            </a:r>
            <a:r>
              <a:rPr lang="de-DE" sz="1800" dirty="0" err="1"/>
              <a:t>brief</a:t>
            </a:r>
            <a:r>
              <a:rPr lang="de-DE" sz="1800" dirty="0"/>
              <a:t> </a:t>
            </a:r>
            <a:r>
              <a:rPr lang="de-DE" sz="1800" dirty="0" err="1"/>
              <a:t>your</a:t>
            </a:r>
            <a:r>
              <a:rPr lang="de-DE" sz="1800" dirty="0"/>
              <a:t> </a:t>
            </a:r>
            <a:r>
              <a:rPr lang="de-DE" sz="1800" dirty="0" err="1"/>
              <a:t>team</a:t>
            </a:r>
            <a:r>
              <a:rPr lang="de-DE" sz="1800" dirty="0"/>
              <a:t> </a:t>
            </a:r>
            <a:r>
              <a:rPr lang="de-DE" sz="1800" dirty="0" err="1"/>
              <a:t>members</a:t>
            </a:r>
            <a:r>
              <a:rPr lang="de-DE" sz="1800" dirty="0"/>
              <a:t> on </a:t>
            </a:r>
            <a:r>
              <a:rPr lang="de-DE" sz="1800" dirty="0" err="1"/>
              <a:t>how</a:t>
            </a:r>
            <a:r>
              <a:rPr lang="de-DE" sz="1800" dirty="0"/>
              <a:t> to </a:t>
            </a:r>
            <a:r>
              <a:rPr lang="de-DE" sz="1800" dirty="0" err="1"/>
              <a:t>proceed</a:t>
            </a:r>
            <a:r>
              <a:rPr lang="de-DE" sz="1800" dirty="0"/>
              <a:t>.</a:t>
            </a:r>
            <a:endParaRPr sz="1800" dirty="0"/>
          </a:p>
        </p:txBody>
      </p:sp>
      <p:sp>
        <p:nvSpPr>
          <p:cNvPr id="2216" name="Google Shape;2216;p58"/>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a:t>08 CREATE SOCIAL MEDIA GUIDELINES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pic>
        <p:nvPicPr>
          <p:cNvPr id="2221" name="Google Shape;2221;p59" descr="Ein Bild, das draußen, Himmel, Gras, Ebene enthält.&#10;&#10;Automatisch generierte Beschreibung"/>
          <p:cNvPicPr preferRelativeResize="0">
            <a:picLocks noGrp="1"/>
          </p:cNvPicPr>
          <p:nvPr>
            <p:ph type="pic" idx="2"/>
          </p:nvPr>
        </p:nvPicPr>
        <p:blipFill rotWithShape="1">
          <a:blip r:embed="rId3">
            <a:alphaModFix/>
          </a:blip>
          <a:srcRect t="12344" b="12344"/>
          <a:stretch/>
        </p:blipFill>
        <p:spPr>
          <a:xfrm>
            <a:off x="241300" y="228600"/>
            <a:ext cx="11696700" cy="5763986"/>
          </a:xfrm>
          <a:prstGeom prst="rect">
            <a:avLst/>
          </a:prstGeom>
          <a:noFill/>
          <a:ln>
            <a:noFill/>
          </a:ln>
        </p:spPr>
      </p:pic>
      <p:sp>
        <p:nvSpPr>
          <p:cNvPr id="2222" name="Google Shape;2222;p59"/>
          <p:cNvSpPr txBox="1">
            <a:spLocks noGrp="1"/>
          </p:cNvSpPr>
          <p:nvPr>
            <p:ph type="body" idx="1"/>
          </p:nvPr>
        </p:nvSpPr>
        <p:spPr>
          <a:xfrm>
            <a:off x="1243107" y="1318284"/>
            <a:ext cx="5113200" cy="5823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b="1" dirty="0"/>
              <a:t>CASE STUDY</a:t>
            </a:r>
            <a:endParaRPr dirty="0"/>
          </a:p>
        </p:txBody>
      </p:sp>
      <p:sp>
        <p:nvSpPr>
          <p:cNvPr id="2223" name="Google Shape;2223;p59"/>
          <p:cNvSpPr txBox="1">
            <a:spLocks noGrp="1"/>
          </p:cNvSpPr>
          <p:nvPr>
            <p:ph type="body" idx="3"/>
          </p:nvPr>
        </p:nvSpPr>
        <p:spPr>
          <a:xfrm>
            <a:off x="1285145" y="3619999"/>
            <a:ext cx="5029200" cy="8517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800"/>
              <a:buNone/>
            </a:pPr>
            <a:r>
              <a:rPr lang="de-DE" sz="2800">
                <a:solidFill>
                  <a:schemeClr val="lt1"/>
                </a:solidFill>
              </a:rPr>
              <a:t>Integrating Social Media in Crisis Communication</a:t>
            </a:r>
            <a:endParaRPr sz="2800"/>
          </a:p>
        </p:txBody>
      </p:sp>
      <p:sp>
        <p:nvSpPr>
          <p:cNvPr id="2224" name="Google Shape;2224;p59"/>
          <p:cNvSpPr txBox="1"/>
          <p:nvPr/>
        </p:nvSpPr>
        <p:spPr>
          <a:xfrm>
            <a:off x="9208008" y="6254496"/>
            <a:ext cx="272999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b="0" i="0">
                <a:solidFill>
                  <a:srgbClr val="70757A"/>
                </a:solidFill>
                <a:latin typeface="Calibri"/>
                <a:ea typeface="Calibri"/>
                <a:cs typeface="Calibri"/>
                <a:sym typeface="Calibri"/>
              </a:rPr>
              <a:t>Picture: David Maialetti | Credit: AP</a:t>
            </a:r>
            <a:endParaRPr sz="10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Google Shape;2229;p60"/>
          <p:cNvSpPr/>
          <p:nvPr/>
        </p:nvSpPr>
        <p:spPr>
          <a:xfrm>
            <a:off x="1" y="291787"/>
            <a:ext cx="12191999" cy="1199810"/>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A59"/>
              </a:solidFill>
              <a:latin typeface="Calibri"/>
              <a:ea typeface="Calibri"/>
              <a:cs typeface="Calibri"/>
              <a:sym typeface="Calibri"/>
            </a:endParaRPr>
          </a:p>
        </p:txBody>
      </p:sp>
      <p:sp>
        <p:nvSpPr>
          <p:cNvPr id="2230" name="Google Shape;2230;p60"/>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b="1" dirty="0">
                <a:solidFill>
                  <a:schemeClr val="lt1"/>
                </a:solidFill>
              </a:rPr>
              <a:t>CASE STUDY: </a:t>
            </a:r>
            <a:r>
              <a:rPr lang="de-DE" dirty="0">
                <a:solidFill>
                  <a:schemeClr val="lt1"/>
                </a:solidFill>
              </a:rPr>
              <a:t>Southwest Airlines Flight 1380</a:t>
            </a:r>
            <a:endParaRPr dirty="0"/>
          </a:p>
        </p:txBody>
      </p:sp>
      <p:sp>
        <p:nvSpPr>
          <p:cNvPr id="2231" name="Google Shape;2231;p60"/>
          <p:cNvSpPr txBox="1">
            <a:spLocks noGrp="1"/>
          </p:cNvSpPr>
          <p:nvPr>
            <p:ph type="body" idx="1"/>
          </p:nvPr>
        </p:nvSpPr>
        <p:spPr>
          <a:xfrm>
            <a:off x="389965" y="1757362"/>
            <a:ext cx="11470341" cy="4231957"/>
          </a:xfrm>
          <a:prstGeom prst="rect">
            <a:avLst/>
          </a:prstGeom>
          <a:noFill/>
          <a:ln>
            <a:noFill/>
          </a:ln>
        </p:spPr>
        <p:txBody>
          <a:bodyPr spcFirstLastPara="1" wrap="square" lIns="91425" tIns="45700" rIns="91425" bIns="45700" anchor="t" anchorCtr="0">
            <a:normAutofit fontScale="70000" lnSpcReduction="20000"/>
          </a:bodyPr>
          <a:lstStyle/>
          <a:p>
            <a:pPr marL="12700" lvl="0" indent="-12700" algn="l" rtl="0">
              <a:lnSpc>
                <a:spcPct val="90000"/>
              </a:lnSpc>
              <a:spcBef>
                <a:spcPts val="0"/>
              </a:spcBef>
              <a:spcAft>
                <a:spcPts val="0"/>
              </a:spcAft>
              <a:buClr>
                <a:srgbClr val="595A59"/>
              </a:buClr>
              <a:buSzPct val="100000"/>
              <a:buNone/>
            </a:pPr>
            <a:r>
              <a:rPr lang="de-DE" sz="2400" dirty="0"/>
              <a:t>On Flight 1380, an </a:t>
            </a:r>
            <a:r>
              <a:rPr lang="de-DE" sz="2400" dirty="0" err="1"/>
              <a:t>engine</a:t>
            </a:r>
            <a:r>
              <a:rPr lang="de-DE" sz="2400" dirty="0"/>
              <a:t> </a:t>
            </a:r>
            <a:r>
              <a:rPr lang="de-DE" sz="2400" dirty="0" err="1"/>
              <a:t>malfunction</a:t>
            </a:r>
            <a:r>
              <a:rPr lang="de-DE" sz="2400" dirty="0"/>
              <a:t> </a:t>
            </a:r>
            <a:r>
              <a:rPr lang="de-DE" sz="2400" dirty="0" err="1"/>
              <a:t>led</a:t>
            </a:r>
            <a:r>
              <a:rPr lang="de-DE" sz="2400" dirty="0"/>
              <a:t> to a </a:t>
            </a:r>
            <a:r>
              <a:rPr lang="de-DE" sz="2400" dirty="0" err="1"/>
              <a:t>tragic</a:t>
            </a:r>
            <a:r>
              <a:rPr lang="de-DE" sz="2400" dirty="0"/>
              <a:t> </a:t>
            </a:r>
            <a:r>
              <a:rPr lang="de-DE" sz="2400" dirty="0" err="1"/>
              <a:t>incident</a:t>
            </a:r>
            <a:r>
              <a:rPr lang="de-DE" sz="2400" dirty="0"/>
              <a:t> </a:t>
            </a:r>
            <a:r>
              <a:rPr lang="de-DE" sz="2400" dirty="0" err="1"/>
              <a:t>that</a:t>
            </a:r>
            <a:r>
              <a:rPr lang="de-DE" sz="2400" dirty="0"/>
              <a:t> </a:t>
            </a:r>
            <a:r>
              <a:rPr lang="de-DE" sz="2400" dirty="0" err="1"/>
              <a:t>resulted</a:t>
            </a:r>
            <a:r>
              <a:rPr lang="de-DE" sz="2400" dirty="0"/>
              <a:t> in </a:t>
            </a:r>
            <a:r>
              <a:rPr lang="de-DE" sz="2400" dirty="0" err="1"/>
              <a:t>the</a:t>
            </a:r>
            <a:r>
              <a:rPr lang="de-DE" sz="2400" dirty="0"/>
              <a:t> </a:t>
            </a:r>
            <a:r>
              <a:rPr lang="de-DE" sz="2400" dirty="0" err="1"/>
              <a:t>death</a:t>
            </a:r>
            <a:r>
              <a:rPr lang="de-DE" sz="2400" dirty="0"/>
              <a:t> of </a:t>
            </a:r>
            <a:r>
              <a:rPr lang="de-DE" sz="2400" dirty="0" err="1"/>
              <a:t>one</a:t>
            </a:r>
            <a:r>
              <a:rPr lang="de-DE" sz="2400" dirty="0"/>
              <a:t> passenger and </a:t>
            </a:r>
            <a:r>
              <a:rPr lang="de-DE" sz="2400" dirty="0" err="1"/>
              <a:t>several</a:t>
            </a:r>
            <a:r>
              <a:rPr lang="de-DE" sz="2400" dirty="0"/>
              <a:t> </a:t>
            </a:r>
            <a:r>
              <a:rPr lang="de-DE" sz="2400" dirty="0" err="1"/>
              <a:t>injuries</a:t>
            </a:r>
            <a:r>
              <a:rPr lang="de-DE" sz="2400" dirty="0"/>
              <a:t>. This was </a:t>
            </a:r>
            <a:r>
              <a:rPr lang="de-DE" sz="2400" dirty="0" err="1"/>
              <a:t>the</a:t>
            </a:r>
            <a:r>
              <a:rPr lang="de-DE" sz="2400" dirty="0"/>
              <a:t> </a:t>
            </a:r>
            <a:r>
              <a:rPr lang="de-DE" sz="2400" dirty="0" err="1"/>
              <a:t>first</a:t>
            </a:r>
            <a:r>
              <a:rPr lang="de-DE" sz="2400" dirty="0"/>
              <a:t> in-</a:t>
            </a:r>
            <a:r>
              <a:rPr lang="de-DE" sz="2400" dirty="0" err="1"/>
              <a:t>flight</a:t>
            </a:r>
            <a:r>
              <a:rPr lang="de-DE" sz="2400" dirty="0"/>
              <a:t> </a:t>
            </a:r>
            <a:r>
              <a:rPr lang="de-DE" sz="2400" dirty="0" err="1"/>
              <a:t>fatality</a:t>
            </a:r>
            <a:r>
              <a:rPr lang="de-DE" sz="2400" dirty="0"/>
              <a:t> </a:t>
            </a:r>
            <a:r>
              <a:rPr lang="de-DE" sz="2400" dirty="0" err="1"/>
              <a:t>for</a:t>
            </a:r>
            <a:r>
              <a:rPr lang="de-DE" sz="2400" dirty="0"/>
              <a:t> </a:t>
            </a:r>
            <a:r>
              <a:rPr lang="de-DE" sz="2400" dirty="0" err="1"/>
              <a:t>the</a:t>
            </a:r>
            <a:r>
              <a:rPr lang="de-DE" sz="2400" dirty="0"/>
              <a:t> </a:t>
            </a:r>
            <a:r>
              <a:rPr lang="de-DE" sz="2400" dirty="0" err="1"/>
              <a:t>company</a:t>
            </a:r>
            <a:r>
              <a:rPr lang="de-DE" sz="2400" dirty="0"/>
              <a:t>. </a:t>
            </a:r>
            <a:endParaRPr dirty="0"/>
          </a:p>
          <a:p>
            <a:pPr marL="12700" lvl="0" indent="-12700" algn="l" rtl="0">
              <a:lnSpc>
                <a:spcPct val="90000"/>
              </a:lnSpc>
              <a:spcBef>
                <a:spcPts val="1000"/>
              </a:spcBef>
              <a:spcAft>
                <a:spcPts val="0"/>
              </a:spcAft>
              <a:buClr>
                <a:srgbClr val="595A59"/>
              </a:buClr>
              <a:buSzPct val="100000"/>
              <a:buNone/>
            </a:pPr>
            <a:r>
              <a:rPr lang="de-DE" sz="2400" dirty="0"/>
              <a:t>The </a:t>
            </a:r>
            <a:r>
              <a:rPr lang="de-DE" sz="2400" dirty="0" err="1"/>
              <a:t>company's</a:t>
            </a:r>
            <a:r>
              <a:rPr lang="de-DE" sz="2400" dirty="0"/>
              <a:t> CEO, Gary Kelly, </a:t>
            </a:r>
            <a:r>
              <a:rPr lang="de-DE" sz="2400" dirty="0" err="1"/>
              <a:t>responded</a:t>
            </a:r>
            <a:r>
              <a:rPr lang="de-DE" sz="2400" dirty="0"/>
              <a:t> </a:t>
            </a:r>
            <a:r>
              <a:rPr lang="de-DE" sz="2400" dirty="0" err="1"/>
              <a:t>immediately</a:t>
            </a:r>
            <a:r>
              <a:rPr lang="de-DE" sz="2400" dirty="0"/>
              <a:t> to </a:t>
            </a:r>
            <a:r>
              <a:rPr lang="de-DE" sz="2400" dirty="0" err="1"/>
              <a:t>the</a:t>
            </a:r>
            <a:r>
              <a:rPr lang="de-DE" sz="2400" dirty="0"/>
              <a:t> </a:t>
            </a:r>
            <a:r>
              <a:rPr lang="de-DE" sz="2400" dirty="0" err="1"/>
              <a:t>situation</a:t>
            </a:r>
            <a:r>
              <a:rPr lang="de-DE" sz="2400" dirty="0"/>
              <a:t>: </a:t>
            </a:r>
            <a:endParaRPr dirty="0"/>
          </a:p>
          <a:p>
            <a:pPr marL="342900" lvl="0" indent="-342900" algn="l" rtl="0">
              <a:lnSpc>
                <a:spcPct val="90000"/>
              </a:lnSpc>
              <a:spcBef>
                <a:spcPts val="1000"/>
              </a:spcBef>
              <a:spcAft>
                <a:spcPts val="0"/>
              </a:spcAft>
              <a:buClr>
                <a:srgbClr val="595A59"/>
              </a:buClr>
              <a:buSzPct val="100000"/>
              <a:buFont typeface="Arial"/>
              <a:buChar char="•"/>
            </a:pPr>
            <a:r>
              <a:rPr lang="de-DE" sz="2400" dirty="0"/>
              <a:t>A social </a:t>
            </a:r>
            <a:r>
              <a:rPr lang="de-DE" sz="2400" dirty="0" err="1"/>
              <a:t>listening</a:t>
            </a:r>
            <a:r>
              <a:rPr lang="de-DE" sz="2400" dirty="0"/>
              <a:t> </a:t>
            </a:r>
            <a:r>
              <a:rPr lang="de-DE" sz="2400" dirty="0" err="1"/>
              <a:t>team</a:t>
            </a:r>
            <a:r>
              <a:rPr lang="de-DE" sz="2400" dirty="0"/>
              <a:t> </a:t>
            </a:r>
            <a:r>
              <a:rPr lang="de-DE" sz="2400" dirty="0" err="1"/>
              <a:t>provided</a:t>
            </a:r>
            <a:r>
              <a:rPr lang="de-DE" sz="2400" dirty="0"/>
              <a:t> </a:t>
            </a:r>
            <a:r>
              <a:rPr lang="de-DE" sz="2400" dirty="0" err="1"/>
              <a:t>executives</a:t>
            </a:r>
            <a:r>
              <a:rPr lang="de-DE" sz="2400" dirty="0"/>
              <a:t> </a:t>
            </a:r>
            <a:r>
              <a:rPr lang="de-DE" sz="2400" dirty="0" err="1"/>
              <a:t>with</a:t>
            </a:r>
            <a:r>
              <a:rPr lang="de-DE" sz="2400" dirty="0"/>
              <a:t> real-time </a:t>
            </a:r>
            <a:r>
              <a:rPr lang="de-DE" sz="2400" dirty="0" err="1"/>
              <a:t>information</a:t>
            </a:r>
            <a:r>
              <a:rPr lang="de-DE" sz="2400" dirty="0"/>
              <a:t> </a:t>
            </a:r>
            <a:r>
              <a:rPr lang="de-DE" sz="2400" dirty="0" err="1"/>
              <a:t>about</a:t>
            </a:r>
            <a:r>
              <a:rPr lang="de-DE" sz="2400" dirty="0"/>
              <a:t> </a:t>
            </a:r>
            <a:r>
              <a:rPr lang="de-DE" sz="2400" dirty="0" err="1"/>
              <a:t>the</a:t>
            </a:r>
            <a:r>
              <a:rPr lang="de-DE" sz="2400" dirty="0"/>
              <a:t> </a:t>
            </a:r>
            <a:r>
              <a:rPr lang="de-DE" sz="2400" dirty="0" err="1"/>
              <a:t>accident</a:t>
            </a:r>
            <a:r>
              <a:rPr lang="de-DE" sz="2400" dirty="0"/>
              <a:t>.</a:t>
            </a:r>
            <a:endParaRPr dirty="0"/>
          </a:p>
          <a:p>
            <a:pPr marL="342900" lvl="0" indent="-342900" algn="l" rtl="0">
              <a:lnSpc>
                <a:spcPct val="90000"/>
              </a:lnSpc>
              <a:spcBef>
                <a:spcPts val="1000"/>
              </a:spcBef>
              <a:spcAft>
                <a:spcPts val="0"/>
              </a:spcAft>
              <a:buClr>
                <a:srgbClr val="595A59"/>
              </a:buClr>
              <a:buSzPct val="100000"/>
              <a:buFont typeface="Arial"/>
              <a:buChar char="•"/>
            </a:pPr>
            <a:r>
              <a:rPr lang="de-DE" sz="2400" dirty="0" err="1"/>
              <a:t>Executives</a:t>
            </a:r>
            <a:r>
              <a:rPr lang="de-DE" sz="2400" dirty="0"/>
              <a:t> </a:t>
            </a:r>
            <a:r>
              <a:rPr lang="de-DE" sz="2400" dirty="0" err="1"/>
              <a:t>followed</a:t>
            </a:r>
            <a:r>
              <a:rPr lang="de-DE" sz="2400" dirty="0"/>
              <a:t> </a:t>
            </a:r>
            <a:r>
              <a:rPr lang="de-DE" sz="2400" dirty="0" err="1"/>
              <a:t>the</a:t>
            </a:r>
            <a:r>
              <a:rPr lang="de-DE" sz="2400" dirty="0"/>
              <a:t> </a:t>
            </a:r>
            <a:r>
              <a:rPr lang="de-DE" sz="2400" dirty="0" err="1"/>
              <a:t>photos</a:t>
            </a:r>
            <a:r>
              <a:rPr lang="de-DE" sz="2400" dirty="0"/>
              <a:t>, </a:t>
            </a:r>
            <a:r>
              <a:rPr lang="de-DE" sz="2400" dirty="0" err="1"/>
              <a:t>tweets</a:t>
            </a:r>
            <a:r>
              <a:rPr lang="de-DE" sz="2400" dirty="0"/>
              <a:t>, and </a:t>
            </a:r>
            <a:r>
              <a:rPr lang="de-DE" sz="2400" dirty="0" err="1"/>
              <a:t>videos</a:t>
            </a:r>
            <a:r>
              <a:rPr lang="de-DE" sz="2400" dirty="0"/>
              <a:t> of </a:t>
            </a:r>
            <a:r>
              <a:rPr lang="de-DE" sz="2400" dirty="0" err="1"/>
              <a:t>the</a:t>
            </a:r>
            <a:r>
              <a:rPr lang="de-DE" sz="2400" dirty="0"/>
              <a:t> </a:t>
            </a:r>
            <a:r>
              <a:rPr lang="de-DE" sz="2400" dirty="0" err="1"/>
              <a:t>passengers</a:t>
            </a:r>
            <a:r>
              <a:rPr lang="de-DE" sz="2400" dirty="0"/>
              <a:t> on </a:t>
            </a:r>
            <a:r>
              <a:rPr lang="de-DE" sz="2400" dirty="0" err="1"/>
              <a:t>the</a:t>
            </a:r>
            <a:r>
              <a:rPr lang="de-DE" sz="2400" dirty="0"/>
              <a:t> </a:t>
            </a:r>
            <a:r>
              <a:rPr lang="de-DE" sz="2400" dirty="0" err="1"/>
              <a:t>crashed</a:t>
            </a:r>
            <a:r>
              <a:rPr lang="de-DE" sz="2400" dirty="0"/>
              <a:t> plane to </a:t>
            </a:r>
            <a:r>
              <a:rPr lang="de-DE" sz="2400" dirty="0" err="1"/>
              <a:t>get</a:t>
            </a:r>
            <a:r>
              <a:rPr lang="de-DE" sz="2400" dirty="0"/>
              <a:t> a real-time sense of </a:t>
            </a:r>
            <a:r>
              <a:rPr lang="de-DE" sz="2400" dirty="0" err="1"/>
              <a:t>the</a:t>
            </a:r>
            <a:r>
              <a:rPr lang="de-DE" sz="2400" dirty="0"/>
              <a:t> </a:t>
            </a:r>
            <a:r>
              <a:rPr lang="de-DE" sz="2400" dirty="0" err="1"/>
              <a:t>situation</a:t>
            </a:r>
            <a:r>
              <a:rPr lang="de-DE" sz="2400" dirty="0"/>
              <a:t> and </a:t>
            </a:r>
            <a:r>
              <a:rPr lang="de-DE" sz="2400" dirty="0" err="1"/>
              <a:t>the</a:t>
            </a:r>
            <a:r>
              <a:rPr lang="de-DE" sz="2400" dirty="0"/>
              <a:t> </a:t>
            </a:r>
            <a:r>
              <a:rPr lang="de-DE" sz="2400" dirty="0" err="1"/>
              <a:t>horror</a:t>
            </a:r>
            <a:r>
              <a:rPr lang="de-DE" sz="2400" dirty="0"/>
              <a:t> </a:t>
            </a:r>
            <a:r>
              <a:rPr lang="de-DE" sz="2400" dirty="0" err="1"/>
              <a:t>experienced</a:t>
            </a:r>
            <a:r>
              <a:rPr lang="de-DE" sz="2400" dirty="0"/>
              <a:t> </a:t>
            </a:r>
            <a:r>
              <a:rPr lang="de-DE" sz="2400" dirty="0" err="1"/>
              <a:t>by</a:t>
            </a:r>
            <a:r>
              <a:rPr lang="de-DE" sz="2400" dirty="0"/>
              <a:t> </a:t>
            </a:r>
            <a:r>
              <a:rPr lang="de-DE" sz="2400" dirty="0" err="1"/>
              <a:t>those</a:t>
            </a:r>
            <a:r>
              <a:rPr lang="de-DE" sz="2400" dirty="0"/>
              <a:t> on </a:t>
            </a:r>
            <a:r>
              <a:rPr lang="de-DE" sz="2400" dirty="0" err="1"/>
              <a:t>board</a:t>
            </a:r>
            <a:r>
              <a:rPr lang="de-DE" sz="2400" dirty="0"/>
              <a:t>.</a:t>
            </a:r>
            <a:endParaRPr dirty="0"/>
          </a:p>
          <a:p>
            <a:pPr marL="342900" lvl="0" indent="-342900" algn="l" rtl="0">
              <a:lnSpc>
                <a:spcPct val="90000"/>
              </a:lnSpc>
              <a:spcBef>
                <a:spcPts val="1000"/>
              </a:spcBef>
              <a:spcAft>
                <a:spcPts val="0"/>
              </a:spcAft>
              <a:buClr>
                <a:srgbClr val="595A59"/>
              </a:buClr>
              <a:buSzPct val="100000"/>
              <a:buFont typeface="Arial"/>
              <a:buChar char="•"/>
            </a:pPr>
            <a:r>
              <a:rPr lang="de-DE" sz="2400" dirty="0" err="1"/>
              <a:t>One</a:t>
            </a:r>
            <a:r>
              <a:rPr lang="de-DE" sz="2400" dirty="0"/>
              <a:t> passenger </a:t>
            </a:r>
            <a:r>
              <a:rPr lang="de-DE" sz="2400" dirty="0" err="1"/>
              <a:t>used</a:t>
            </a:r>
            <a:r>
              <a:rPr lang="de-DE" sz="2400" dirty="0"/>
              <a:t> </a:t>
            </a:r>
            <a:r>
              <a:rPr lang="de-DE" sz="2400" dirty="0" err="1"/>
              <a:t>the</a:t>
            </a:r>
            <a:r>
              <a:rPr lang="de-DE" sz="2400" dirty="0"/>
              <a:t> </a:t>
            </a:r>
            <a:r>
              <a:rPr lang="de-DE" sz="2400" dirty="0" err="1"/>
              <a:t>plane's</a:t>
            </a:r>
            <a:r>
              <a:rPr lang="de-DE" sz="2400" dirty="0"/>
              <a:t> Wi-Fi to </a:t>
            </a:r>
            <a:r>
              <a:rPr lang="de-DE" sz="2400" dirty="0" err="1"/>
              <a:t>report</a:t>
            </a:r>
            <a:r>
              <a:rPr lang="de-DE" sz="2400" dirty="0"/>
              <a:t> live on Facebook. CEO Gary Kelly </a:t>
            </a:r>
            <a:r>
              <a:rPr lang="de-DE" sz="2400" dirty="0" err="1"/>
              <a:t>immediately</a:t>
            </a:r>
            <a:r>
              <a:rPr lang="de-DE" sz="2400" dirty="0"/>
              <a:t> </a:t>
            </a:r>
            <a:r>
              <a:rPr lang="de-DE" sz="2400" dirty="0" err="1"/>
              <a:t>apologized</a:t>
            </a:r>
            <a:r>
              <a:rPr lang="de-DE" sz="2400" dirty="0"/>
              <a:t> in a 40-second </a:t>
            </a:r>
            <a:r>
              <a:rPr lang="de-DE" sz="2400" dirty="0" err="1"/>
              <a:t>video</a:t>
            </a:r>
            <a:r>
              <a:rPr lang="de-DE" sz="2400" dirty="0"/>
              <a:t>.</a:t>
            </a:r>
            <a:endParaRPr dirty="0"/>
          </a:p>
          <a:p>
            <a:pPr marL="342900" lvl="0" indent="-342900" algn="l" rtl="0">
              <a:lnSpc>
                <a:spcPct val="90000"/>
              </a:lnSpc>
              <a:spcBef>
                <a:spcPts val="1000"/>
              </a:spcBef>
              <a:spcAft>
                <a:spcPts val="0"/>
              </a:spcAft>
              <a:buClr>
                <a:srgbClr val="595A59"/>
              </a:buClr>
              <a:buSzPct val="100000"/>
              <a:buFont typeface="Arial"/>
              <a:buChar char="•"/>
            </a:pPr>
            <a:r>
              <a:rPr lang="de-DE" sz="2400" dirty="0"/>
              <a:t>The </a:t>
            </a:r>
            <a:r>
              <a:rPr lang="de-DE" sz="2400" dirty="0" err="1"/>
              <a:t>airline</a:t>
            </a:r>
            <a:r>
              <a:rPr lang="de-DE" sz="2400" dirty="0"/>
              <a:t> </a:t>
            </a:r>
            <a:r>
              <a:rPr lang="de-DE" sz="2400" dirty="0" err="1"/>
              <a:t>posted</a:t>
            </a:r>
            <a:r>
              <a:rPr lang="de-DE" sz="2400" dirty="0"/>
              <a:t> </a:t>
            </a:r>
            <a:r>
              <a:rPr lang="de-DE" sz="2400" dirty="0" err="1"/>
              <a:t>several</a:t>
            </a:r>
            <a:r>
              <a:rPr lang="de-DE" sz="2400" dirty="0"/>
              <a:t> </a:t>
            </a:r>
            <a:r>
              <a:rPr lang="de-DE" sz="2400" dirty="0" err="1"/>
              <a:t>updates</a:t>
            </a:r>
            <a:r>
              <a:rPr lang="de-DE" sz="2400" dirty="0"/>
              <a:t> on </a:t>
            </a:r>
            <a:r>
              <a:rPr lang="de-DE" sz="2400" dirty="0" err="1"/>
              <a:t>its</a:t>
            </a:r>
            <a:r>
              <a:rPr lang="de-DE" sz="2400" dirty="0"/>
              <a:t> own social </a:t>
            </a:r>
            <a:r>
              <a:rPr lang="de-DE" sz="2400" dirty="0" err="1"/>
              <a:t>platforms</a:t>
            </a:r>
            <a:r>
              <a:rPr lang="de-DE" sz="2400" dirty="0"/>
              <a:t> - </a:t>
            </a:r>
            <a:r>
              <a:rPr lang="de-DE" sz="2400" dirty="0" err="1"/>
              <a:t>with</a:t>
            </a:r>
            <a:r>
              <a:rPr lang="de-DE" sz="2400" dirty="0"/>
              <a:t> </a:t>
            </a:r>
            <a:r>
              <a:rPr lang="de-DE" sz="2400" dirty="0" err="1"/>
              <a:t>brief</a:t>
            </a:r>
            <a:r>
              <a:rPr lang="de-DE" sz="2400" dirty="0"/>
              <a:t> </a:t>
            </a:r>
            <a:r>
              <a:rPr lang="de-DE" sz="2400" dirty="0" err="1"/>
              <a:t>facts</a:t>
            </a:r>
            <a:r>
              <a:rPr lang="de-DE" sz="2400" dirty="0"/>
              <a:t> </a:t>
            </a:r>
            <a:r>
              <a:rPr lang="de-DE" sz="2400" dirty="0" err="1"/>
              <a:t>about</a:t>
            </a:r>
            <a:r>
              <a:rPr lang="de-DE" sz="2400" dirty="0"/>
              <a:t> </a:t>
            </a:r>
            <a:r>
              <a:rPr lang="de-DE" sz="2400" dirty="0" err="1"/>
              <a:t>the</a:t>
            </a:r>
            <a:r>
              <a:rPr lang="de-DE" sz="2400" dirty="0"/>
              <a:t> </a:t>
            </a:r>
            <a:r>
              <a:rPr lang="de-DE" sz="2400" dirty="0" err="1"/>
              <a:t>incident</a:t>
            </a:r>
            <a:r>
              <a:rPr lang="de-DE" sz="2400" dirty="0"/>
              <a:t> and </a:t>
            </a:r>
            <a:r>
              <a:rPr lang="de-DE" sz="2400" dirty="0" err="1"/>
              <a:t>Southwest's</a:t>
            </a:r>
            <a:r>
              <a:rPr lang="de-DE" sz="2400" dirty="0"/>
              <a:t> intensive </a:t>
            </a:r>
            <a:r>
              <a:rPr lang="de-DE" sz="2400" dirty="0" err="1"/>
              <a:t>efforts</a:t>
            </a:r>
            <a:r>
              <a:rPr lang="de-DE" sz="2400" dirty="0"/>
              <a:t> to </a:t>
            </a:r>
            <a:r>
              <a:rPr lang="de-DE" sz="2400" dirty="0" err="1"/>
              <a:t>take</a:t>
            </a:r>
            <a:r>
              <a:rPr lang="de-DE" sz="2400" dirty="0"/>
              <a:t> care of </a:t>
            </a:r>
            <a:r>
              <a:rPr lang="de-DE" sz="2400" dirty="0" err="1"/>
              <a:t>its</a:t>
            </a:r>
            <a:r>
              <a:rPr lang="de-DE" sz="2400" dirty="0"/>
              <a:t> </a:t>
            </a:r>
            <a:r>
              <a:rPr lang="de-DE" sz="2400" dirty="0" err="1"/>
              <a:t>customers</a:t>
            </a:r>
            <a:r>
              <a:rPr lang="de-DE" sz="2400" dirty="0"/>
              <a:t> on Flight 1380. </a:t>
            </a:r>
            <a:r>
              <a:rPr lang="de-DE" sz="2400" dirty="0" err="1"/>
              <a:t>It</a:t>
            </a:r>
            <a:r>
              <a:rPr lang="de-DE" sz="2400" dirty="0"/>
              <a:t> </a:t>
            </a:r>
            <a:r>
              <a:rPr lang="de-DE" sz="2400" dirty="0" err="1"/>
              <a:t>issued</a:t>
            </a:r>
            <a:r>
              <a:rPr lang="de-DE" sz="2400" dirty="0"/>
              <a:t> a </a:t>
            </a:r>
            <a:r>
              <a:rPr lang="de-DE" sz="2400" dirty="0" err="1"/>
              <a:t>sincere</a:t>
            </a:r>
            <a:r>
              <a:rPr lang="de-DE" sz="2400" dirty="0"/>
              <a:t> and </a:t>
            </a:r>
            <a:r>
              <a:rPr lang="de-DE" sz="2400" dirty="0" err="1"/>
              <a:t>heartfelt</a:t>
            </a:r>
            <a:r>
              <a:rPr lang="de-DE" sz="2400" dirty="0"/>
              <a:t> </a:t>
            </a:r>
            <a:r>
              <a:rPr lang="de-DE" sz="2400" dirty="0" err="1"/>
              <a:t>apology</a:t>
            </a:r>
            <a:r>
              <a:rPr lang="de-DE" sz="2400" dirty="0"/>
              <a:t> to </a:t>
            </a:r>
            <a:r>
              <a:rPr lang="de-DE" sz="2400" dirty="0" err="1"/>
              <a:t>the</a:t>
            </a:r>
            <a:r>
              <a:rPr lang="de-DE" sz="2400" dirty="0"/>
              <a:t> </a:t>
            </a:r>
            <a:r>
              <a:rPr lang="de-DE" sz="2400" dirty="0" err="1"/>
              <a:t>victim's</a:t>
            </a:r>
            <a:r>
              <a:rPr lang="de-DE" sz="2400" dirty="0"/>
              <a:t> </a:t>
            </a:r>
            <a:r>
              <a:rPr lang="de-DE" sz="2400" dirty="0" err="1"/>
              <a:t>family</a:t>
            </a:r>
            <a:r>
              <a:rPr lang="de-DE" sz="2400" dirty="0"/>
              <a:t>. </a:t>
            </a:r>
            <a:endParaRPr dirty="0"/>
          </a:p>
          <a:p>
            <a:pPr marL="342900" lvl="0" indent="-342900" algn="l" rtl="0">
              <a:lnSpc>
                <a:spcPct val="90000"/>
              </a:lnSpc>
              <a:spcBef>
                <a:spcPts val="1000"/>
              </a:spcBef>
              <a:spcAft>
                <a:spcPts val="0"/>
              </a:spcAft>
              <a:buClr>
                <a:srgbClr val="595A59"/>
              </a:buClr>
              <a:buSzPct val="100000"/>
              <a:buFont typeface="Arial"/>
              <a:buChar char="•"/>
            </a:pPr>
            <a:r>
              <a:rPr lang="de-DE" sz="2400" dirty="0"/>
              <a:t>Gary Kelly </a:t>
            </a:r>
            <a:r>
              <a:rPr lang="de-DE" sz="2400" dirty="0" err="1"/>
              <a:t>then</a:t>
            </a:r>
            <a:r>
              <a:rPr lang="de-DE" sz="2400" dirty="0"/>
              <a:t> </a:t>
            </a:r>
            <a:r>
              <a:rPr lang="de-DE" sz="2400" dirty="0" err="1"/>
              <a:t>withdrew</a:t>
            </a:r>
            <a:r>
              <a:rPr lang="de-DE" sz="2400" dirty="0"/>
              <a:t> all </a:t>
            </a:r>
            <a:r>
              <a:rPr lang="de-DE" sz="2400" dirty="0" err="1"/>
              <a:t>publicity</a:t>
            </a:r>
            <a:r>
              <a:rPr lang="de-DE" sz="2400" dirty="0"/>
              <a:t> </a:t>
            </a:r>
            <a:r>
              <a:rPr lang="de-DE" sz="2400" dirty="0" err="1"/>
              <a:t>from</a:t>
            </a:r>
            <a:r>
              <a:rPr lang="de-DE" sz="2400" dirty="0"/>
              <a:t> social </a:t>
            </a:r>
            <a:r>
              <a:rPr lang="de-DE" sz="2400" dirty="0" err="1"/>
              <a:t>media</a:t>
            </a:r>
            <a:r>
              <a:rPr lang="de-DE" sz="2400" dirty="0"/>
              <a:t> and </a:t>
            </a:r>
            <a:r>
              <a:rPr lang="de-DE" sz="2400" dirty="0" err="1"/>
              <a:t>personally</a:t>
            </a:r>
            <a:r>
              <a:rPr lang="de-DE" sz="2400" dirty="0"/>
              <a:t> </a:t>
            </a:r>
            <a:r>
              <a:rPr lang="de-DE" sz="2400" dirty="0" err="1"/>
              <a:t>called</a:t>
            </a:r>
            <a:r>
              <a:rPr lang="de-DE" sz="2400" dirty="0"/>
              <a:t> </a:t>
            </a:r>
            <a:r>
              <a:rPr lang="de-DE" sz="2400" dirty="0" err="1"/>
              <a:t>passengers</a:t>
            </a:r>
            <a:r>
              <a:rPr lang="de-DE" sz="2400" dirty="0"/>
              <a:t> to </a:t>
            </a:r>
            <a:r>
              <a:rPr lang="de-DE" sz="2400" dirty="0" err="1"/>
              <a:t>offer</a:t>
            </a:r>
            <a:r>
              <a:rPr lang="de-DE" sz="2400" dirty="0"/>
              <a:t> support and </a:t>
            </a:r>
            <a:r>
              <a:rPr lang="de-DE" sz="2400" dirty="0" err="1"/>
              <a:t>counseling</a:t>
            </a:r>
            <a:r>
              <a:rPr lang="de-DE" sz="2400" dirty="0"/>
              <a:t> </a:t>
            </a:r>
            <a:r>
              <a:rPr lang="de-DE" sz="2400" dirty="0" err="1"/>
              <a:t>options</a:t>
            </a:r>
            <a:r>
              <a:rPr lang="de-DE" sz="2400" dirty="0"/>
              <a:t>.</a:t>
            </a: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r>
              <a:rPr lang="de-DE" sz="2400" dirty="0" err="1"/>
              <a:t>While</a:t>
            </a:r>
            <a:r>
              <a:rPr lang="de-DE" sz="2400" dirty="0"/>
              <a:t> </a:t>
            </a:r>
            <a:r>
              <a:rPr lang="de-DE" sz="2400" dirty="0" err="1"/>
              <a:t>it's</a:t>
            </a:r>
            <a:r>
              <a:rPr lang="de-DE" sz="2400" dirty="0"/>
              <a:t> </a:t>
            </a:r>
            <a:r>
              <a:rPr lang="de-DE" sz="2400" dirty="0" err="1"/>
              <a:t>hard</a:t>
            </a:r>
            <a:r>
              <a:rPr lang="de-DE" sz="2400" dirty="0"/>
              <a:t> to </a:t>
            </a:r>
            <a:r>
              <a:rPr lang="de-DE" sz="2400" dirty="0" err="1"/>
              <a:t>imagine</a:t>
            </a:r>
            <a:r>
              <a:rPr lang="de-DE" sz="2400" dirty="0"/>
              <a:t> such </a:t>
            </a:r>
            <a:r>
              <a:rPr lang="de-DE" sz="2400" dirty="0" err="1"/>
              <a:t>crises</a:t>
            </a:r>
            <a:r>
              <a:rPr lang="de-DE" sz="2400" dirty="0"/>
              <a:t>, </a:t>
            </a:r>
            <a:r>
              <a:rPr lang="de-DE" sz="2400" dirty="0" err="1"/>
              <a:t>they</a:t>
            </a:r>
            <a:r>
              <a:rPr lang="de-DE" sz="2400" dirty="0"/>
              <a:t> happen and </a:t>
            </a:r>
            <a:r>
              <a:rPr lang="de-DE" sz="2400" dirty="0" err="1"/>
              <a:t>have</a:t>
            </a:r>
            <a:r>
              <a:rPr lang="de-DE" sz="2400" dirty="0"/>
              <a:t> an </a:t>
            </a:r>
            <a:r>
              <a:rPr lang="de-DE" sz="2400" dirty="0" err="1"/>
              <a:t>impact</a:t>
            </a:r>
            <a:r>
              <a:rPr lang="de-DE" sz="2400" dirty="0"/>
              <a:t> on </a:t>
            </a:r>
            <a:r>
              <a:rPr lang="de-DE" sz="2400" dirty="0" err="1"/>
              <a:t>businesses</a:t>
            </a:r>
            <a:r>
              <a:rPr lang="de-DE" sz="2400" dirty="0"/>
              <a:t>. </a:t>
            </a:r>
            <a:r>
              <a:rPr lang="de-DE" sz="2400" dirty="0" err="1"/>
              <a:t>Although</a:t>
            </a:r>
            <a:r>
              <a:rPr lang="de-DE" sz="2400" dirty="0"/>
              <a:t> Southwest </a:t>
            </a:r>
            <a:r>
              <a:rPr lang="de-DE" sz="2400" dirty="0" err="1"/>
              <a:t>had</a:t>
            </a:r>
            <a:r>
              <a:rPr lang="de-DE" sz="2400" dirty="0"/>
              <a:t> </a:t>
            </a:r>
            <a:r>
              <a:rPr lang="de-DE" sz="2400" dirty="0" err="1"/>
              <a:t>never</a:t>
            </a:r>
            <a:r>
              <a:rPr lang="de-DE" sz="2400" dirty="0"/>
              <a:t> </a:t>
            </a:r>
            <a:r>
              <a:rPr lang="de-DE" sz="2400" dirty="0" err="1"/>
              <a:t>faced</a:t>
            </a:r>
            <a:r>
              <a:rPr lang="de-DE" sz="2400" dirty="0"/>
              <a:t> an </a:t>
            </a:r>
            <a:r>
              <a:rPr lang="de-DE" sz="2400" dirty="0" err="1"/>
              <a:t>incident</a:t>
            </a:r>
            <a:r>
              <a:rPr lang="de-DE" sz="2400" dirty="0"/>
              <a:t> like </a:t>
            </a:r>
            <a:r>
              <a:rPr lang="de-DE" sz="2400" dirty="0" err="1"/>
              <a:t>this</a:t>
            </a:r>
            <a:r>
              <a:rPr lang="de-DE" sz="2400" dirty="0"/>
              <a:t> </a:t>
            </a:r>
            <a:r>
              <a:rPr lang="de-DE" sz="2400" dirty="0" err="1"/>
              <a:t>before</a:t>
            </a:r>
            <a:r>
              <a:rPr lang="de-DE" sz="2400" dirty="0"/>
              <a:t>, </a:t>
            </a:r>
            <a:r>
              <a:rPr lang="de-DE" sz="2400" dirty="0" err="1"/>
              <a:t>the</a:t>
            </a:r>
            <a:r>
              <a:rPr lang="de-DE" sz="2400" dirty="0"/>
              <a:t> CEO was </a:t>
            </a:r>
            <a:r>
              <a:rPr lang="de-DE" sz="2400" dirty="0" err="1"/>
              <a:t>prepared</a:t>
            </a:r>
            <a:r>
              <a:rPr lang="de-DE" sz="2400" dirty="0"/>
              <a:t> </a:t>
            </a:r>
            <a:r>
              <a:rPr lang="de-DE" sz="2400" dirty="0" err="1"/>
              <a:t>for</a:t>
            </a:r>
            <a:r>
              <a:rPr lang="de-DE" sz="2400" dirty="0"/>
              <a:t> </a:t>
            </a:r>
            <a:r>
              <a:rPr lang="de-DE" sz="2400" dirty="0" err="1"/>
              <a:t>the</a:t>
            </a:r>
            <a:r>
              <a:rPr lang="de-DE" sz="2400" dirty="0"/>
              <a:t> </a:t>
            </a:r>
            <a:r>
              <a:rPr lang="de-DE" sz="2400" dirty="0" err="1"/>
              <a:t>situation</a:t>
            </a:r>
            <a:r>
              <a:rPr lang="de-DE" sz="2400" dirty="0"/>
              <a:t> and </a:t>
            </a:r>
            <a:r>
              <a:rPr lang="de-DE" sz="2400" dirty="0" err="1"/>
              <a:t>responded</a:t>
            </a:r>
            <a:r>
              <a:rPr lang="de-DE" sz="2400" dirty="0"/>
              <a:t> </a:t>
            </a:r>
            <a:r>
              <a:rPr lang="de-DE" sz="2400" dirty="0" err="1"/>
              <a:t>immediately</a:t>
            </a:r>
            <a:r>
              <a:rPr lang="de-DE" sz="2400" dirty="0"/>
              <a:t> </a:t>
            </a:r>
            <a:r>
              <a:rPr lang="de-DE" sz="2400" dirty="0" err="1"/>
              <a:t>according</a:t>
            </a:r>
            <a:r>
              <a:rPr lang="de-DE" sz="2400" dirty="0"/>
              <a:t> to </a:t>
            </a:r>
            <a:r>
              <a:rPr lang="de-DE" sz="2400" dirty="0" err="1"/>
              <a:t>the</a:t>
            </a:r>
            <a:r>
              <a:rPr lang="de-DE" sz="2400" dirty="0"/>
              <a:t> </a:t>
            </a:r>
            <a:r>
              <a:rPr lang="de-DE" sz="2400" dirty="0" err="1"/>
              <a:t>company's</a:t>
            </a:r>
            <a:r>
              <a:rPr lang="de-DE" sz="2400" dirty="0"/>
              <a:t> </a:t>
            </a:r>
            <a:r>
              <a:rPr lang="de-DE" sz="2400" dirty="0" err="1"/>
              <a:t>crisis</a:t>
            </a:r>
            <a:r>
              <a:rPr lang="de-DE" sz="2400" dirty="0"/>
              <a:t> </a:t>
            </a:r>
            <a:r>
              <a:rPr lang="de-DE" sz="2400" dirty="0" err="1"/>
              <a:t>communications</a:t>
            </a:r>
            <a:r>
              <a:rPr lang="de-DE" sz="2400" dirty="0"/>
              <a:t> plan. This was </a:t>
            </a:r>
            <a:r>
              <a:rPr lang="de-DE" sz="2400" dirty="0" err="1"/>
              <a:t>well</a:t>
            </a:r>
            <a:r>
              <a:rPr lang="de-DE" sz="2400" dirty="0"/>
              <a:t> </a:t>
            </a:r>
            <a:r>
              <a:rPr lang="de-DE" sz="2400" dirty="0" err="1"/>
              <a:t>received</a:t>
            </a:r>
            <a:r>
              <a:rPr lang="de-DE" sz="2400" dirty="0"/>
              <a:t> </a:t>
            </a:r>
            <a:r>
              <a:rPr lang="de-DE" sz="2400" dirty="0" err="1"/>
              <a:t>by</a:t>
            </a:r>
            <a:r>
              <a:rPr lang="de-DE" sz="2400" dirty="0"/>
              <a:t> </a:t>
            </a:r>
            <a:r>
              <a:rPr lang="de-DE" sz="2400" dirty="0" err="1"/>
              <a:t>the</a:t>
            </a:r>
            <a:r>
              <a:rPr lang="de-DE" sz="2400" dirty="0"/>
              <a:t> </a:t>
            </a:r>
            <a:r>
              <a:rPr lang="de-DE" sz="2400" dirty="0" err="1"/>
              <a:t>general</a:t>
            </a:r>
            <a:r>
              <a:rPr lang="de-DE" sz="2400" dirty="0"/>
              <a:t> </a:t>
            </a:r>
            <a:r>
              <a:rPr lang="de-DE" sz="2400" dirty="0" err="1"/>
              <a:t>public</a:t>
            </a:r>
            <a:r>
              <a:rPr lang="de-DE" sz="2400" dirty="0"/>
              <a:t>, and </a:t>
            </a:r>
            <a:r>
              <a:rPr lang="de-DE" sz="2400" dirty="0" err="1"/>
              <a:t>serious</a:t>
            </a:r>
            <a:r>
              <a:rPr lang="de-DE" sz="2400" dirty="0"/>
              <a:t> </a:t>
            </a:r>
            <a:r>
              <a:rPr lang="de-DE" sz="2400" dirty="0" err="1"/>
              <a:t>damage</a:t>
            </a:r>
            <a:r>
              <a:rPr lang="de-DE" sz="2400" dirty="0"/>
              <a:t> to </a:t>
            </a:r>
            <a:r>
              <a:rPr lang="de-DE" sz="2400" dirty="0" err="1"/>
              <a:t>the</a:t>
            </a:r>
            <a:r>
              <a:rPr lang="de-DE" sz="2400" dirty="0"/>
              <a:t> </a:t>
            </a:r>
            <a:r>
              <a:rPr lang="de-DE" sz="2400" dirty="0" err="1"/>
              <a:t>company's</a:t>
            </a:r>
            <a:r>
              <a:rPr lang="de-DE" sz="2400" dirty="0"/>
              <a:t> </a:t>
            </a:r>
            <a:r>
              <a:rPr lang="de-DE" sz="2400" dirty="0" err="1"/>
              <a:t>image</a:t>
            </a:r>
            <a:r>
              <a:rPr lang="de-DE" sz="2400" dirty="0"/>
              <a:t> was </a:t>
            </a:r>
            <a:r>
              <a:rPr lang="de-DE" sz="2400" dirty="0" err="1"/>
              <a:t>averted</a:t>
            </a:r>
            <a:r>
              <a:rPr lang="de-DE" sz="2400" dirty="0"/>
              <a:t>.</a:t>
            </a:r>
            <a:endParaRPr sz="2400" dirty="0"/>
          </a:p>
        </p:txBody>
      </p:sp>
      <p:sp>
        <p:nvSpPr>
          <p:cNvPr id="2232" name="Google Shape;2232;p60"/>
          <p:cNvSpPr txBox="1"/>
          <p:nvPr/>
        </p:nvSpPr>
        <p:spPr>
          <a:xfrm>
            <a:off x="6125135" y="6166103"/>
            <a:ext cx="609447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a:solidFill>
                  <a:srgbClr val="595A59"/>
                </a:solidFill>
                <a:latin typeface="Calibri"/>
                <a:ea typeface="Calibri"/>
                <a:cs typeface="Calibri"/>
                <a:sym typeface="Calibri"/>
              </a:rPr>
              <a:t>https://www.rockdovesolutions.com/blog/digita-age-crisis-lessons-number-6-you-cannot-have-enough-social-media-tools-resources-and-training</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2237" name="Google Shape;2237;p61"/>
          <p:cNvSpPr/>
          <p:nvPr/>
        </p:nvSpPr>
        <p:spPr>
          <a:xfrm>
            <a:off x="1" y="291787"/>
            <a:ext cx="5083685" cy="1719390"/>
          </a:xfrm>
          <a:prstGeom prst="rect">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A59"/>
              </a:solidFill>
              <a:latin typeface="Calibri"/>
              <a:ea typeface="Calibri"/>
              <a:cs typeface="Calibri"/>
              <a:sym typeface="Calibri"/>
            </a:endParaRPr>
          </a:p>
        </p:txBody>
      </p:sp>
      <p:sp>
        <p:nvSpPr>
          <p:cNvPr id="2238" name="Google Shape;2238;p61"/>
          <p:cNvSpPr txBox="1">
            <a:spLocks noGrp="1"/>
          </p:cNvSpPr>
          <p:nvPr>
            <p:ph type="body" idx="1"/>
          </p:nvPr>
        </p:nvSpPr>
        <p:spPr>
          <a:xfrm>
            <a:off x="411246" y="429619"/>
            <a:ext cx="4590522"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b="1">
                <a:solidFill>
                  <a:schemeClr val="lt1"/>
                </a:solidFill>
              </a:rPr>
              <a:t>FIVE A’s of CRISIS COMMUNICATION</a:t>
            </a:r>
            <a:endParaRPr/>
          </a:p>
        </p:txBody>
      </p:sp>
      <p:sp>
        <p:nvSpPr>
          <p:cNvPr id="2239" name="Google Shape;2239;p61"/>
          <p:cNvSpPr txBox="1">
            <a:spLocks noGrp="1"/>
          </p:cNvSpPr>
          <p:nvPr>
            <p:ph type="body" idx="2"/>
          </p:nvPr>
        </p:nvSpPr>
        <p:spPr>
          <a:xfrm>
            <a:off x="2399884" y="2463874"/>
            <a:ext cx="1916390" cy="1477405"/>
          </a:xfrm>
          <a:prstGeom prst="rect">
            <a:avLst/>
          </a:prstGeom>
          <a:noFill/>
          <a:ln>
            <a:noFill/>
          </a:ln>
        </p:spPr>
        <p:txBody>
          <a:bodyPr spcFirstLastPara="1" wrap="square" lIns="91425" tIns="45700" rIns="91425" bIns="45700" anchor="t" anchorCtr="0">
            <a:normAutofit fontScale="62500" lnSpcReduction="20000"/>
          </a:bodyPr>
          <a:lstStyle/>
          <a:p>
            <a:pPr marL="228600" lvl="0" indent="-228600" algn="ctr" rtl="0">
              <a:lnSpc>
                <a:spcPct val="90000"/>
              </a:lnSpc>
              <a:spcBef>
                <a:spcPts val="0"/>
              </a:spcBef>
              <a:spcAft>
                <a:spcPts val="0"/>
              </a:spcAft>
              <a:buClr>
                <a:schemeClr val="lt1"/>
              </a:buClr>
              <a:buSzPct val="100000"/>
              <a:buNone/>
            </a:pPr>
            <a:r>
              <a:rPr lang="de-DE" sz="3200" b="1" dirty="0"/>
              <a:t>ALERT</a:t>
            </a:r>
            <a:endParaRPr dirty="0"/>
          </a:p>
          <a:p>
            <a:pPr marL="228600" lvl="0" indent="-228600" algn="ctr" rtl="0">
              <a:lnSpc>
                <a:spcPct val="90000"/>
              </a:lnSpc>
              <a:spcBef>
                <a:spcPts val="1000"/>
              </a:spcBef>
              <a:spcAft>
                <a:spcPts val="0"/>
              </a:spcAft>
              <a:buClr>
                <a:schemeClr val="lt1"/>
              </a:buClr>
              <a:buSzPct val="100000"/>
              <a:buNone/>
            </a:pPr>
            <a:r>
              <a:rPr lang="de-DE" dirty="0" err="1"/>
              <a:t>Notify</a:t>
            </a:r>
            <a:r>
              <a:rPr lang="de-DE" dirty="0"/>
              <a:t> all relevant </a:t>
            </a:r>
            <a:r>
              <a:rPr lang="de-DE" dirty="0" err="1"/>
              <a:t>team</a:t>
            </a:r>
            <a:r>
              <a:rPr lang="de-DE" dirty="0"/>
              <a:t> </a:t>
            </a:r>
            <a:r>
              <a:rPr lang="de-DE" dirty="0" err="1"/>
              <a:t>members</a:t>
            </a:r>
            <a:r>
              <a:rPr lang="de-DE" dirty="0"/>
              <a:t> ASAP and </a:t>
            </a:r>
            <a:r>
              <a:rPr lang="de-DE" dirty="0" err="1"/>
              <a:t>define</a:t>
            </a:r>
            <a:r>
              <a:rPr lang="de-DE" dirty="0"/>
              <a:t> </a:t>
            </a:r>
            <a:r>
              <a:rPr lang="de-DE" dirty="0" err="1"/>
              <a:t>specific</a:t>
            </a:r>
            <a:r>
              <a:rPr lang="de-DE" dirty="0"/>
              <a:t> </a:t>
            </a:r>
            <a:r>
              <a:rPr lang="de-DE" dirty="0" err="1"/>
              <a:t>communication</a:t>
            </a:r>
            <a:r>
              <a:rPr lang="de-DE" dirty="0"/>
              <a:t> </a:t>
            </a:r>
            <a:r>
              <a:rPr lang="de-DE" dirty="0" err="1"/>
              <a:t>channels</a:t>
            </a:r>
            <a:endParaRPr dirty="0"/>
          </a:p>
        </p:txBody>
      </p:sp>
      <p:sp>
        <p:nvSpPr>
          <p:cNvPr id="2240" name="Google Shape;2240;p61"/>
          <p:cNvSpPr txBox="1">
            <a:spLocks noGrp="1"/>
          </p:cNvSpPr>
          <p:nvPr>
            <p:ph type="body" idx="7"/>
          </p:nvPr>
        </p:nvSpPr>
        <p:spPr>
          <a:xfrm>
            <a:off x="2138039" y="3421579"/>
            <a:ext cx="695250" cy="734798"/>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lt1"/>
              </a:buClr>
              <a:buSzPts val="3600"/>
              <a:buNone/>
            </a:pPr>
            <a:r>
              <a:rPr lang="de-DE"/>
              <a:t>1</a:t>
            </a:r>
            <a:endParaRPr/>
          </a:p>
        </p:txBody>
      </p:sp>
      <p:sp>
        <p:nvSpPr>
          <p:cNvPr id="2241" name="Google Shape;2241;p61"/>
          <p:cNvSpPr txBox="1">
            <a:spLocks noGrp="1"/>
          </p:cNvSpPr>
          <p:nvPr>
            <p:ph type="body" idx="8"/>
          </p:nvPr>
        </p:nvSpPr>
        <p:spPr>
          <a:xfrm>
            <a:off x="6003355" y="4641816"/>
            <a:ext cx="695250" cy="734798"/>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lt1"/>
              </a:buClr>
              <a:buSzPts val="3600"/>
              <a:buNone/>
            </a:pPr>
            <a:r>
              <a:rPr lang="de-DE"/>
              <a:t>2</a:t>
            </a:r>
            <a:endParaRPr/>
          </a:p>
        </p:txBody>
      </p:sp>
      <p:sp>
        <p:nvSpPr>
          <p:cNvPr id="2242" name="Google Shape;2242;p61"/>
          <p:cNvSpPr txBox="1">
            <a:spLocks noGrp="1"/>
          </p:cNvSpPr>
          <p:nvPr>
            <p:ph type="body" idx="9"/>
          </p:nvPr>
        </p:nvSpPr>
        <p:spPr>
          <a:xfrm>
            <a:off x="5575772" y="1390066"/>
            <a:ext cx="695250" cy="734798"/>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lt1"/>
              </a:buClr>
              <a:buSzPts val="3600"/>
              <a:buNone/>
            </a:pPr>
            <a:r>
              <a:rPr lang="de-DE"/>
              <a:t>3</a:t>
            </a:r>
            <a:endParaRPr/>
          </a:p>
        </p:txBody>
      </p:sp>
      <p:sp>
        <p:nvSpPr>
          <p:cNvPr id="2243" name="Google Shape;2243;p61"/>
          <p:cNvSpPr txBox="1">
            <a:spLocks noGrp="1"/>
          </p:cNvSpPr>
          <p:nvPr>
            <p:ph type="body" idx="13"/>
          </p:nvPr>
        </p:nvSpPr>
        <p:spPr>
          <a:xfrm>
            <a:off x="8119887" y="2463875"/>
            <a:ext cx="695250" cy="734798"/>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lt1"/>
              </a:buClr>
              <a:buSzPts val="3600"/>
              <a:buNone/>
            </a:pPr>
            <a:r>
              <a:rPr lang="de-DE"/>
              <a:t>4</a:t>
            </a:r>
            <a:endParaRPr/>
          </a:p>
        </p:txBody>
      </p:sp>
      <p:sp>
        <p:nvSpPr>
          <p:cNvPr id="2244" name="Google Shape;2244;p61"/>
          <p:cNvSpPr txBox="1">
            <a:spLocks noGrp="1"/>
          </p:cNvSpPr>
          <p:nvPr>
            <p:ph type="body" idx="14"/>
          </p:nvPr>
        </p:nvSpPr>
        <p:spPr>
          <a:xfrm>
            <a:off x="10942078" y="1707788"/>
            <a:ext cx="695250" cy="734798"/>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lt1"/>
              </a:buClr>
              <a:buSzPts val="3600"/>
              <a:buNone/>
            </a:pPr>
            <a:r>
              <a:rPr lang="de-DE"/>
              <a:t>5</a:t>
            </a:r>
            <a:endParaRPr/>
          </a:p>
        </p:txBody>
      </p:sp>
      <p:sp>
        <p:nvSpPr>
          <p:cNvPr id="2245" name="Google Shape;2245;p61"/>
          <p:cNvSpPr txBox="1"/>
          <p:nvPr/>
        </p:nvSpPr>
        <p:spPr>
          <a:xfrm>
            <a:off x="4316273" y="3553730"/>
            <a:ext cx="2052031" cy="1351828"/>
          </a:xfrm>
          <a:prstGeom prst="rect">
            <a:avLst/>
          </a:prstGeom>
          <a:noFill/>
          <a:ln>
            <a:noFill/>
          </a:ln>
        </p:spPr>
        <p:txBody>
          <a:bodyPr spcFirstLastPara="1" wrap="square" lIns="91425" tIns="45700" rIns="91425" bIns="45700" anchor="t" anchorCtr="0">
            <a:normAutofit fontScale="77500" lnSpcReduction="20000"/>
          </a:bodyPr>
          <a:lstStyle/>
          <a:p>
            <a:pPr marL="228600" marR="0" lvl="0" indent="-228600" algn="ctr" rtl="0">
              <a:lnSpc>
                <a:spcPct val="90000"/>
              </a:lnSpc>
              <a:spcBef>
                <a:spcPts val="0"/>
              </a:spcBef>
              <a:spcAft>
                <a:spcPts val="0"/>
              </a:spcAft>
              <a:buClr>
                <a:schemeClr val="lt1"/>
              </a:buClr>
              <a:buSzPct val="100000"/>
              <a:buFont typeface="Arial"/>
              <a:buNone/>
            </a:pPr>
            <a:r>
              <a:rPr lang="de-DE" sz="3200" b="1" i="0" dirty="0">
                <a:solidFill>
                  <a:schemeClr val="lt1"/>
                </a:solidFill>
                <a:latin typeface="Calibri"/>
                <a:ea typeface="Calibri"/>
                <a:cs typeface="Calibri"/>
                <a:sym typeface="Calibri"/>
              </a:rPr>
              <a:t>ASSESS</a:t>
            </a:r>
            <a:endParaRPr dirty="0"/>
          </a:p>
          <a:p>
            <a:pPr marL="228600" marR="0" lvl="0" indent="-228600" algn="ctr" rtl="0">
              <a:lnSpc>
                <a:spcPct val="90000"/>
              </a:lnSpc>
              <a:spcBef>
                <a:spcPts val="1000"/>
              </a:spcBef>
              <a:spcAft>
                <a:spcPts val="0"/>
              </a:spcAft>
              <a:buClr>
                <a:schemeClr val="lt1"/>
              </a:buClr>
              <a:buSzPct val="100000"/>
              <a:buFont typeface="Arial"/>
              <a:buNone/>
            </a:pPr>
            <a:r>
              <a:rPr lang="de-DE" sz="2100" dirty="0" err="1">
                <a:solidFill>
                  <a:schemeClr val="lt1"/>
                </a:solidFill>
                <a:latin typeface="Calibri"/>
                <a:ea typeface="Calibri"/>
                <a:cs typeface="Calibri"/>
                <a:sym typeface="Calibri"/>
              </a:rPr>
              <a:t>Assess</a:t>
            </a:r>
            <a:r>
              <a:rPr lang="de-DE" sz="2100" dirty="0">
                <a:solidFill>
                  <a:schemeClr val="lt1"/>
                </a:solidFill>
                <a:latin typeface="Calibri"/>
                <a:ea typeface="Calibri"/>
                <a:cs typeface="Calibri"/>
                <a:sym typeface="Calibri"/>
              </a:rPr>
              <a:t> </a:t>
            </a:r>
            <a:r>
              <a:rPr lang="de-DE" sz="2100" dirty="0" err="1">
                <a:solidFill>
                  <a:schemeClr val="lt1"/>
                </a:solidFill>
                <a:latin typeface="Calibri"/>
                <a:ea typeface="Calibri"/>
                <a:cs typeface="Calibri"/>
                <a:sym typeface="Calibri"/>
              </a:rPr>
              <a:t>the</a:t>
            </a:r>
            <a:r>
              <a:rPr lang="de-DE" sz="2100" dirty="0">
                <a:solidFill>
                  <a:schemeClr val="lt1"/>
                </a:solidFill>
                <a:latin typeface="Calibri"/>
                <a:ea typeface="Calibri"/>
                <a:cs typeface="Calibri"/>
                <a:sym typeface="Calibri"/>
              </a:rPr>
              <a:t> </a:t>
            </a:r>
            <a:r>
              <a:rPr lang="de-DE" sz="2100" dirty="0" err="1">
                <a:solidFill>
                  <a:schemeClr val="lt1"/>
                </a:solidFill>
                <a:latin typeface="Calibri"/>
                <a:ea typeface="Calibri"/>
                <a:cs typeface="Calibri"/>
                <a:sym typeface="Calibri"/>
              </a:rPr>
              <a:t>situation</a:t>
            </a:r>
            <a:r>
              <a:rPr lang="de-DE" sz="2100" dirty="0">
                <a:solidFill>
                  <a:schemeClr val="lt1"/>
                </a:solidFill>
                <a:latin typeface="Calibri"/>
                <a:ea typeface="Calibri"/>
                <a:cs typeface="Calibri"/>
                <a:sym typeface="Calibri"/>
              </a:rPr>
              <a:t>. </a:t>
            </a:r>
            <a:r>
              <a:rPr lang="de-DE" sz="2100" dirty="0" err="1">
                <a:solidFill>
                  <a:schemeClr val="lt1"/>
                </a:solidFill>
                <a:latin typeface="Calibri"/>
                <a:ea typeface="Calibri"/>
                <a:cs typeface="Calibri"/>
                <a:sym typeface="Calibri"/>
              </a:rPr>
              <a:t>What</a:t>
            </a:r>
            <a:r>
              <a:rPr lang="de-DE" sz="2100" dirty="0">
                <a:solidFill>
                  <a:schemeClr val="lt1"/>
                </a:solidFill>
                <a:latin typeface="Calibri"/>
                <a:ea typeface="Calibri"/>
                <a:cs typeface="Calibri"/>
                <a:sym typeface="Calibri"/>
              </a:rPr>
              <a:t> </a:t>
            </a:r>
            <a:r>
              <a:rPr lang="de-DE" sz="2100" dirty="0" err="1">
                <a:solidFill>
                  <a:schemeClr val="lt1"/>
                </a:solidFill>
                <a:latin typeface="Calibri"/>
                <a:ea typeface="Calibri"/>
                <a:cs typeface="Calibri"/>
                <a:sym typeface="Calibri"/>
              </a:rPr>
              <a:t>happened</a:t>
            </a:r>
            <a:r>
              <a:rPr lang="de-DE" sz="2100" dirty="0">
                <a:solidFill>
                  <a:schemeClr val="lt1"/>
                </a:solidFill>
                <a:latin typeface="Calibri"/>
                <a:ea typeface="Calibri"/>
                <a:cs typeface="Calibri"/>
                <a:sym typeface="Calibri"/>
              </a:rPr>
              <a:t>? </a:t>
            </a:r>
            <a:r>
              <a:rPr lang="de-DE" sz="2100" dirty="0" err="1">
                <a:solidFill>
                  <a:schemeClr val="lt1"/>
                </a:solidFill>
                <a:latin typeface="Calibri"/>
                <a:ea typeface="Calibri"/>
                <a:cs typeface="Calibri"/>
                <a:sym typeface="Calibri"/>
              </a:rPr>
              <a:t>Where</a:t>
            </a:r>
            <a:r>
              <a:rPr lang="de-DE" sz="2100" dirty="0">
                <a:solidFill>
                  <a:schemeClr val="lt1"/>
                </a:solidFill>
                <a:latin typeface="Calibri"/>
                <a:ea typeface="Calibri"/>
                <a:cs typeface="Calibri"/>
                <a:sym typeface="Calibri"/>
              </a:rPr>
              <a:t> and </a:t>
            </a:r>
            <a:r>
              <a:rPr lang="de-DE" sz="2100" dirty="0" err="1">
                <a:solidFill>
                  <a:schemeClr val="lt1"/>
                </a:solidFill>
                <a:latin typeface="Calibri"/>
                <a:ea typeface="Calibri"/>
                <a:cs typeface="Calibri"/>
                <a:sym typeface="Calibri"/>
              </a:rPr>
              <a:t>when</a:t>
            </a:r>
            <a:r>
              <a:rPr lang="de-DE" sz="2100" dirty="0">
                <a:solidFill>
                  <a:schemeClr val="lt1"/>
                </a:solidFill>
                <a:latin typeface="Calibri"/>
                <a:ea typeface="Calibri"/>
                <a:cs typeface="Calibri"/>
                <a:sym typeface="Calibri"/>
              </a:rPr>
              <a:t>? Who </a:t>
            </a:r>
            <a:r>
              <a:rPr lang="de-DE" sz="2100" dirty="0" err="1">
                <a:solidFill>
                  <a:schemeClr val="lt1"/>
                </a:solidFill>
                <a:latin typeface="Calibri"/>
                <a:ea typeface="Calibri"/>
                <a:cs typeface="Calibri"/>
                <a:sym typeface="Calibri"/>
              </a:rPr>
              <a:t>is</a:t>
            </a:r>
            <a:r>
              <a:rPr lang="de-DE" sz="2100" dirty="0">
                <a:solidFill>
                  <a:schemeClr val="lt1"/>
                </a:solidFill>
                <a:latin typeface="Calibri"/>
                <a:ea typeface="Calibri"/>
                <a:cs typeface="Calibri"/>
                <a:sym typeface="Calibri"/>
              </a:rPr>
              <a:t> </a:t>
            </a:r>
            <a:r>
              <a:rPr lang="de-DE" sz="2100" dirty="0" err="1">
                <a:solidFill>
                  <a:schemeClr val="lt1"/>
                </a:solidFill>
                <a:latin typeface="Calibri"/>
                <a:ea typeface="Calibri"/>
                <a:cs typeface="Calibri"/>
                <a:sym typeface="Calibri"/>
              </a:rPr>
              <a:t>involved</a:t>
            </a:r>
            <a:r>
              <a:rPr lang="de-DE" sz="2100" dirty="0">
                <a:solidFill>
                  <a:schemeClr val="lt1"/>
                </a:solidFill>
                <a:latin typeface="Calibri"/>
                <a:ea typeface="Calibri"/>
                <a:cs typeface="Calibri"/>
                <a:sym typeface="Calibri"/>
              </a:rPr>
              <a:t>?</a:t>
            </a:r>
            <a:endParaRPr sz="2100" dirty="0">
              <a:solidFill>
                <a:schemeClr val="lt1"/>
              </a:solidFill>
              <a:latin typeface="Calibri"/>
              <a:ea typeface="Calibri"/>
              <a:cs typeface="Calibri"/>
            </a:endParaRPr>
          </a:p>
        </p:txBody>
      </p:sp>
      <p:sp>
        <p:nvSpPr>
          <p:cNvPr id="2246" name="Google Shape;2246;p61"/>
          <p:cNvSpPr txBox="1"/>
          <p:nvPr/>
        </p:nvSpPr>
        <p:spPr>
          <a:xfrm>
            <a:off x="5478103" y="1575637"/>
            <a:ext cx="2052031" cy="1845942"/>
          </a:xfrm>
          <a:prstGeom prst="rect">
            <a:avLst/>
          </a:prstGeom>
          <a:noFill/>
          <a:ln>
            <a:noFill/>
          </a:ln>
        </p:spPr>
        <p:txBody>
          <a:bodyPr spcFirstLastPara="1" wrap="square" lIns="91425" tIns="45700" rIns="91425" bIns="45700" anchor="t" anchorCtr="0">
            <a:normAutofit fontScale="47500" lnSpcReduction="20000"/>
          </a:bodyPr>
          <a:lstStyle/>
          <a:p>
            <a:pPr marL="228600" marR="0" lvl="0" indent="-228600" algn="ctr" rtl="0">
              <a:lnSpc>
                <a:spcPct val="90000"/>
              </a:lnSpc>
              <a:spcBef>
                <a:spcPts val="0"/>
              </a:spcBef>
              <a:spcAft>
                <a:spcPts val="0"/>
              </a:spcAft>
              <a:buClr>
                <a:schemeClr val="lt1"/>
              </a:buClr>
              <a:buSzPct val="100000"/>
              <a:buFont typeface="Arial"/>
              <a:buNone/>
            </a:pPr>
            <a:r>
              <a:rPr lang="de-DE" sz="3200" b="1" i="0" dirty="0">
                <a:solidFill>
                  <a:schemeClr val="lt1"/>
                </a:solidFill>
                <a:latin typeface="Calibri"/>
                <a:ea typeface="Calibri"/>
                <a:cs typeface="Calibri"/>
                <a:sym typeface="Calibri"/>
              </a:rPr>
              <a:t>ACTIVATE</a:t>
            </a:r>
            <a:endParaRPr dirty="0"/>
          </a:p>
          <a:p>
            <a:pPr marL="228600" marR="0" lvl="0" indent="-228600" algn="ctr" rtl="0">
              <a:lnSpc>
                <a:spcPct val="90000"/>
              </a:lnSpc>
              <a:spcBef>
                <a:spcPts val="1000"/>
              </a:spcBef>
              <a:spcAft>
                <a:spcPts val="0"/>
              </a:spcAft>
              <a:buClr>
                <a:schemeClr val="lt1"/>
              </a:buClr>
              <a:buSzPct val="100000"/>
              <a:buFont typeface="Arial"/>
              <a:buNone/>
            </a:pPr>
            <a:r>
              <a:rPr lang="de-DE" sz="3200" dirty="0">
                <a:solidFill>
                  <a:schemeClr val="lt1"/>
                </a:solidFill>
                <a:latin typeface="Calibri"/>
                <a:ea typeface="Calibri"/>
                <a:cs typeface="Calibri"/>
                <a:sym typeface="Calibri"/>
              </a:rPr>
              <a:t>Activate relevant </a:t>
            </a:r>
            <a:r>
              <a:rPr lang="de-DE" sz="3200" dirty="0" err="1">
                <a:solidFill>
                  <a:schemeClr val="lt1"/>
                </a:solidFill>
                <a:latin typeface="Calibri"/>
                <a:ea typeface="Calibri"/>
                <a:cs typeface="Calibri"/>
                <a:sym typeface="Calibri"/>
              </a:rPr>
              <a:t>team</a:t>
            </a:r>
            <a:r>
              <a:rPr lang="de-DE" sz="3200" dirty="0">
                <a:solidFill>
                  <a:schemeClr val="lt1"/>
                </a:solidFill>
                <a:latin typeface="Calibri"/>
                <a:ea typeface="Calibri"/>
                <a:cs typeface="Calibri"/>
                <a:sym typeface="Calibri"/>
              </a:rPr>
              <a:t> </a:t>
            </a:r>
            <a:r>
              <a:rPr lang="de-DE" sz="3200" dirty="0" err="1">
                <a:solidFill>
                  <a:schemeClr val="lt1"/>
                </a:solidFill>
                <a:latin typeface="Calibri"/>
                <a:ea typeface="Calibri"/>
                <a:cs typeface="Calibri"/>
                <a:sym typeface="Calibri"/>
              </a:rPr>
              <a:t>members</a:t>
            </a:r>
            <a:r>
              <a:rPr lang="de-DE" sz="3200" dirty="0">
                <a:solidFill>
                  <a:schemeClr val="lt1"/>
                </a:solidFill>
                <a:latin typeface="Calibri"/>
                <a:ea typeface="Calibri"/>
                <a:cs typeface="Calibri"/>
                <a:sym typeface="Calibri"/>
              </a:rPr>
              <a:t> and </a:t>
            </a:r>
            <a:r>
              <a:rPr lang="de-DE" sz="3200" dirty="0" err="1">
                <a:solidFill>
                  <a:schemeClr val="lt1"/>
                </a:solidFill>
                <a:latin typeface="Calibri"/>
                <a:ea typeface="Calibri"/>
                <a:cs typeface="Calibri"/>
                <a:sym typeface="Calibri"/>
              </a:rPr>
              <a:t>start</a:t>
            </a:r>
            <a:r>
              <a:rPr lang="de-DE" sz="3200" dirty="0">
                <a:solidFill>
                  <a:schemeClr val="lt1"/>
                </a:solidFill>
                <a:latin typeface="Calibri"/>
                <a:ea typeface="Calibri"/>
                <a:cs typeface="Calibri"/>
                <a:sym typeface="Calibri"/>
              </a:rPr>
              <a:t> </a:t>
            </a:r>
            <a:r>
              <a:rPr lang="de-DE" sz="3200" dirty="0" err="1">
                <a:solidFill>
                  <a:schemeClr val="lt1"/>
                </a:solidFill>
                <a:latin typeface="Calibri"/>
                <a:ea typeface="Calibri"/>
                <a:cs typeface="Calibri"/>
                <a:sym typeface="Calibri"/>
              </a:rPr>
              <a:t>the</a:t>
            </a:r>
            <a:r>
              <a:rPr lang="de-DE" sz="3200" dirty="0">
                <a:solidFill>
                  <a:schemeClr val="lt1"/>
                </a:solidFill>
                <a:latin typeface="Calibri"/>
                <a:ea typeface="Calibri"/>
                <a:cs typeface="Calibri"/>
                <a:sym typeface="Calibri"/>
              </a:rPr>
              <a:t> </a:t>
            </a:r>
            <a:r>
              <a:rPr lang="de-DE" sz="3200" dirty="0" err="1">
                <a:solidFill>
                  <a:schemeClr val="lt1"/>
                </a:solidFill>
                <a:latin typeface="Calibri"/>
                <a:ea typeface="Calibri"/>
                <a:cs typeface="Calibri"/>
                <a:sym typeface="Calibri"/>
              </a:rPr>
              <a:t>crisis</a:t>
            </a:r>
            <a:r>
              <a:rPr lang="de-DE" sz="3200" dirty="0">
                <a:solidFill>
                  <a:schemeClr val="lt1"/>
                </a:solidFill>
                <a:latin typeface="Calibri"/>
                <a:ea typeface="Calibri"/>
                <a:cs typeface="Calibri"/>
                <a:sym typeface="Calibri"/>
              </a:rPr>
              <a:t> </a:t>
            </a:r>
            <a:r>
              <a:rPr lang="de-DE" sz="3200" dirty="0" err="1">
                <a:solidFill>
                  <a:schemeClr val="lt1"/>
                </a:solidFill>
                <a:latin typeface="Calibri"/>
                <a:ea typeface="Calibri"/>
                <a:cs typeface="Calibri"/>
                <a:sym typeface="Calibri"/>
              </a:rPr>
              <a:t>management</a:t>
            </a:r>
            <a:r>
              <a:rPr lang="de-DE" sz="3200" dirty="0">
                <a:solidFill>
                  <a:schemeClr val="lt1"/>
                </a:solidFill>
                <a:latin typeface="Calibri"/>
                <a:ea typeface="Calibri"/>
                <a:cs typeface="Calibri"/>
                <a:sym typeface="Calibri"/>
              </a:rPr>
              <a:t> </a:t>
            </a:r>
            <a:r>
              <a:rPr lang="de-DE" sz="3200" dirty="0" err="1">
                <a:solidFill>
                  <a:schemeClr val="lt1"/>
                </a:solidFill>
                <a:latin typeface="Calibri"/>
                <a:ea typeface="Calibri"/>
                <a:cs typeface="Calibri"/>
                <a:sym typeface="Calibri"/>
              </a:rPr>
              <a:t>process</a:t>
            </a:r>
            <a:r>
              <a:rPr lang="de-DE" sz="3200" dirty="0">
                <a:solidFill>
                  <a:schemeClr val="lt1"/>
                </a:solidFill>
                <a:latin typeface="Calibri"/>
                <a:ea typeface="Calibri"/>
                <a:cs typeface="Calibri"/>
                <a:sym typeface="Calibri"/>
              </a:rPr>
              <a:t>. This </a:t>
            </a:r>
            <a:r>
              <a:rPr lang="de-DE" sz="3200" dirty="0" err="1">
                <a:solidFill>
                  <a:schemeClr val="lt1"/>
                </a:solidFill>
                <a:latin typeface="Calibri"/>
                <a:ea typeface="Calibri"/>
                <a:cs typeface="Calibri"/>
                <a:sym typeface="Calibri"/>
              </a:rPr>
              <a:t>may</a:t>
            </a:r>
            <a:r>
              <a:rPr lang="de-DE" sz="3200" dirty="0">
                <a:solidFill>
                  <a:schemeClr val="lt1"/>
                </a:solidFill>
                <a:latin typeface="Calibri"/>
                <a:ea typeface="Calibri"/>
                <a:cs typeface="Calibri"/>
                <a:sym typeface="Calibri"/>
              </a:rPr>
              <a:t> </a:t>
            </a:r>
            <a:r>
              <a:rPr lang="de-DE" sz="3200" dirty="0" err="1">
                <a:solidFill>
                  <a:schemeClr val="lt1"/>
                </a:solidFill>
                <a:latin typeface="Calibri"/>
                <a:ea typeface="Calibri"/>
                <a:cs typeface="Calibri"/>
                <a:sym typeface="Calibri"/>
              </a:rPr>
              <a:t>include</a:t>
            </a:r>
            <a:r>
              <a:rPr lang="de-DE" sz="3200" dirty="0">
                <a:solidFill>
                  <a:schemeClr val="lt1"/>
                </a:solidFill>
                <a:latin typeface="Calibri"/>
                <a:ea typeface="Calibri"/>
                <a:cs typeface="Calibri"/>
                <a:sym typeface="Calibri"/>
              </a:rPr>
              <a:t> an </a:t>
            </a:r>
            <a:r>
              <a:rPr lang="de-DE" sz="3200" dirty="0" err="1">
                <a:solidFill>
                  <a:schemeClr val="lt1"/>
                </a:solidFill>
                <a:latin typeface="Calibri"/>
                <a:ea typeface="Calibri"/>
                <a:cs typeface="Calibri"/>
                <a:sym typeface="Calibri"/>
              </a:rPr>
              <a:t>employee</a:t>
            </a:r>
            <a:r>
              <a:rPr lang="de-DE" sz="3200" dirty="0">
                <a:solidFill>
                  <a:schemeClr val="lt1"/>
                </a:solidFill>
                <a:latin typeface="Calibri"/>
                <a:ea typeface="Calibri"/>
                <a:cs typeface="Calibri"/>
                <a:sym typeface="Calibri"/>
              </a:rPr>
              <a:t> </a:t>
            </a:r>
            <a:r>
              <a:rPr lang="de-DE" sz="3200" dirty="0" err="1">
                <a:solidFill>
                  <a:schemeClr val="lt1"/>
                </a:solidFill>
                <a:latin typeface="Calibri"/>
                <a:ea typeface="Calibri"/>
                <a:cs typeface="Calibri"/>
                <a:sym typeface="Calibri"/>
              </a:rPr>
              <a:t>meeting</a:t>
            </a:r>
            <a:r>
              <a:rPr lang="de-DE" sz="3200" dirty="0">
                <a:solidFill>
                  <a:schemeClr val="lt1"/>
                </a:solidFill>
                <a:latin typeface="Calibri"/>
                <a:ea typeface="Calibri"/>
                <a:cs typeface="Calibri"/>
                <a:sym typeface="Calibri"/>
              </a:rPr>
              <a:t>, initial </a:t>
            </a:r>
            <a:r>
              <a:rPr lang="de-DE" sz="3200" dirty="0" err="1">
                <a:solidFill>
                  <a:schemeClr val="lt1"/>
                </a:solidFill>
                <a:latin typeface="Calibri"/>
                <a:ea typeface="Calibri"/>
                <a:cs typeface="Calibri"/>
                <a:sym typeface="Calibri"/>
              </a:rPr>
              <a:t>briefing</a:t>
            </a:r>
            <a:r>
              <a:rPr lang="de-DE" sz="3200" dirty="0">
                <a:solidFill>
                  <a:schemeClr val="lt1"/>
                </a:solidFill>
                <a:latin typeface="Calibri"/>
                <a:ea typeface="Calibri"/>
                <a:cs typeface="Calibri"/>
                <a:sym typeface="Calibri"/>
              </a:rPr>
              <a:t>, and </a:t>
            </a:r>
            <a:r>
              <a:rPr lang="de-DE" sz="3200" dirty="0" err="1">
                <a:solidFill>
                  <a:schemeClr val="lt1"/>
                </a:solidFill>
                <a:latin typeface="Calibri"/>
                <a:ea typeface="Calibri"/>
                <a:cs typeface="Calibri"/>
                <a:sym typeface="Calibri"/>
              </a:rPr>
              <a:t>statements</a:t>
            </a:r>
            <a:r>
              <a:rPr lang="de-DE" sz="3200" dirty="0">
                <a:solidFill>
                  <a:schemeClr val="lt1"/>
                </a:solidFill>
                <a:latin typeface="Calibri"/>
                <a:ea typeface="Calibri"/>
                <a:cs typeface="Calibri"/>
                <a:sym typeface="Calibri"/>
              </a:rPr>
              <a:t>.</a:t>
            </a:r>
            <a:endParaRPr sz="3200" dirty="0">
              <a:solidFill>
                <a:schemeClr val="lt1"/>
              </a:solidFill>
              <a:latin typeface="Calibri"/>
              <a:ea typeface="Calibri"/>
              <a:cs typeface="Calibri"/>
              <a:sym typeface="Calibri"/>
            </a:endParaRPr>
          </a:p>
        </p:txBody>
      </p:sp>
      <p:sp>
        <p:nvSpPr>
          <p:cNvPr id="2247" name="Google Shape;2247;p61"/>
          <p:cNvSpPr txBox="1"/>
          <p:nvPr/>
        </p:nvSpPr>
        <p:spPr>
          <a:xfrm>
            <a:off x="6893150" y="3265365"/>
            <a:ext cx="2106180" cy="1640193"/>
          </a:xfrm>
          <a:prstGeom prst="rect">
            <a:avLst/>
          </a:prstGeom>
          <a:noFill/>
          <a:ln>
            <a:noFill/>
          </a:ln>
        </p:spPr>
        <p:txBody>
          <a:bodyPr spcFirstLastPara="1" wrap="square" lIns="91425" tIns="45700" rIns="91425" bIns="45700" anchor="t" anchorCtr="0">
            <a:normAutofit fontScale="62500" lnSpcReduction="20000"/>
          </a:bodyPr>
          <a:lstStyle/>
          <a:p>
            <a:pPr marL="228600" marR="0" lvl="0" indent="-228600" algn="ctr" rtl="0">
              <a:lnSpc>
                <a:spcPct val="90000"/>
              </a:lnSpc>
              <a:spcBef>
                <a:spcPts val="0"/>
              </a:spcBef>
              <a:spcAft>
                <a:spcPts val="0"/>
              </a:spcAft>
              <a:buClr>
                <a:schemeClr val="lt1"/>
              </a:buClr>
              <a:buSzPct val="100000"/>
              <a:buFont typeface="Arial"/>
              <a:buNone/>
            </a:pPr>
            <a:r>
              <a:rPr lang="de-DE" sz="3200" b="1" i="0" dirty="0">
                <a:solidFill>
                  <a:schemeClr val="lt1"/>
                </a:solidFill>
                <a:latin typeface="Calibri"/>
                <a:ea typeface="Calibri"/>
                <a:cs typeface="Calibri"/>
                <a:sym typeface="Calibri"/>
              </a:rPr>
              <a:t>ADMINISTER</a:t>
            </a:r>
            <a:endParaRPr dirty="0"/>
          </a:p>
          <a:p>
            <a:pPr marL="228600" marR="0" lvl="0" indent="-228600" algn="ctr" rtl="0">
              <a:lnSpc>
                <a:spcPct val="90000"/>
              </a:lnSpc>
              <a:spcBef>
                <a:spcPts val="1000"/>
              </a:spcBef>
              <a:spcAft>
                <a:spcPts val="0"/>
              </a:spcAft>
              <a:buClr>
                <a:schemeClr val="lt1"/>
              </a:buClr>
              <a:buSzPct val="100000"/>
              <a:buFont typeface="Arial"/>
              <a:buNone/>
            </a:pPr>
            <a:r>
              <a:rPr lang="de-DE" sz="2400" b="0" i="0" dirty="0">
                <a:solidFill>
                  <a:schemeClr val="lt1"/>
                </a:solidFill>
                <a:latin typeface="Calibri"/>
                <a:ea typeface="Calibri"/>
                <a:cs typeface="Calibri"/>
                <a:sym typeface="Calibri"/>
              </a:rPr>
              <a:t>Crisis </a:t>
            </a:r>
            <a:r>
              <a:rPr lang="de-DE" sz="2400" b="0" i="0" dirty="0" err="1">
                <a:solidFill>
                  <a:schemeClr val="lt1"/>
                </a:solidFill>
                <a:latin typeface="Calibri"/>
                <a:ea typeface="Calibri"/>
                <a:cs typeface="Calibri"/>
                <a:sym typeface="Calibri"/>
              </a:rPr>
              <a:t>communication</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is</a:t>
            </a:r>
            <a:r>
              <a:rPr lang="de-DE" sz="2400" b="0" i="0" dirty="0">
                <a:solidFill>
                  <a:schemeClr val="lt1"/>
                </a:solidFill>
                <a:latin typeface="Calibri"/>
                <a:ea typeface="Calibri"/>
                <a:cs typeface="Calibri"/>
                <a:sym typeface="Calibri"/>
              </a:rPr>
              <a:t> a </a:t>
            </a:r>
            <a:r>
              <a:rPr lang="de-DE" sz="2400" b="0" i="0" dirty="0" err="1">
                <a:solidFill>
                  <a:schemeClr val="lt1"/>
                </a:solidFill>
                <a:latin typeface="Calibri"/>
                <a:ea typeface="Calibri"/>
                <a:cs typeface="Calibri"/>
                <a:sym typeface="Calibri"/>
              </a:rPr>
              <a:t>longer</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process</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It</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is</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crucial</a:t>
            </a:r>
            <a:r>
              <a:rPr lang="de-DE" sz="2400" b="0" i="0" dirty="0">
                <a:solidFill>
                  <a:schemeClr val="lt1"/>
                </a:solidFill>
                <a:latin typeface="Calibri"/>
                <a:ea typeface="Calibri"/>
                <a:cs typeface="Calibri"/>
                <a:sym typeface="Calibri"/>
              </a:rPr>
              <a:t> to monitor </a:t>
            </a:r>
            <a:r>
              <a:rPr lang="de-DE" sz="2400" b="0" i="0" dirty="0" err="1">
                <a:solidFill>
                  <a:schemeClr val="lt1"/>
                </a:solidFill>
                <a:latin typeface="Calibri"/>
                <a:ea typeface="Calibri"/>
                <a:cs typeface="Calibri"/>
                <a:sym typeface="Calibri"/>
              </a:rPr>
              <a:t>the</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situation</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continually</a:t>
            </a:r>
            <a:r>
              <a:rPr lang="de-DE" sz="2400" b="0" i="0" dirty="0">
                <a:solidFill>
                  <a:schemeClr val="lt1"/>
                </a:solidFill>
                <a:latin typeface="Calibri"/>
                <a:ea typeface="Calibri"/>
                <a:cs typeface="Calibri"/>
                <a:sym typeface="Calibri"/>
              </a:rPr>
              <a:t> and </a:t>
            </a:r>
            <a:r>
              <a:rPr lang="de-DE" sz="2400" b="0" i="0" dirty="0" err="1">
                <a:solidFill>
                  <a:schemeClr val="lt1"/>
                </a:solidFill>
                <a:latin typeface="Calibri"/>
                <a:ea typeface="Calibri"/>
                <a:cs typeface="Calibri"/>
                <a:sym typeface="Calibri"/>
              </a:rPr>
              <a:t>be</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aware</a:t>
            </a:r>
            <a:r>
              <a:rPr lang="de-DE" sz="2400" b="0" i="0" dirty="0">
                <a:solidFill>
                  <a:schemeClr val="lt1"/>
                </a:solidFill>
                <a:latin typeface="Calibri"/>
                <a:ea typeface="Calibri"/>
                <a:cs typeface="Calibri"/>
                <a:sym typeface="Calibri"/>
              </a:rPr>
              <a:t> of potential </a:t>
            </a:r>
            <a:r>
              <a:rPr lang="de-DE" sz="2400" b="0" i="0" dirty="0" err="1">
                <a:solidFill>
                  <a:schemeClr val="lt1"/>
                </a:solidFill>
                <a:latin typeface="Calibri"/>
                <a:ea typeface="Calibri"/>
                <a:cs typeface="Calibri"/>
                <a:sym typeface="Calibri"/>
              </a:rPr>
              <a:t>changes</a:t>
            </a:r>
            <a:r>
              <a:rPr lang="de-DE" sz="2400" b="0" i="0" dirty="0">
                <a:solidFill>
                  <a:schemeClr val="lt1"/>
                </a:solidFill>
                <a:latin typeface="Calibri"/>
                <a:ea typeface="Calibri"/>
                <a:cs typeface="Calibri"/>
                <a:sym typeface="Calibri"/>
              </a:rPr>
              <a:t> to </a:t>
            </a:r>
            <a:r>
              <a:rPr lang="de-DE" sz="2400" b="0" i="0" dirty="0" err="1">
                <a:solidFill>
                  <a:schemeClr val="lt1"/>
                </a:solidFill>
                <a:latin typeface="Calibri"/>
                <a:ea typeface="Calibri"/>
                <a:cs typeface="Calibri"/>
                <a:sym typeface="Calibri"/>
              </a:rPr>
              <a:t>react</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accordingly</a:t>
            </a:r>
            <a:r>
              <a:rPr lang="de-DE" sz="2400" b="0" i="0" dirty="0">
                <a:solidFill>
                  <a:schemeClr val="lt1"/>
                </a:solidFill>
                <a:latin typeface="Calibri"/>
                <a:ea typeface="Calibri"/>
                <a:cs typeface="Calibri"/>
                <a:sym typeface="Calibri"/>
              </a:rPr>
              <a:t>.</a:t>
            </a:r>
            <a:endParaRPr sz="2400" b="0" i="0" dirty="0">
              <a:solidFill>
                <a:schemeClr val="lt1"/>
              </a:solidFill>
              <a:latin typeface="Calibri"/>
              <a:ea typeface="Calibri"/>
              <a:cs typeface="Calibri"/>
              <a:sym typeface="Calibri"/>
            </a:endParaRPr>
          </a:p>
        </p:txBody>
      </p:sp>
      <p:sp>
        <p:nvSpPr>
          <p:cNvPr id="2248" name="Google Shape;2248;p61"/>
          <p:cNvSpPr txBox="1"/>
          <p:nvPr/>
        </p:nvSpPr>
        <p:spPr>
          <a:xfrm>
            <a:off x="9183523" y="2075187"/>
            <a:ext cx="2106180" cy="1930102"/>
          </a:xfrm>
          <a:prstGeom prst="rect">
            <a:avLst/>
          </a:prstGeom>
          <a:noFill/>
          <a:ln>
            <a:noFill/>
          </a:ln>
        </p:spPr>
        <p:txBody>
          <a:bodyPr spcFirstLastPara="1" wrap="square" lIns="91425" tIns="45700" rIns="91425" bIns="45700" anchor="t" anchorCtr="0">
            <a:normAutofit fontScale="62500" lnSpcReduction="20000"/>
          </a:bodyPr>
          <a:lstStyle/>
          <a:p>
            <a:pPr marL="228600" marR="0" lvl="0" indent="-228600" algn="ctr" rtl="0">
              <a:lnSpc>
                <a:spcPct val="90000"/>
              </a:lnSpc>
              <a:spcBef>
                <a:spcPts val="0"/>
              </a:spcBef>
              <a:spcAft>
                <a:spcPts val="0"/>
              </a:spcAft>
              <a:buClr>
                <a:schemeClr val="lt1"/>
              </a:buClr>
              <a:buSzPct val="100000"/>
              <a:buFont typeface="Arial"/>
              <a:buNone/>
            </a:pPr>
            <a:r>
              <a:rPr lang="de-DE" sz="3200" b="1" i="0" dirty="0">
                <a:solidFill>
                  <a:schemeClr val="lt1"/>
                </a:solidFill>
                <a:latin typeface="Calibri"/>
                <a:ea typeface="Calibri"/>
                <a:cs typeface="Calibri"/>
                <a:sym typeface="Calibri"/>
              </a:rPr>
              <a:t>ADJOURN</a:t>
            </a:r>
            <a:endParaRPr dirty="0"/>
          </a:p>
          <a:p>
            <a:pPr marL="228600" marR="0" lvl="0" indent="-228600" algn="ctr" rtl="0">
              <a:lnSpc>
                <a:spcPct val="90000"/>
              </a:lnSpc>
              <a:spcBef>
                <a:spcPts val="1000"/>
              </a:spcBef>
              <a:spcAft>
                <a:spcPts val="0"/>
              </a:spcAft>
              <a:buClr>
                <a:schemeClr val="lt1"/>
              </a:buClr>
              <a:buSzPct val="100000"/>
              <a:buFont typeface="Arial"/>
              <a:buNone/>
            </a:pPr>
            <a:r>
              <a:rPr lang="de-DE" sz="2400" b="0" i="0" dirty="0" err="1">
                <a:solidFill>
                  <a:schemeClr val="lt1"/>
                </a:solidFill>
                <a:latin typeface="Calibri"/>
                <a:ea typeface="Calibri"/>
                <a:cs typeface="Calibri"/>
                <a:sym typeface="Calibri"/>
              </a:rPr>
              <a:t>When</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the</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worst</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is</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over</a:t>
            </a:r>
            <a:r>
              <a:rPr lang="de-DE" sz="2400" b="0" i="0" dirty="0">
                <a:solidFill>
                  <a:schemeClr val="lt1"/>
                </a:solidFill>
                <a:latin typeface="Calibri"/>
                <a:ea typeface="Calibri"/>
                <a:cs typeface="Calibri"/>
                <a:sym typeface="Calibri"/>
              </a:rPr>
              <a:t>, a </a:t>
            </a:r>
            <a:r>
              <a:rPr lang="de-DE" sz="2400" b="0" i="0" dirty="0" err="1">
                <a:solidFill>
                  <a:schemeClr val="lt1"/>
                </a:solidFill>
                <a:latin typeface="Calibri"/>
                <a:ea typeface="Calibri"/>
                <a:cs typeface="Calibri"/>
                <a:sym typeface="Calibri"/>
              </a:rPr>
              <a:t>meeting</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with</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everyone</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involved</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helps</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better</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prepare</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for</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the</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next</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crisis</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What</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went</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well</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What</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could</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be</a:t>
            </a:r>
            <a:r>
              <a:rPr lang="de-DE" sz="2400" b="0" i="0" dirty="0">
                <a:solidFill>
                  <a:schemeClr val="lt1"/>
                </a:solidFill>
                <a:latin typeface="Calibri"/>
                <a:ea typeface="Calibri"/>
                <a:cs typeface="Calibri"/>
                <a:sym typeface="Calibri"/>
              </a:rPr>
              <a:t> </a:t>
            </a:r>
            <a:r>
              <a:rPr lang="de-DE" sz="2400" b="0" i="0" dirty="0" err="1">
                <a:solidFill>
                  <a:schemeClr val="lt1"/>
                </a:solidFill>
                <a:latin typeface="Calibri"/>
                <a:ea typeface="Calibri"/>
                <a:cs typeface="Calibri"/>
                <a:sym typeface="Calibri"/>
              </a:rPr>
              <a:t>better</a:t>
            </a:r>
            <a:r>
              <a:rPr lang="de-DE" sz="2400" b="0" i="0" dirty="0">
                <a:solidFill>
                  <a:schemeClr val="lt1"/>
                </a:solidFill>
                <a:latin typeface="Calibri"/>
                <a:ea typeface="Calibri"/>
                <a:cs typeface="Calibri"/>
                <a:sym typeface="Calibri"/>
              </a:rPr>
              <a:t>? </a:t>
            </a:r>
            <a:endParaRPr sz="2400" b="0" i="0" dirty="0">
              <a:solidFill>
                <a:schemeClr val="l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3" name="Google Shape;2253;p62"/>
          <p:cNvSpPr txBox="1">
            <a:spLocks noGrp="1"/>
          </p:cNvSpPr>
          <p:nvPr>
            <p:ph type="body" idx="1"/>
          </p:nvPr>
        </p:nvSpPr>
        <p:spPr>
          <a:xfrm>
            <a:off x="666708" y="752637"/>
            <a:ext cx="4481025" cy="2185295"/>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de-DE"/>
              <a:t>05 </a:t>
            </a:r>
            <a:br>
              <a:rPr lang="de-DE"/>
            </a:br>
            <a:r>
              <a:rPr lang="de-DE" sz="5600"/>
              <a:t>IMPORTANCE of SOCIAL MEDIA in CRISIS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sp>
        <p:nvSpPr>
          <p:cNvPr id="2258" name="Google Shape;2258;p63"/>
          <p:cNvSpPr txBox="1">
            <a:spLocks noGrp="1"/>
          </p:cNvSpPr>
          <p:nvPr>
            <p:ph type="body" idx="1"/>
          </p:nvPr>
        </p:nvSpPr>
        <p:spPr>
          <a:xfrm>
            <a:off x="6441263" y="1579204"/>
            <a:ext cx="4983180" cy="38677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1900"/>
              <a:buNone/>
            </a:pPr>
            <a:r>
              <a:rPr lang="de-DE" sz="1900" dirty="0" err="1"/>
              <a:t>Social</a:t>
            </a:r>
            <a:r>
              <a:rPr lang="de-DE" sz="1900" dirty="0"/>
              <a:t> </a:t>
            </a:r>
            <a:r>
              <a:rPr lang="de-DE" sz="1900" dirty="0" err="1"/>
              <a:t>media</a:t>
            </a:r>
            <a:r>
              <a:rPr lang="de-DE" sz="1900" dirty="0"/>
              <a:t> </a:t>
            </a:r>
            <a:r>
              <a:rPr lang="de-DE" sz="1900" dirty="0" err="1"/>
              <a:t>monitoring</a:t>
            </a:r>
            <a:r>
              <a:rPr lang="de-DE" sz="1900" dirty="0"/>
              <a:t> not </a:t>
            </a:r>
            <a:r>
              <a:rPr lang="de-DE" sz="1900" dirty="0" err="1"/>
              <a:t>only</a:t>
            </a:r>
            <a:r>
              <a:rPr lang="de-DE" sz="1900" dirty="0"/>
              <a:t> </a:t>
            </a:r>
            <a:r>
              <a:rPr lang="de-DE" sz="1900" dirty="0" err="1"/>
              <a:t>provides</a:t>
            </a:r>
            <a:r>
              <a:rPr lang="de-DE" sz="1900" dirty="0"/>
              <a:t> </a:t>
            </a:r>
            <a:r>
              <a:rPr lang="de-DE" sz="1900" dirty="0" err="1"/>
              <a:t>important</a:t>
            </a:r>
            <a:r>
              <a:rPr lang="de-DE" sz="1900" dirty="0"/>
              <a:t> </a:t>
            </a:r>
            <a:r>
              <a:rPr lang="de-DE" sz="1900" dirty="0" err="1"/>
              <a:t>information</a:t>
            </a:r>
            <a:r>
              <a:rPr lang="de-DE" sz="1900" dirty="0"/>
              <a:t> </a:t>
            </a:r>
            <a:r>
              <a:rPr lang="de-DE" sz="1900" dirty="0" err="1"/>
              <a:t>about</a:t>
            </a:r>
            <a:r>
              <a:rPr lang="de-DE" sz="1900" dirty="0"/>
              <a:t> </a:t>
            </a:r>
            <a:r>
              <a:rPr lang="de-DE" sz="1900" dirty="0" err="1"/>
              <a:t>one's</a:t>
            </a:r>
            <a:r>
              <a:rPr lang="de-DE" sz="1900" dirty="0"/>
              <a:t> own </a:t>
            </a:r>
            <a:r>
              <a:rPr lang="de-DE" sz="1900" dirty="0" err="1"/>
              <a:t>customers</a:t>
            </a:r>
            <a:r>
              <a:rPr lang="de-DE" sz="1900" dirty="0"/>
              <a:t> but </a:t>
            </a:r>
            <a:r>
              <a:rPr lang="de-DE" sz="1900" dirty="0" err="1"/>
              <a:t>can</a:t>
            </a:r>
            <a:r>
              <a:rPr lang="de-DE" sz="1900" dirty="0"/>
              <a:t> also </a:t>
            </a:r>
            <a:r>
              <a:rPr lang="de-DE" sz="1900" dirty="0" err="1"/>
              <a:t>be</a:t>
            </a:r>
            <a:r>
              <a:rPr lang="de-DE" sz="1900" dirty="0"/>
              <a:t> </a:t>
            </a:r>
            <a:r>
              <a:rPr lang="de-DE" sz="1900" dirty="0" err="1"/>
              <a:t>used</a:t>
            </a:r>
            <a:r>
              <a:rPr lang="de-DE" sz="1900" dirty="0"/>
              <a:t> to </a:t>
            </a:r>
            <a:r>
              <a:rPr lang="de-DE" sz="1900" dirty="0" err="1"/>
              <a:t>conduct</a:t>
            </a:r>
            <a:r>
              <a:rPr lang="de-DE" sz="1900" dirty="0"/>
              <a:t> a </a:t>
            </a:r>
            <a:r>
              <a:rPr lang="de-DE" sz="1900" dirty="0" err="1"/>
              <a:t>sound</a:t>
            </a:r>
            <a:r>
              <a:rPr lang="de-DE" sz="1900" dirty="0"/>
              <a:t> </a:t>
            </a:r>
            <a:r>
              <a:rPr lang="de-DE" sz="1900" dirty="0" err="1"/>
              <a:t>competitive</a:t>
            </a:r>
            <a:r>
              <a:rPr lang="de-DE" sz="1900" dirty="0"/>
              <a:t> </a:t>
            </a:r>
            <a:r>
              <a:rPr lang="de-DE" sz="1900" dirty="0" err="1"/>
              <a:t>analysis</a:t>
            </a:r>
            <a:r>
              <a:rPr lang="de-DE" sz="1900" dirty="0"/>
              <a:t> </a:t>
            </a:r>
            <a:r>
              <a:rPr lang="de-DE" sz="1900" dirty="0" err="1"/>
              <a:t>or</a:t>
            </a:r>
            <a:r>
              <a:rPr lang="de-DE" sz="1900" dirty="0"/>
              <a:t> to </a:t>
            </a:r>
            <a:r>
              <a:rPr lang="de-DE" sz="1900" dirty="0" err="1"/>
              <a:t>explore</a:t>
            </a:r>
            <a:r>
              <a:rPr lang="de-DE" sz="1900" dirty="0"/>
              <a:t> </a:t>
            </a:r>
            <a:r>
              <a:rPr lang="de-DE" sz="1900" dirty="0" err="1"/>
              <a:t>general</a:t>
            </a:r>
            <a:r>
              <a:rPr lang="de-DE" sz="1900" dirty="0"/>
              <a:t> </a:t>
            </a:r>
            <a:r>
              <a:rPr lang="de-DE" sz="1900" dirty="0" err="1"/>
              <a:t>trends</a:t>
            </a:r>
            <a:r>
              <a:rPr lang="de-DE" sz="1900" dirty="0"/>
              <a:t>. </a:t>
            </a:r>
            <a:br>
              <a:rPr lang="de-DE" sz="1900" dirty="0"/>
            </a:br>
            <a:r>
              <a:rPr lang="de-DE" sz="1900" dirty="0"/>
              <a:t>In </a:t>
            </a:r>
            <a:r>
              <a:rPr lang="de-DE" sz="1900" dirty="0" err="1"/>
              <a:t>this</a:t>
            </a:r>
            <a:r>
              <a:rPr lang="de-DE" sz="1900" dirty="0"/>
              <a:t> </a:t>
            </a:r>
            <a:r>
              <a:rPr lang="de-DE" sz="1900" dirty="0" err="1"/>
              <a:t>way</a:t>
            </a:r>
            <a:r>
              <a:rPr lang="de-DE" sz="1900" dirty="0"/>
              <a:t>, </a:t>
            </a:r>
            <a:r>
              <a:rPr lang="de-DE" sz="1900" dirty="0" err="1"/>
              <a:t>you</a:t>
            </a:r>
            <a:r>
              <a:rPr lang="de-DE" sz="1900" dirty="0"/>
              <a:t> </a:t>
            </a:r>
            <a:r>
              <a:rPr lang="de-DE" sz="1900" dirty="0" err="1"/>
              <a:t>can</a:t>
            </a:r>
            <a:r>
              <a:rPr lang="de-DE" sz="1900" dirty="0"/>
              <a:t> </a:t>
            </a:r>
            <a:r>
              <a:rPr lang="de-DE" sz="1900" dirty="0" err="1"/>
              <a:t>see</a:t>
            </a:r>
            <a:r>
              <a:rPr lang="de-DE" sz="1900" dirty="0"/>
              <a:t> </a:t>
            </a:r>
            <a:r>
              <a:rPr lang="de-DE" sz="1900" dirty="0" err="1"/>
              <a:t>which</a:t>
            </a:r>
            <a:r>
              <a:rPr lang="de-DE" sz="1900" dirty="0"/>
              <a:t> </a:t>
            </a:r>
            <a:r>
              <a:rPr lang="de-DE" sz="1900" dirty="0" err="1"/>
              <a:t>posts</a:t>
            </a:r>
            <a:r>
              <a:rPr lang="de-DE" sz="1900" dirty="0"/>
              <a:t> </a:t>
            </a:r>
            <a:r>
              <a:rPr lang="de-DE" sz="1900" dirty="0" err="1"/>
              <a:t>are</a:t>
            </a:r>
            <a:r>
              <a:rPr lang="de-DE" sz="1900" dirty="0"/>
              <a:t> </a:t>
            </a:r>
            <a:r>
              <a:rPr lang="de-DE" sz="1900" dirty="0" err="1"/>
              <a:t>good</a:t>
            </a:r>
            <a:r>
              <a:rPr lang="de-DE" sz="1900" dirty="0"/>
              <a:t> </a:t>
            </a:r>
            <a:r>
              <a:rPr lang="de-DE" sz="1900" dirty="0" err="1"/>
              <a:t>for</a:t>
            </a:r>
            <a:r>
              <a:rPr lang="de-DE" sz="1900" dirty="0"/>
              <a:t> </a:t>
            </a:r>
            <a:r>
              <a:rPr lang="de-DE" sz="1900" dirty="0" err="1"/>
              <a:t>your</a:t>
            </a:r>
            <a:r>
              <a:rPr lang="de-DE" sz="1900" dirty="0"/>
              <a:t> </a:t>
            </a:r>
            <a:r>
              <a:rPr lang="de-DE" sz="1900" dirty="0" err="1"/>
              <a:t>brand</a:t>
            </a:r>
            <a:r>
              <a:rPr lang="de-DE" sz="1900" dirty="0"/>
              <a:t> and </a:t>
            </a:r>
            <a:r>
              <a:rPr lang="de-DE" sz="1900" dirty="0" err="1"/>
              <a:t>which</a:t>
            </a:r>
            <a:r>
              <a:rPr lang="de-DE" sz="1900" dirty="0"/>
              <a:t> </a:t>
            </a:r>
            <a:r>
              <a:rPr lang="de-DE" sz="1900" dirty="0" err="1"/>
              <a:t>are</a:t>
            </a:r>
            <a:r>
              <a:rPr lang="de-DE" sz="1900" dirty="0"/>
              <a:t> not. </a:t>
            </a:r>
            <a:r>
              <a:rPr lang="de-DE" sz="1900" dirty="0" err="1"/>
              <a:t>For</a:t>
            </a:r>
            <a:r>
              <a:rPr lang="de-DE" sz="1900" dirty="0"/>
              <a:t> </a:t>
            </a:r>
            <a:r>
              <a:rPr lang="de-DE" sz="1900" dirty="0" err="1"/>
              <a:t>example</a:t>
            </a:r>
            <a:r>
              <a:rPr lang="de-DE" sz="1900" dirty="0"/>
              <a:t>, a </a:t>
            </a:r>
            <a:r>
              <a:rPr lang="de-DE" sz="1900" dirty="0" err="1"/>
              <a:t>change</a:t>
            </a:r>
            <a:r>
              <a:rPr lang="de-DE" sz="1900" dirty="0"/>
              <a:t> in </a:t>
            </a:r>
            <a:r>
              <a:rPr lang="de-DE" sz="1900" dirty="0" err="1"/>
              <a:t>customer</a:t>
            </a:r>
            <a:r>
              <a:rPr lang="de-DE" sz="1900" dirty="0"/>
              <a:t> </a:t>
            </a:r>
            <a:r>
              <a:rPr lang="de-DE" sz="1900" dirty="0" err="1"/>
              <a:t>sentiment</a:t>
            </a:r>
            <a:r>
              <a:rPr lang="de-DE" sz="1900" dirty="0"/>
              <a:t> </a:t>
            </a:r>
            <a:r>
              <a:rPr lang="de-DE" sz="1900" dirty="0" err="1"/>
              <a:t>can</a:t>
            </a:r>
            <a:r>
              <a:rPr lang="de-DE" sz="1900" dirty="0"/>
              <a:t> also </a:t>
            </a:r>
            <a:r>
              <a:rPr lang="de-DE" sz="1900" dirty="0" err="1"/>
              <a:t>be</a:t>
            </a:r>
            <a:r>
              <a:rPr lang="de-DE" sz="1900" dirty="0"/>
              <a:t> a </a:t>
            </a:r>
            <a:r>
              <a:rPr lang="de-DE" sz="1900" dirty="0" err="1"/>
              <a:t>suitable</a:t>
            </a:r>
            <a:r>
              <a:rPr lang="de-DE" sz="1900" dirty="0"/>
              <a:t> </a:t>
            </a:r>
            <a:r>
              <a:rPr lang="de-DE" sz="1900" dirty="0" err="1"/>
              <a:t>early</a:t>
            </a:r>
            <a:r>
              <a:rPr lang="de-DE" sz="1900" dirty="0"/>
              <a:t> </a:t>
            </a:r>
            <a:r>
              <a:rPr lang="de-DE" sz="1900" dirty="0" err="1"/>
              <a:t>warning</a:t>
            </a:r>
            <a:r>
              <a:rPr lang="de-DE" sz="1900" dirty="0"/>
              <a:t> </a:t>
            </a:r>
            <a:r>
              <a:rPr lang="de-DE" sz="1900" dirty="0" err="1"/>
              <a:t>indicator</a:t>
            </a:r>
            <a:r>
              <a:rPr lang="de-DE" sz="1900" dirty="0"/>
              <a:t>. </a:t>
            </a:r>
            <a:br>
              <a:rPr lang="de-DE" sz="1900" dirty="0"/>
            </a:br>
            <a:r>
              <a:rPr lang="de-DE" sz="1900" dirty="0" err="1"/>
              <a:t>If</a:t>
            </a:r>
            <a:r>
              <a:rPr lang="de-DE" sz="1900" dirty="0"/>
              <a:t> </a:t>
            </a:r>
            <a:r>
              <a:rPr lang="de-DE" sz="1900" dirty="0" err="1"/>
              <a:t>sentiment</a:t>
            </a:r>
            <a:r>
              <a:rPr lang="de-DE" sz="1900" dirty="0"/>
              <a:t> </a:t>
            </a:r>
            <a:r>
              <a:rPr lang="de-DE" sz="1900" dirty="0" err="1"/>
              <a:t>deteriorates</a:t>
            </a:r>
            <a:r>
              <a:rPr lang="de-DE" sz="1900" dirty="0"/>
              <a:t>, </a:t>
            </a:r>
            <a:r>
              <a:rPr lang="de-DE" sz="1900" dirty="0" err="1"/>
              <a:t>look</a:t>
            </a:r>
            <a:r>
              <a:rPr lang="de-DE" sz="1900" dirty="0"/>
              <a:t> </a:t>
            </a:r>
            <a:r>
              <a:rPr lang="de-DE" sz="1900" dirty="0" err="1"/>
              <a:t>for</a:t>
            </a:r>
            <a:r>
              <a:rPr lang="de-DE" sz="1900" dirty="0"/>
              <a:t> </a:t>
            </a:r>
            <a:r>
              <a:rPr lang="de-DE" sz="1900" dirty="0" err="1"/>
              <a:t>the</a:t>
            </a:r>
            <a:r>
              <a:rPr lang="de-DE" sz="1900" dirty="0"/>
              <a:t> </a:t>
            </a:r>
            <a:r>
              <a:rPr lang="de-DE" sz="1900" dirty="0" err="1"/>
              <a:t>cause</a:t>
            </a:r>
            <a:r>
              <a:rPr lang="de-DE" sz="1900" dirty="0"/>
              <a:t> and </a:t>
            </a:r>
            <a:r>
              <a:rPr lang="de-DE" sz="1900" dirty="0" err="1"/>
              <a:t>make</a:t>
            </a:r>
            <a:r>
              <a:rPr lang="de-DE" sz="1900" dirty="0"/>
              <a:t> immediate </a:t>
            </a:r>
            <a:r>
              <a:rPr lang="de-DE" sz="1900" dirty="0" err="1"/>
              <a:t>changes</a:t>
            </a:r>
            <a:r>
              <a:rPr lang="de-DE" sz="1900" dirty="0"/>
              <a:t> </a:t>
            </a:r>
            <a:r>
              <a:rPr lang="de-DE" sz="1900" dirty="0" err="1"/>
              <a:t>by</a:t>
            </a:r>
            <a:r>
              <a:rPr lang="de-DE" sz="1900" dirty="0"/>
              <a:t> </a:t>
            </a:r>
            <a:r>
              <a:rPr lang="de-DE" sz="1900" dirty="0" err="1"/>
              <a:t>retracting</a:t>
            </a:r>
            <a:r>
              <a:rPr lang="de-DE" sz="1900" dirty="0"/>
              <a:t> a </a:t>
            </a:r>
            <a:r>
              <a:rPr lang="de-DE" sz="1900" dirty="0" err="1"/>
              <a:t>problematic</a:t>
            </a:r>
            <a:r>
              <a:rPr lang="de-DE" sz="1900" dirty="0"/>
              <a:t> </a:t>
            </a:r>
            <a:r>
              <a:rPr lang="de-DE" sz="1900" dirty="0" err="1"/>
              <a:t>post</a:t>
            </a:r>
            <a:r>
              <a:rPr lang="de-DE" sz="1900" dirty="0"/>
              <a:t> </a:t>
            </a:r>
            <a:r>
              <a:rPr lang="de-DE" sz="1900" dirty="0" err="1"/>
              <a:t>or</a:t>
            </a:r>
            <a:r>
              <a:rPr lang="de-DE" sz="1900" dirty="0"/>
              <a:t> </a:t>
            </a:r>
            <a:r>
              <a:rPr lang="de-DE" sz="1900" dirty="0" err="1"/>
              <a:t>apologising</a:t>
            </a:r>
            <a:r>
              <a:rPr lang="de-DE" sz="1900" dirty="0"/>
              <a:t> </a:t>
            </a:r>
            <a:r>
              <a:rPr lang="de-DE" sz="1900" dirty="0" err="1"/>
              <a:t>for</a:t>
            </a:r>
            <a:r>
              <a:rPr lang="de-DE" sz="1900" dirty="0"/>
              <a:t> an </a:t>
            </a:r>
            <a:r>
              <a:rPr lang="de-DE" sz="1900" dirty="0" err="1"/>
              <a:t>insensitive</a:t>
            </a:r>
            <a:r>
              <a:rPr lang="de-DE" sz="1900" dirty="0"/>
              <a:t> tweet.</a:t>
            </a:r>
            <a:br>
              <a:rPr lang="de-DE" dirty="0"/>
            </a:br>
            <a:endParaRPr dirty="0"/>
          </a:p>
        </p:txBody>
      </p:sp>
      <p:sp>
        <p:nvSpPr>
          <p:cNvPr id="2259" name="Google Shape;2259;p63"/>
          <p:cNvSpPr txBox="1">
            <a:spLocks noGrp="1"/>
          </p:cNvSpPr>
          <p:nvPr>
            <p:ph type="body" idx="2"/>
          </p:nvPr>
        </p:nvSpPr>
        <p:spPr>
          <a:xfrm>
            <a:off x="6441262" y="603708"/>
            <a:ext cx="5085159"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de-DE" sz="1800" dirty="0" err="1"/>
              <a:t>Social</a:t>
            </a:r>
            <a:r>
              <a:rPr lang="de-DE" sz="1800" dirty="0"/>
              <a:t> </a:t>
            </a:r>
            <a:r>
              <a:rPr lang="de-DE" sz="1800" dirty="0" err="1"/>
              <a:t>media</a:t>
            </a:r>
            <a:r>
              <a:rPr lang="de-DE" sz="1800" dirty="0"/>
              <a:t> </a:t>
            </a:r>
            <a:r>
              <a:rPr lang="de-DE" sz="1800" dirty="0" err="1"/>
              <a:t>monitoring</a:t>
            </a:r>
            <a:r>
              <a:rPr lang="de-DE" sz="1800" dirty="0"/>
              <a:t> </a:t>
            </a:r>
            <a:r>
              <a:rPr lang="de-DE" sz="1800" dirty="0" err="1"/>
              <a:t>offers</a:t>
            </a:r>
            <a:r>
              <a:rPr lang="de-DE" sz="1800" dirty="0"/>
              <a:t> </a:t>
            </a:r>
            <a:r>
              <a:rPr lang="de-DE" sz="1800" dirty="0" err="1"/>
              <a:t>key</a:t>
            </a:r>
            <a:r>
              <a:rPr lang="de-DE" sz="1800" dirty="0"/>
              <a:t> </a:t>
            </a:r>
            <a:r>
              <a:rPr lang="de-DE" sz="1800" dirty="0" err="1"/>
              <a:t>information</a:t>
            </a:r>
            <a:r>
              <a:rPr lang="de-DE" sz="1800" dirty="0"/>
              <a:t> </a:t>
            </a:r>
            <a:r>
              <a:rPr lang="de-DE" sz="1800" dirty="0" err="1"/>
              <a:t>about</a:t>
            </a:r>
            <a:r>
              <a:rPr lang="de-DE" sz="1800" dirty="0"/>
              <a:t> </a:t>
            </a:r>
            <a:r>
              <a:rPr lang="de-DE" sz="1800" dirty="0" err="1"/>
              <a:t>customers</a:t>
            </a:r>
            <a:r>
              <a:rPr lang="de-DE" sz="1800" dirty="0"/>
              <a:t>, </a:t>
            </a:r>
            <a:r>
              <a:rPr lang="de-DE" sz="1800" dirty="0" err="1"/>
              <a:t>competitors</a:t>
            </a:r>
            <a:r>
              <a:rPr lang="de-DE" sz="1800" dirty="0"/>
              <a:t> and </a:t>
            </a:r>
            <a:r>
              <a:rPr lang="de-DE" sz="1800" dirty="0" err="1"/>
              <a:t>general</a:t>
            </a:r>
            <a:r>
              <a:rPr lang="de-DE" sz="1800" dirty="0"/>
              <a:t> </a:t>
            </a:r>
            <a:r>
              <a:rPr lang="de-DE" sz="1800" dirty="0" err="1"/>
              <a:t>trends</a:t>
            </a:r>
            <a:r>
              <a:rPr lang="de-DE" sz="1800" dirty="0"/>
              <a:t> </a:t>
            </a:r>
            <a:endParaRPr sz="1800" dirty="0"/>
          </a:p>
        </p:txBody>
      </p:sp>
      <p:sp>
        <p:nvSpPr>
          <p:cNvPr id="2260" name="Google Shape;2260;p63"/>
          <p:cNvSpPr/>
          <p:nvPr/>
        </p:nvSpPr>
        <p:spPr>
          <a:xfrm>
            <a:off x="1" y="2858691"/>
            <a:ext cx="4893731" cy="654487"/>
          </a:xfrm>
          <a:prstGeom prst="homePlate">
            <a:avLst>
              <a:gd name="adj" fmla="val 29904"/>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chemeClr val="lt1"/>
                </a:solidFill>
                <a:latin typeface="Calibri"/>
                <a:ea typeface="Calibri"/>
                <a:cs typeface="Calibri"/>
                <a:sym typeface="Calibri"/>
              </a:rPr>
              <a:t>Trend &amp; Market Research</a:t>
            </a:r>
            <a:endParaRPr/>
          </a:p>
        </p:txBody>
      </p:sp>
      <p:sp>
        <p:nvSpPr>
          <p:cNvPr id="2261" name="Google Shape;2261;p63"/>
          <p:cNvSpPr/>
          <p:nvPr/>
        </p:nvSpPr>
        <p:spPr>
          <a:xfrm>
            <a:off x="1" y="2112448"/>
            <a:ext cx="4893731" cy="685866"/>
          </a:xfrm>
          <a:prstGeom prst="homePlate">
            <a:avLst>
              <a:gd name="adj" fmla="val 29904"/>
            </a:avLst>
          </a:prstGeom>
          <a:solidFill>
            <a:srgbClr val="85D2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chemeClr val="lt1"/>
                </a:solidFill>
                <a:latin typeface="Calibri"/>
                <a:ea typeface="Calibri"/>
                <a:cs typeface="Calibri"/>
                <a:sym typeface="Calibri"/>
              </a:rPr>
              <a:t>Competitor Analysis</a:t>
            </a:r>
            <a:endParaRPr/>
          </a:p>
        </p:txBody>
      </p:sp>
      <p:sp>
        <p:nvSpPr>
          <p:cNvPr id="2262" name="Google Shape;2262;p63"/>
          <p:cNvSpPr/>
          <p:nvPr/>
        </p:nvSpPr>
        <p:spPr>
          <a:xfrm>
            <a:off x="1" y="3612359"/>
            <a:ext cx="4893732" cy="646331"/>
          </a:xfrm>
          <a:prstGeom prst="homePlate">
            <a:avLst>
              <a:gd name="adj" fmla="val 29904"/>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chemeClr val="lt1"/>
                </a:solidFill>
                <a:latin typeface="Calibri"/>
                <a:ea typeface="Calibri"/>
                <a:cs typeface="Calibri"/>
                <a:sym typeface="Calibri"/>
              </a:rPr>
              <a:t>Product Innovation</a:t>
            </a:r>
            <a:endParaRPr/>
          </a:p>
        </p:txBody>
      </p:sp>
      <p:sp>
        <p:nvSpPr>
          <p:cNvPr id="2263" name="Google Shape;2263;p63"/>
          <p:cNvSpPr/>
          <p:nvPr/>
        </p:nvSpPr>
        <p:spPr>
          <a:xfrm>
            <a:off x="1" y="4369902"/>
            <a:ext cx="4893731" cy="646331"/>
          </a:xfrm>
          <a:prstGeom prst="homePlate">
            <a:avLst>
              <a:gd name="adj" fmla="val 29904"/>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chemeClr val="lt1"/>
                </a:solidFill>
                <a:latin typeface="Calibri"/>
                <a:ea typeface="Calibri"/>
                <a:cs typeface="Calibri"/>
                <a:sym typeface="Calibri"/>
              </a:rPr>
              <a:t>Crisis Management</a:t>
            </a:r>
            <a:endParaRPr/>
          </a:p>
        </p:txBody>
      </p:sp>
      <p:sp>
        <p:nvSpPr>
          <p:cNvPr id="2264" name="Google Shape;2264;p63"/>
          <p:cNvSpPr/>
          <p:nvPr/>
        </p:nvSpPr>
        <p:spPr>
          <a:xfrm>
            <a:off x="1" y="1343050"/>
            <a:ext cx="4893732" cy="685866"/>
          </a:xfrm>
          <a:prstGeom prst="homePlate">
            <a:avLst>
              <a:gd name="adj" fmla="val 29904"/>
            </a:avLst>
          </a:prstGeom>
          <a:solidFill>
            <a:srgbClr val="9ED4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chemeClr val="lt1"/>
                </a:solidFill>
                <a:latin typeface="Calibri"/>
                <a:ea typeface="Calibri"/>
                <a:cs typeface="Calibri"/>
                <a:sym typeface="Calibri"/>
              </a:rPr>
              <a:t>Reputation Management</a:t>
            </a:r>
            <a:endParaRPr/>
          </a:p>
        </p:txBody>
      </p:sp>
      <p:sp>
        <p:nvSpPr>
          <p:cNvPr id="2265" name="Google Shape;2265;p63"/>
          <p:cNvSpPr txBox="1"/>
          <p:nvPr/>
        </p:nvSpPr>
        <p:spPr>
          <a:xfrm>
            <a:off x="6390273" y="235016"/>
            <a:ext cx="5085159" cy="582221"/>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Clr>
                <a:schemeClr val="lt1"/>
              </a:buClr>
              <a:buSzPct val="100000"/>
              <a:buFont typeface="Arial"/>
              <a:buNone/>
            </a:pPr>
            <a:r>
              <a:rPr lang="de-DE" sz="3600" b="1" i="0" dirty="0">
                <a:solidFill>
                  <a:schemeClr val="lt1"/>
                </a:solidFill>
                <a:latin typeface="Calibri"/>
                <a:ea typeface="Calibri"/>
                <a:cs typeface="Calibri"/>
                <a:sym typeface="Calibri"/>
              </a:rPr>
              <a:t>SOCIAL MEDIA MONITORING</a:t>
            </a: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Google Shape;2270;p64"/>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1</a:t>
            </a:r>
            <a:endParaRPr/>
          </a:p>
        </p:txBody>
      </p:sp>
      <p:sp>
        <p:nvSpPr>
          <p:cNvPr id="2271" name="Google Shape;2271;p64"/>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a:t>AWARENESS</a:t>
            </a:r>
            <a:endParaRPr/>
          </a:p>
        </p:txBody>
      </p:sp>
      <p:sp>
        <p:nvSpPr>
          <p:cNvPr id="2272" name="Google Shape;2272;p64"/>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2</a:t>
            </a:r>
            <a:endParaRPr/>
          </a:p>
        </p:txBody>
      </p:sp>
      <p:sp>
        <p:nvSpPr>
          <p:cNvPr id="2273" name="Google Shape;2273;p64"/>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a:t>LISTENING</a:t>
            </a:r>
            <a:endParaRPr/>
          </a:p>
        </p:txBody>
      </p:sp>
      <p:sp>
        <p:nvSpPr>
          <p:cNvPr id="2274" name="Google Shape;2274;p64"/>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3</a:t>
            </a:r>
            <a:endParaRPr/>
          </a:p>
        </p:txBody>
      </p:sp>
      <p:sp>
        <p:nvSpPr>
          <p:cNvPr id="2275" name="Google Shape;2275;p64"/>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a:t>TRANSPARENCY</a:t>
            </a:r>
            <a:endParaRPr/>
          </a:p>
        </p:txBody>
      </p:sp>
      <p:sp>
        <p:nvSpPr>
          <p:cNvPr id="2276" name="Google Shape;2276;p64"/>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4</a:t>
            </a:r>
            <a:endParaRPr/>
          </a:p>
        </p:txBody>
      </p:sp>
      <p:sp>
        <p:nvSpPr>
          <p:cNvPr id="2277" name="Google Shape;2277;p64"/>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a:t>FEEDBACK</a:t>
            </a:r>
            <a:endParaRPr/>
          </a:p>
        </p:txBody>
      </p:sp>
      <p:sp>
        <p:nvSpPr>
          <p:cNvPr id="2278" name="Google Shape;2278;p64"/>
          <p:cNvSpPr txBox="1">
            <a:spLocks noGrp="1"/>
          </p:cNvSpPr>
          <p:nvPr>
            <p:ph type="body" idx="9"/>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5</a:t>
            </a:r>
            <a:endParaRPr/>
          </a:p>
        </p:txBody>
      </p:sp>
      <p:sp>
        <p:nvSpPr>
          <p:cNvPr id="2279" name="Google Shape;2279;p64"/>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3200"/>
              <a:buNone/>
            </a:pPr>
            <a:r>
              <a:rPr lang="de-DE" sz="3200"/>
              <a:t>RESOLUTION</a:t>
            </a:r>
            <a:endParaRPr/>
          </a:p>
        </p:txBody>
      </p:sp>
      <p:sp>
        <p:nvSpPr>
          <p:cNvPr id="2280" name="Google Shape;2280;p64"/>
          <p:cNvSpPr txBox="1">
            <a:spLocks noGrp="1"/>
          </p:cNvSpPr>
          <p:nvPr>
            <p:ph type="body" idx="14"/>
          </p:nvPr>
        </p:nvSpPr>
        <p:spPr>
          <a:xfrm>
            <a:off x="1575582" y="3064933"/>
            <a:ext cx="4180325" cy="338121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400"/>
              <a:buNone/>
            </a:pPr>
            <a:r>
              <a:rPr lang="de-DE" sz="2400" dirty="0">
                <a:solidFill>
                  <a:schemeClr val="lt1"/>
                </a:solidFill>
                <a:latin typeface="Calibri"/>
                <a:ea typeface="Calibri"/>
                <a:cs typeface="Calibri"/>
                <a:sym typeface="Calibri"/>
              </a:rPr>
              <a:t>On social </a:t>
            </a:r>
            <a:r>
              <a:rPr lang="de-DE" sz="2400" dirty="0" err="1">
                <a:solidFill>
                  <a:schemeClr val="lt1"/>
                </a:solidFill>
                <a:latin typeface="Calibri"/>
                <a:ea typeface="Calibri"/>
                <a:cs typeface="Calibri"/>
                <a:sym typeface="Calibri"/>
              </a:rPr>
              <a:t>media</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things</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can</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move</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blazingly</a:t>
            </a:r>
            <a:r>
              <a:rPr lang="de-DE" sz="2400" dirty="0">
                <a:solidFill>
                  <a:schemeClr val="lt1"/>
                </a:solidFill>
                <a:latin typeface="Calibri"/>
                <a:ea typeface="Calibri"/>
                <a:cs typeface="Calibri"/>
                <a:sym typeface="Calibri"/>
              </a:rPr>
              <a:t> fast. </a:t>
            </a:r>
            <a:r>
              <a:rPr lang="de-DE" sz="2400" dirty="0" err="1">
                <a:solidFill>
                  <a:schemeClr val="lt1"/>
                </a:solidFill>
                <a:latin typeface="Calibri"/>
                <a:ea typeface="Calibri"/>
                <a:cs typeface="Calibri"/>
                <a:sym typeface="Calibri"/>
              </a:rPr>
              <a:t>Sometimes</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it’s</a:t>
            </a:r>
            <a:r>
              <a:rPr lang="de-DE" sz="2400" dirty="0">
                <a:solidFill>
                  <a:schemeClr val="lt1"/>
                </a:solidFill>
                <a:latin typeface="Calibri"/>
                <a:ea typeface="Calibri"/>
                <a:cs typeface="Calibri"/>
                <a:sym typeface="Calibri"/>
              </a:rPr>
              <a:t> an Instagram </a:t>
            </a:r>
            <a:r>
              <a:rPr lang="de-DE" sz="2400" dirty="0" err="1">
                <a:solidFill>
                  <a:schemeClr val="lt1"/>
                </a:solidFill>
                <a:latin typeface="Calibri"/>
                <a:ea typeface="Calibri"/>
                <a:cs typeface="Calibri"/>
                <a:sym typeface="Calibri"/>
              </a:rPr>
              <a:t>post</a:t>
            </a:r>
            <a:r>
              <a:rPr lang="de-DE" sz="2400" dirty="0">
                <a:solidFill>
                  <a:schemeClr val="lt1"/>
                </a:solidFill>
                <a:latin typeface="Calibri"/>
                <a:ea typeface="Calibri"/>
                <a:cs typeface="Calibri"/>
                <a:sym typeface="Calibri"/>
              </a:rPr>
              <a:t> of a </a:t>
            </a:r>
            <a:r>
              <a:rPr lang="de-DE" sz="2400" dirty="0" err="1">
                <a:solidFill>
                  <a:schemeClr val="lt1"/>
                </a:solidFill>
                <a:latin typeface="Calibri"/>
                <a:ea typeface="Calibri"/>
                <a:cs typeface="Calibri"/>
                <a:sym typeface="Calibri"/>
              </a:rPr>
              <a:t>cat</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going</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inexplicably</a:t>
            </a:r>
            <a:r>
              <a:rPr lang="de-DE" sz="2400" dirty="0">
                <a:solidFill>
                  <a:schemeClr val="lt1"/>
                </a:solidFill>
                <a:latin typeface="Calibri"/>
                <a:ea typeface="Calibri"/>
                <a:cs typeface="Calibri"/>
                <a:sym typeface="Calibri"/>
              </a:rPr>
              <a:t> viral. But </a:t>
            </a:r>
            <a:r>
              <a:rPr lang="de-DE" sz="2400" dirty="0" err="1">
                <a:solidFill>
                  <a:schemeClr val="lt1"/>
                </a:solidFill>
                <a:latin typeface="Calibri"/>
                <a:ea typeface="Calibri"/>
                <a:cs typeface="Calibri"/>
                <a:sym typeface="Calibri"/>
              </a:rPr>
              <a:t>sometimes</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it’s</a:t>
            </a:r>
            <a:r>
              <a:rPr lang="de-DE" sz="2400" dirty="0">
                <a:solidFill>
                  <a:schemeClr val="lt1"/>
                </a:solidFill>
                <a:latin typeface="Calibri"/>
                <a:ea typeface="Calibri"/>
                <a:cs typeface="Calibri"/>
                <a:sym typeface="Calibri"/>
              </a:rPr>
              <a:t> a </a:t>
            </a:r>
            <a:r>
              <a:rPr lang="de-DE" sz="2400" dirty="0" err="1">
                <a:solidFill>
                  <a:schemeClr val="lt1"/>
                </a:solidFill>
                <a:latin typeface="Calibri"/>
                <a:ea typeface="Calibri"/>
                <a:cs typeface="Calibri"/>
                <a:sym typeface="Calibri"/>
              </a:rPr>
              <a:t>corporate</a:t>
            </a:r>
            <a:r>
              <a:rPr lang="de-DE" sz="2400" dirty="0">
                <a:solidFill>
                  <a:schemeClr val="lt1"/>
                </a:solidFill>
                <a:latin typeface="Calibri"/>
                <a:ea typeface="Calibri"/>
                <a:cs typeface="Calibri"/>
                <a:sym typeface="Calibri"/>
              </a:rPr>
              <a:t> PR </a:t>
            </a:r>
            <a:r>
              <a:rPr lang="de-DE" sz="2400" dirty="0" err="1">
                <a:solidFill>
                  <a:schemeClr val="lt1"/>
                </a:solidFill>
                <a:latin typeface="Calibri"/>
                <a:ea typeface="Calibri"/>
                <a:cs typeface="Calibri"/>
                <a:sym typeface="Calibri"/>
              </a:rPr>
              <a:t>crisis</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that</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seems</a:t>
            </a:r>
            <a:r>
              <a:rPr lang="de-DE" sz="2400" dirty="0">
                <a:solidFill>
                  <a:schemeClr val="lt1"/>
                </a:solidFill>
                <a:latin typeface="Calibri"/>
                <a:ea typeface="Calibri"/>
                <a:cs typeface="Calibri"/>
                <a:sym typeface="Calibri"/>
              </a:rPr>
              <a:t> to </a:t>
            </a:r>
            <a:r>
              <a:rPr lang="de-DE" sz="2400" dirty="0" err="1">
                <a:solidFill>
                  <a:schemeClr val="lt1"/>
                </a:solidFill>
                <a:latin typeface="Calibri"/>
                <a:ea typeface="Calibri"/>
                <a:cs typeface="Calibri"/>
                <a:sym typeface="Calibri"/>
              </a:rPr>
              <a:t>come</a:t>
            </a:r>
            <a:r>
              <a:rPr lang="de-DE" sz="2400" dirty="0">
                <a:solidFill>
                  <a:schemeClr val="lt1"/>
                </a:solidFill>
                <a:latin typeface="Calibri"/>
                <a:ea typeface="Calibri"/>
                <a:cs typeface="Calibri"/>
                <a:sym typeface="Calibri"/>
              </a:rPr>
              <a:t> out of </a:t>
            </a:r>
            <a:r>
              <a:rPr lang="de-DE" sz="2400" dirty="0" err="1">
                <a:solidFill>
                  <a:schemeClr val="lt1"/>
                </a:solidFill>
                <a:latin typeface="Calibri"/>
                <a:ea typeface="Calibri"/>
                <a:cs typeface="Calibri"/>
                <a:sym typeface="Calibri"/>
              </a:rPr>
              <a:t>nowhere</a:t>
            </a:r>
            <a:r>
              <a:rPr lang="de-DE" sz="2400" dirty="0">
                <a:solidFill>
                  <a:schemeClr val="lt1"/>
                </a:solidFill>
                <a:latin typeface="Calibri"/>
                <a:ea typeface="Calibri"/>
                <a:cs typeface="Calibri"/>
                <a:sym typeface="Calibri"/>
              </a:rPr>
              <a:t>, but </a:t>
            </a:r>
            <a:r>
              <a:rPr lang="de-DE" sz="2400" dirty="0" err="1">
                <a:solidFill>
                  <a:schemeClr val="lt1"/>
                </a:solidFill>
                <a:latin typeface="Calibri"/>
                <a:ea typeface="Calibri"/>
                <a:cs typeface="Calibri"/>
                <a:sym typeface="Calibri"/>
              </a:rPr>
              <a:t>can</a:t>
            </a:r>
            <a:r>
              <a:rPr lang="de-DE" sz="2400" dirty="0">
                <a:solidFill>
                  <a:schemeClr val="lt1"/>
                </a:solidFill>
                <a:latin typeface="Calibri"/>
                <a:ea typeface="Calibri"/>
                <a:cs typeface="Calibri"/>
                <a:sym typeface="Calibri"/>
              </a:rPr>
              <a:t> do </a:t>
            </a:r>
            <a:r>
              <a:rPr lang="de-DE" dirty="0"/>
              <a:t>irreparable</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damage</a:t>
            </a:r>
            <a:r>
              <a:rPr lang="de-DE" sz="2400" dirty="0">
                <a:solidFill>
                  <a:schemeClr val="lt1"/>
                </a:solidFill>
                <a:latin typeface="Calibri"/>
                <a:ea typeface="Calibri"/>
                <a:cs typeface="Calibri"/>
                <a:sym typeface="Calibri"/>
              </a:rPr>
              <a:t>.</a:t>
            </a:r>
            <a:endParaRPr dirty="0"/>
          </a:p>
          <a:p>
            <a:pPr marL="228600" lvl="0" indent="-228600" algn="l" rtl="0">
              <a:lnSpc>
                <a:spcPct val="90000"/>
              </a:lnSpc>
              <a:spcBef>
                <a:spcPts val="1000"/>
              </a:spcBef>
              <a:spcAft>
                <a:spcPts val="0"/>
              </a:spcAft>
              <a:buClr>
                <a:schemeClr val="lt1"/>
              </a:buClr>
              <a:buSzPts val="2400"/>
              <a:buNone/>
            </a:pPr>
            <a:endParaRPr dirty="0"/>
          </a:p>
        </p:txBody>
      </p:sp>
      <p:sp>
        <p:nvSpPr>
          <p:cNvPr id="2281" name="Google Shape;2281;p64"/>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de-DE"/>
              <a:t>FIVE STEPS of Managing a SOCIAL MEDIA CRISIS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85"/>
        <p:cNvGrpSpPr/>
        <p:nvPr/>
      </p:nvGrpSpPr>
      <p:grpSpPr>
        <a:xfrm>
          <a:off x="0" y="0"/>
          <a:ext cx="0" cy="0"/>
          <a:chOff x="0" y="0"/>
          <a:chExt cx="0" cy="0"/>
        </a:xfrm>
      </p:grpSpPr>
      <p:sp>
        <p:nvSpPr>
          <p:cNvPr id="2286" name="Google Shape;2286;p65"/>
          <p:cNvSpPr txBox="1">
            <a:spLocks noGrp="1"/>
          </p:cNvSpPr>
          <p:nvPr>
            <p:ph type="body" idx="1"/>
          </p:nvPr>
        </p:nvSpPr>
        <p:spPr>
          <a:xfrm>
            <a:off x="1354667" y="3716869"/>
            <a:ext cx="5181600" cy="1710267"/>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00000"/>
              </a:lnSpc>
              <a:spcBef>
                <a:spcPts val="0"/>
              </a:spcBef>
              <a:spcAft>
                <a:spcPts val="0"/>
              </a:spcAft>
              <a:buClr>
                <a:srgbClr val="595A59"/>
              </a:buClr>
              <a:buSzPct val="100000"/>
              <a:buNone/>
            </a:pPr>
            <a:r>
              <a:rPr lang="de-DE" sz="2500" b="1" dirty="0"/>
              <a:t>Be</a:t>
            </a:r>
            <a:r>
              <a:rPr lang="de-DE" sz="2500" dirty="0"/>
              <a:t> </a:t>
            </a:r>
            <a:r>
              <a:rPr lang="de-DE" sz="2500" b="1" dirty="0"/>
              <a:t>alert</a:t>
            </a:r>
            <a:r>
              <a:rPr lang="de-DE" sz="2500" dirty="0"/>
              <a:t> and </a:t>
            </a:r>
            <a:r>
              <a:rPr lang="de-DE" sz="2500" dirty="0" err="1"/>
              <a:t>take</a:t>
            </a:r>
            <a:r>
              <a:rPr lang="de-DE" sz="2500" dirty="0"/>
              <a:t> </a:t>
            </a:r>
            <a:r>
              <a:rPr lang="de-DE" sz="2500" dirty="0" err="1"/>
              <a:t>notice</a:t>
            </a:r>
            <a:r>
              <a:rPr lang="de-DE" sz="2500" dirty="0"/>
              <a:t> of </a:t>
            </a:r>
            <a:r>
              <a:rPr lang="de-DE" sz="2500" dirty="0" err="1"/>
              <a:t>information</a:t>
            </a:r>
            <a:r>
              <a:rPr lang="de-DE" sz="2500" dirty="0"/>
              <a:t> </a:t>
            </a:r>
            <a:r>
              <a:rPr lang="de-DE" sz="2500" dirty="0" err="1"/>
              <a:t>about</a:t>
            </a:r>
            <a:r>
              <a:rPr lang="de-DE" sz="2500" dirty="0"/>
              <a:t> </a:t>
            </a:r>
            <a:r>
              <a:rPr lang="de-DE" sz="2500" dirty="0" err="1"/>
              <a:t>your</a:t>
            </a:r>
            <a:r>
              <a:rPr lang="de-DE" sz="2500" dirty="0"/>
              <a:t> </a:t>
            </a:r>
            <a:r>
              <a:rPr lang="de-DE" sz="2500" dirty="0" err="1"/>
              <a:t>business</a:t>
            </a:r>
            <a:r>
              <a:rPr lang="de-DE" sz="2500" dirty="0"/>
              <a:t> on social </a:t>
            </a:r>
            <a:r>
              <a:rPr lang="de-DE" sz="2500" dirty="0" err="1"/>
              <a:t>media</a:t>
            </a:r>
            <a:r>
              <a:rPr lang="de-DE" sz="2500" dirty="0"/>
              <a:t>. </a:t>
            </a:r>
            <a:endParaRPr dirty="0"/>
          </a:p>
          <a:p>
            <a:pPr marL="228600" lvl="0" indent="-228600" algn="l" rtl="0">
              <a:lnSpc>
                <a:spcPct val="100000"/>
              </a:lnSpc>
              <a:spcBef>
                <a:spcPts val="600"/>
              </a:spcBef>
              <a:spcAft>
                <a:spcPts val="0"/>
              </a:spcAft>
              <a:buClr>
                <a:srgbClr val="595A59"/>
              </a:buClr>
              <a:buSzPct val="100000"/>
              <a:buNone/>
            </a:pPr>
            <a:r>
              <a:rPr lang="de-DE" sz="2500" dirty="0"/>
              <a:t>Set </a:t>
            </a:r>
            <a:r>
              <a:rPr lang="de-DE" sz="2500" dirty="0" err="1"/>
              <a:t>up</a:t>
            </a:r>
            <a:r>
              <a:rPr lang="de-DE" sz="2500" dirty="0"/>
              <a:t> and monitor </a:t>
            </a:r>
            <a:r>
              <a:rPr lang="de-DE" sz="2500" dirty="0" err="1"/>
              <a:t>keywords</a:t>
            </a:r>
            <a:r>
              <a:rPr lang="de-DE" sz="2500" dirty="0"/>
              <a:t> </a:t>
            </a:r>
            <a:r>
              <a:rPr lang="de-DE" sz="2500" dirty="0" err="1"/>
              <a:t>about</a:t>
            </a:r>
            <a:r>
              <a:rPr lang="de-DE" sz="2500" dirty="0"/>
              <a:t> </a:t>
            </a:r>
            <a:r>
              <a:rPr lang="de-DE" sz="2500" dirty="0" err="1"/>
              <a:t>your</a:t>
            </a:r>
            <a:r>
              <a:rPr lang="de-DE" sz="2500" dirty="0"/>
              <a:t> </a:t>
            </a:r>
            <a:r>
              <a:rPr lang="de-DE" sz="2500" dirty="0" err="1"/>
              <a:t>business</a:t>
            </a:r>
            <a:r>
              <a:rPr lang="de-DE" sz="2500" dirty="0"/>
              <a:t>; </a:t>
            </a:r>
            <a:r>
              <a:rPr lang="de-DE" sz="2500" dirty="0" err="1"/>
              <a:t>stay</a:t>
            </a:r>
            <a:r>
              <a:rPr lang="de-DE" sz="2500" dirty="0"/>
              <a:t> </a:t>
            </a:r>
            <a:r>
              <a:rPr lang="de-DE" sz="2500" dirty="0" err="1"/>
              <a:t>up</a:t>
            </a:r>
            <a:r>
              <a:rPr lang="de-DE" sz="2500" dirty="0"/>
              <a:t> to date </a:t>
            </a:r>
            <a:r>
              <a:rPr lang="de-DE" sz="2500" dirty="0" err="1"/>
              <a:t>about</a:t>
            </a:r>
            <a:r>
              <a:rPr lang="de-DE" sz="2500" dirty="0"/>
              <a:t> </a:t>
            </a:r>
            <a:r>
              <a:rPr lang="de-DE" sz="2500" dirty="0" err="1"/>
              <a:t>your</a:t>
            </a:r>
            <a:r>
              <a:rPr lang="de-DE" sz="2500" dirty="0"/>
              <a:t> </a:t>
            </a:r>
            <a:r>
              <a:rPr lang="de-DE" sz="2500" dirty="0" err="1"/>
              <a:t>business</a:t>
            </a:r>
            <a:r>
              <a:rPr lang="de-DE" sz="2500" dirty="0"/>
              <a:t>. Pay </a:t>
            </a:r>
            <a:r>
              <a:rPr lang="de-DE" sz="2500" dirty="0" err="1"/>
              <a:t>attention</a:t>
            </a:r>
            <a:r>
              <a:rPr lang="de-DE" sz="2500" dirty="0"/>
              <a:t> to </a:t>
            </a:r>
            <a:r>
              <a:rPr lang="de-DE" sz="2500" dirty="0" err="1"/>
              <a:t>sudden</a:t>
            </a:r>
            <a:r>
              <a:rPr lang="de-DE" sz="2500" dirty="0"/>
              <a:t> </a:t>
            </a:r>
            <a:r>
              <a:rPr lang="de-DE" sz="2500" dirty="0" err="1"/>
              <a:t>changes</a:t>
            </a:r>
            <a:r>
              <a:rPr lang="de-DE" sz="2500" dirty="0"/>
              <a:t> in tone and </a:t>
            </a:r>
            <a:r>
              <a:rPr lang="de-DE" sz="2500" dirty="0" err="1"/>
              <a:t>mood</a:t>
            </a:r>
            <a:r>
              <a:rPr lang="de-DE" sz="2500" dirty="0"/>
              <a:t>.</a:t>
            </a:r>
            <a:endParaRPr dirty="0"/>
          </a:p>
          <a:p>
            <a:pPr marL="228600" lvl="0" indent="-228600" algn="ctr" rtl="0">
              <a:lnSpc>
                <a:spcPct val="90000"/>
              </a:lnSpc>
              <a:spcBef>
                <a:spcPts val="1000"/>
              </a:spcBef>
              <a:spcAft>
                <a:spcPts val="0"/>
              </a:spcAft>
              <a:buClr>
                <a:srgbClr val="595A59"/>
              </a:buClr>
              <a:buSzPct val="100000"/>
              <a:buNone/>
            </a:pPr>
            <a:endParaRPr dirty="0"/>
          </a:p>
        </p:txBody>
      </p:sp>
      <p:sp>
        <p:nvSpPr>
          <p:cNvPr id="2287" name="Google Shape;2287;p65"/>
          <p:cNvSpPr txBox="1">
            <a:spLocks noGrp="1"/>
          </p:cNvSpPr>
          <p:nvPr>
            <p:ph type="body" idx="2"/>
          </p:nvPr>
        </p:nvSpPr>
        <p:spPr>
          <a:xfrm>
            <a:off x="7484533" y="1063485"/>
            <a:ext cx="4224867" cy="2145382"/>
          </a:xfrm>
          <a:prstGeom prst="rect">
            <a:avLst/>
          </a:prstGeom>
          <a:noFill/>
          <a:ln>
            <a:noFill/>
          </a:ln>
        </p:spPr>
        <p:txBody>
          <a:bodyPr spcFirstLastPara="1" wrap="square" lIns="91425" tIns="45700" rIns="91425" bIns="45700" anchor="t" anchorCtr="0">
            <a:normAutofit fontScale="55000" lnSpcReduction="20000"/>
          </a:bodyPr>
          <a:lstStyle/>
          <a:p>
            <a:pPr marL="228600" lvl="0" indent="-228600" algn="l" rtl="0">
              <a:lnSpc>
                <a:spcPct val="100000"/>
              </a:lnSpc>
              <a:spcBef>
                <a:spcPts val="0"/>
              </a:spcBef>
              <a:spcAft>
                <a:spcPts val="0"/>
              </a:spcAft>
              <a:buClr>
                <a:srgbClr val="595A59"/>
              </a:buClr>
              <a:buSzPct val="100000"/>
              <a:buNone/>
            </a:pPr>
            <a:r>
              <a:rPr lang="de-DE" sz="3800" b="1" dirty="0"/>
              <a:t>Listen</a:t>
            </a:r>
            <a:r>
              <a:rPr lang="de-DE" sz="3800" dirty="0"/>
              <a:t> </a:t>
            </a:r>
            <a:r>
              <a:rPr lang="de-DE" sz="3800" b="1" dirty="0"/>
              <a:t>and </a:t>
            </a:r>
            <a:r>
              <a:rPr lang="de-DE" sz="3800" b="1" dirty="0" err="1"/>
              <a:t>answer</a:t>
            </a:r>
            <a:r>
              <a:rPr lang="de-DE" sz="3800" dirty="0"/>
              <a:t>. Pay </a:t>
            </a:r>
            <a:r>
              <a:rPr lang="de-DE" sz="3800" dirty="0" err="1"/>
              <a:t>attention</a:t>
            </a:r>
            <a:r>
              <a:rPr lang="de-DE" sz="3800" dirty="0"/>
              <a:t> to </a:t>
            </a:r>
            <a:r>
              <a:rPr lang="de-DE" sz="3800" dirty="0" err="1"/>
              <a:t>which</a:t>
            </a:r>
            <a:r>
              <a:rPr lang="de-DE" sz="3800" dirty="0"/>
              <a:t> </a:t>
            </a:r>
            <a:r>
              <a:rPr lang="de-DE" sz="3800" dirty="0" err="1"/>
              <a:t>platforms</a:t>
            </a:r>
            <a:r>
              <a:rPr lang="de-DE" sz="3800" dirty="0"/>
              <a:t> negative </a:t>
            </a:r>
            <a:r>
              <a:rPr lang="de-DE" sz="3800" dirty="0" err="1"/>
              <a:t>comments</a:t>
            </a:r>
            <a:r>
              <a:rPr lang="de-DE" sz="3800" dirty="0"/>
              <a:t> </a:t>
            </a:r>
            <a:r>
              <a:rPr lang="de-DE" sz="3800" dirty="0" err="1"/>
              <a:t>are</a:t>
            </a:r>
            <a:r>
              <a:rPr lang="de-DE" sz="3800" dirty="0"/>
              <a:t> </a:t>
            </a:r>
            <a:r>
              <a:rPr lang="de-DE" sz="3800" dirty="0" err="1"/>
              <a:t>found</a:t>
            </a:r>
            <a:r>
              <a:rPr lang="de-DE" sz="3800" dirty="0"/>
              <a:t> on. </a:t>
            </a:r>
            <a:r>
              <a:rPr lang="de-DE" sz="3800" dirty="0" err="1"/>
              <a:t>Answer</a:t>
            </a:r>
            <a:r>
              <a:rPr lang="de-DE" sz="3800" dirty="0"/>
              <a:t> </a:t>
            </a:r>
            <a:r>
              <a:rPr lang="de-DE" sz="3800" dirty="0" err="1"/>
              <a:t>them</a:t>
            </a:r>
            <a:r>
              <a:rPr lang="de-DE" sz="3800" dirty="0"/>
              <a:t> </a:t>
            </a:r>
            <a:r>
              <a:rPr lang="de-DE" sz="3800" dirty="0" err="1"/>
              <a:t>both</a:t>
            </a:r>
            <a:r>
              <a:rPr lang="de-DE" sz="3800" dirty="0"/>
              <a:t> </a:t>
            </a:r>
            <a:r>
              <a:rPr lang="de-DE" sz="3800" dirty="0" err="1"/>
              <a:t>directly</a:t>
            </a:r>
            <a:r>
              <a:rPr lang="de-DE" sz="3800" dirty="0"/>
              <a:t> and at </a:t>
            </a:r>
            <a:r>
              <a:rPr lang="de-DE" sz="3800" dirty="0" err="1"/>
              <a:t>the</a:t>
            </a:r>
            <a:r>
              <a:rPr lang="de-DE" sz="3800" dirty="0"/>
              <a:t> same time in a </a:t>
            </a:r>
            <a:r>
              <a:rPr lang="de-DE" sz="3800" dirty="0" err="1"/>
              <a:t>more</a:t>
            </a:r>
            <a:r>
              <a:rPr lang="de-DE" sz="3800" dirty="0"/>
              <a:t> </a:t>
            </a:r>
            <a:r>
              <a:rPr lang="de-DE" sz="3800" dirty="0" err="1"/>
              <a:t>general</a:t>
            </a:r>
            <a:r>
              <a:rPr lang="de-DE" sz="3800" dirty="0"/>
              <a:t> </a:t>
            </a:r>
            <a:r>
              <a:rPr lang="de-DE" sz="3800" dirty="0" err="1"/>
              <a:t>way</a:t>
            </a:r>
            <a:r>
              <a:rPr lang="de-DE" sz="3800" dirty="0"/>
              <a:t>. </a:t>
            </a:r>
            <a:endParaRPr dirty="0"/>
          </a:p>
          <a:p>
            <a:pPr marL="228600" lvl="0" indent="-228600" algn="l" rtl="0">
              <a:lnSpc>
                <a:spcPct val="100000"/>
              </a:lnSpc>
              <a:spcBef>
                <a:spcPts val="600"/>
              </a:spcBef>
              <a:spcAft>
                <a:spcPts val="0"/>
              </a:spcAft>
              <a:buClr>
                <a:srgbClr val="595A59"/>
              </a:buClr>
              <a:buSzPct val="100000"/>
              <a:buNone/>
            </a:pPr>
            <a:r>
              <a:rPr lang="de-DE" sz="3800" dirty="0" err="1"/>
              <a:t>Invite</a:t>
            </a:r>
            <a:r>
              <a:rPr lang="de-DE" sz="3800" dirty="0"/>
              <a:t> </a:t>
            </a:r>
            <a:r>
              <a:rPr lang="de-DE" sz="3800" dirty="0" err="1"/>
              <a:t>people</a:t>
            </a:r>
            <a:r>
              <a:rPr lang="de-DE" sz="3800" dirty="0"/>
              <a:t> to </a:t>
            </a:r>
            <a:r>
              <a:rPr lang="de-DE" sz="3800" dirty="0" err="1"/>
              <a:t>contact</a:t>
            </a:r>
            <a:r>
              <a:rPr lang="de-DE" sz="3800" dirty="0"/>
              <a:t> </a:t>
            </a:r>
            <a:r>
              <a:rPr lang="de-DE" sz="3800" dirty="0" err="1"/>
              <a:t>you</a:t>
            </a:r>
            <a:r>
              <a:rPr lang="de-DE" sz="3800" dirty="0"/>
              <a:t> </a:t>
            </a:r>
            <a:r>
              <a:rPr lang="de-DE" sz="3800" dirty="0" err="1"/>
              <a:t>directly</a:t>
            </a:r>
            <a:r>
              <a:rPr lang="de-DE" sz="3800" dirty="0"/>
              <a:t> via email to </a:t>
            </a:r>
            <a:r>
              <a:rPr lang="de-DE" sz="3800" dirty="0" err="1"/>
              <a:t>solve</a:t>
            </a:r>
            <a:r>
              <a:rPr lang="de-DE" sz="3800" dirty="0"/>
              <a:t> </a:t>
            </a:r>
            <a:r>
              <a:rPr lang="de-DE" sz="3800" dirty="0" err="1"/>
              <a:t>problems</a:t>
            </a:r>
            <a:r>
              <a:rPr lang="de-DE" sz="3800" dirty="0"/>
              <a:t>.</a:t>
            </a:r>
            <a:endParaRPr sz="3800" i="1" dirty="0"/>
          </a:p>
          <a:p>
            <a:pPr marL="228600" lvl="0" indent="-228600" algn="ctr" rtl="0">
              <a:lnSpc>
                <a:spcPct val="90000"/>
              </a:lnSpc>
              <a:spcBef>
                <a:spcPts val="1000"/>
              </a:spcBef>
              <a:spcAft>
                <a:spcPts val="0"/>
              </a:spcAft>
              <a:buClr>
                <a:srgbClr val="595A59"/>
              </a:buClr>
              <a:buSzPct val="100000"/>
              <a:buNone/>
            </a:pPr>
            <a:endParaRPr dirty="0"/>
          </a:p>
        </p:txBody>
      </p:sp>
      <p:sp>
        <p:nvSpPr>
          <p:cNvPr id="2288" name="Google Shape;2288;p65"/>
          <p:cNvSpPr txBox="1"/>
          <p:nvPr/>
        </p:nvSpPr>
        <p:spPr>
          <a:xfrm>
            <a:off x="3747016" y="2030528"/>
            <a:ext cx="511077" cy="635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de-DE" sz="4400" b="1">
                <a:solidFill>
                  <a:schemeClr val="lt1"/>
                </a:solidFill>
                <a:latin typeface="Calibri"/>
                <a:ea typeface="Calibri"/>
                <a:cs typeface="Calibri"/>
                <a:sym typeface="Calibri"/>
              </a:rPr>
              <a:t>1</a:t>
            </a:r>
            <a:endParaRPr/>
          </a:p>
        </p:txBody>
      </p:sp>
      <p:sp>
        <p:nvSpPr>
          <p:cNvPr id="2289" name="Google Shape;2289;p65"/>
          <p:cNvSpPr txBox="1"/>
          <p:nvPr/>
        </p:nvSpPr>
        <p:spPr>
          <a:xfrm>
            <a:off x="9013282" y="4138728"/>
            <a:ext cx="511077" cy="635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de-DE" sz="4400" b="1">
                <a:solidFill>
                  <a:schemeClr val="lt1"/>
                </a:solidFill>
                <a:latin typeface="Calibri"/>
                <a:ea typeface="Calibri"/>
                <a:cs typeface="Calibri"/>
                <a:sym typeface="Calibri"/>
              </a:rPr>
              <a:t>2</a:t>
            </a:r>
            <a:endParaRPr/>
          </a:p>
        </p:txBody>
      </p:sp>
      <p:sp>
        <p:nvSpPr>
          <p:cNvPr id="2290" name="Google Shape;2290;p65"/>
          <p:cNvSpPr/>
          <p:nvPr/>
        </p:nvSpPr>
        <p:spPr>
          <a:xfrm flipH="1">
            <a:off x="-42334" y="127000"/>
            <a:ext cx="4021665" cy="1303864"/>
          </a:xfrm>
          <a:prstGeom prst="rect">
            <a:avLst/>
          </a:pr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2800" b="1">
                <a:solidFill>
                  <a:schemeClr val="lt1"/>
                </a:solidFill>
                <a:latin typeface="Calibri"/>
                <a:ea typeface="Calibri"/>
                <a:cs typeface="Calibri"/>
                <a:sym typeface="Calibri"/>
              </a:rPr>
              <a:t>FIVE STEPS of Managing a SOCIAL MEDIA CRISIS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66"/>
          <p:cNvSpPr txBox="1">
            <a:spLocks noGrp="1"/>
          </p:cNvSpPr>
          <p:nvPr>
            <p:ph type="body" idx="1"/>
          </p:nvPr>
        </p:nvSpPr>
        <p:spPr>
          <a:xfrm>
            <a:off x="67734" y="3720417"/>
            <a:ext cx="5748866" cy="1198716"/>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00000"/>
              </a:lnSpc>
              <a:spcBef>
                <a:spcPts val="0"/>
              </a:spcBef>
              <a:spcAft>
                <a:spcPts val="0"/>
              </a:spcAft>
              <a:buClr>
                <a:srgbClr val="595A59"/>
              </a:buClr>
              <a:buSzPct val="100000"/>
              <a:buNone/>
            </a:pPr>
            <a:r>
              <a:rPr lang="de-DE" sz="3000" dirty="0"/>
              <a:t>Be </a:t>
            </a:r>
            <a:r>
              <a:rPr lang="de-DE" sz="3000" b="1" dirty="0"/>
              <a:t>honest</a:t>
            </a:r>
            <a:r>
              <a:rPr lang="de-DE" sz="3000" dirty="0"/>
              <a:t> and </a:t>
            </a:r>
            <a:r>
              <a:rPr lang="de-DE" sz="3000" b="1" dirty="0"/>
              <a:t>transparent</a:t>
            </a:r>
            <a:r>
              <a:rPr lang="de-DE" sz="3000" dirty="0"/>
              <a:t> </a:t>
            </a:r>
            <a:r>
              <a:rPr lang="de-DE" sz="3000" dirty="0" err="1"/>
              <a:t>if</a:t>
            </a:r>
            <a:r>
              <a:rPr lang="de-DE" sz="3000" dirty="0"/>
              <a:t> </a:t>
            </a:r>
            <a:r>
              <a:rPr lang="de-DE" sz="3000" dirty="0" err="1"/>
              <a:t>there</a:t>
            </a:r>
            <a:r>
              <a:rPr lang="de-DE" sz="3000" dirty="0"/>
              <a:t> </a:t>
            </a:r>
            <a:r>
              <a:rPr lang="de-DE" sz="3000" dirty="0" err="1"/>
              <a:t>are</a:t>
            </a:r>
            <a:r>
              <a:rPr lang="de-DE" sz="3000" dirty="0"/>
              <a:t> </a:t>
            </a:r>
            <a:r>
              <a:rPr lang="de-DE" sz="3000" dirty="0" err="1"/>
              <a:t>problems</a:t>
            </a:r>
            <a:r>
              <a:rPr lang="de-DE" sz="3000" dirty="0"/>
              <a:t>. Try to </a:t>
            </a:r>
            <a:r>
              <a:rPr lang="de-DE" sz="3000" dirty="0" err="1"/>
              <a:t>solve</a:t>
            </a:r>
            <a:r>
              <a:rPr lang="de-DE" sz="3000" dirty="0"/>
              <a:t> </a:t>
            </a:r>
            <a:r>
              <a:rPr lang="de-DE" sz="3000" dirty="0" err="1"/>
              <a:t>these</a:t>
            </a:r>
            <a:r>
              <a:rPr lang="de-DE" sz="3000" dirty="0"/>
              <a:t> </a:t>
            </a:r>
            <a:r>
              <a:rPr lang="de-DE" sz="3000" dirty="0" err="1"/>
              <a:t>problems</a:t>
            </a:r>
            <a:r>
              <a:rPr lang="de-DE" sz="3000" dirty="0"/>
              <a:t> - </a:t>
            </a:r>
            <a:r>
              <a:rPr lang="de-DE" sz="3000" dirty="0" err="1"/>
              <a:t>if</a:t>
            </a:r>
            <a:r>
              <a:rPr lang="de-DE" sz="3000" dirty="0"/>
              <a:t> </a:t>
            </a:r>
            <a:r>
              <a:rPr lang="de-DE" sz="3000" dirty="0" err="1"/>
              <a:t>necessary</a:t>
            </a:r>
            <a:r>
              <a:rPr lang="de-DE" sz="3000" dirty="0"/>
              <a:t>, in </a:t>
            </a:r>
            <a:r>
              <a:rPr lang="de-DE" sz="3000" dirty="0" err="1"/>
              <a:t>smaller</a:t>
            </a:r>
            <a:r>
              <a:rPr lang="de-DE" sz="3000" dirty="0"/>
              <a:t> </a:t>
            </a:r>
            <a:r>
              <a:rPr lang="de-DE" sz="3000" dirty="0" err="1"/>
              <a:t>steps</a:t>
            </a:r>
            <a:r>
              <a:rPr lang="de-DE" sz="3000" dirty="0"/>
              <a:t>. Talk </a:t>
            </a:r>
            <a:r>
              <a:rPr lang="de-DE" sz="3000" dirty="0" err="1"/>
              <a:t>about</a:t>
            </a:r>
            <a:r>
              <a:rPr lang="de-DE" sz="3000" dirty="0"/>
              <a:t> </a:t>
            </a:r>
            <a:r>
              <a:rPr lang="de-DE" sz="3000" dirty="0" err="1"/>
              <a:t>how</a:t>
            </a:r>
            <a:r>
              <a:rPr lang="de-DE" sz="3000" dirty="0"/>
              <a:t> </a:t>
            </a:r>
            <a:r>
              <a:rPr lang="de-DE" sz="3000" dirty="0" err="1"/>
              <a:t>you</a:t>
            </a:r>
            <a:r>
              <a:rPr lang="de-DE" sz="3000" dirty="0"/>
              <a:t> will </a:t>
            </a:r>
            <a:r>
              <a:rPr lang="de-DE" sz="3000" dirty="0" err="1"/>
              <a:t>solve</a:t>
            </a:r>
            <a:r>
              <a:rPr lang="de-DE" sz="3000" dirty="0"/>
              <a:t> the </a:t>
            </a:r>
            <a:r>
              <a:rPr lang="de-DE" sz="3000" dirty="0" err="1"/>
              <a:t>problem</a:t>
            </a:r>
            <a:r>
              <a:rPr lang="de-DE" sz="3000" dirty="0"/>
              <a:t>.</a:t>
            </a:r>
            <a:endParaRPr sz="3000" i="1" dirty="0"/>
          </a:p>
          <a:p>
            <a:pPr marL="228600" lvl="0" indent="-228600" algn="l" rtl="0">
              <a:lnSpc>
                <a:spcPct val="100000"/>
              </a:lnSpc>
              <a:spcBef>
                <a:spcPts val="600"/>
              </a:spcBef>
              <a:spcAft>
                <a:spcPts val="0"/>
              </a:spcAft>
              <a:buClr>
                <a:srgbClr val="595A59"/>
              </a:buClr>
              <a:buSzPct val="100000"/>
              <a:buNone/>
            </a:pPr>
            <a:endParaRPr sz="2400" dirty="0"/>
          </a:p>
          <a:p>
            <a:pPr marL="228600" lvl="0" indent="-228600" algn="ctr" rtl="0">
              <a:lnSpc>
                <a:spcPct val="90000"/>
              </a:lnSpc>
              <a:spcBef>
                <a:spcPts val="1000"/>
              </a:spcBef>
              <a:spcAft>
                <a:spcPts val="0"/>
              </a:spcAft>
              <a:buClr>
                <a:srgbClr val="595A59"/>
              </a:buClr>
              <a:buSzPct val="100000"/>
              <a:buNone/>
            </a:pPr>
            <a:endParaRPr dirty="0"/>
          </a:p>
        </p:txBody>
      </p:sp>
      <p:sp>
        <p:nvSpPr>
          <p:cNvPr id="2296" name="Google Shape;2296;p66"/>
          <p:cNvSpPr txBox="1">
            <a:spLocks noGrp="1"/>
          </p:cNvSpPr>
          <p:nvPr>
            <p:ph type="body" idx="2"/>
          </p:nvPr>
        </p:nvSpPr>
        <p:spPr>
          <a:xfrm>
            <a:off x="6731000" y="1151475"/>
            <a:ext cx="5359400" cy="2277531"/>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95A59"/>
              </a:buClr>
              <a:buSzPts val="1900"/>
              <a:buNone/>
            </a:pPr>
            <a:r>
              <a:rPr lang="de-DE" sz="1900" b="1" dirty="0"/>
              <a:t>Negative </a:t>
            </a:r>
            <a:r>
              <a:rPr lang="de-DE" sz="1900" b="1" dirty="0" err="1"/>
              <a:t>feedback</a:t>
            </a:r>
            <a:r>
              <a:rPr lang="de-DE" sz="1900" b="1" dirty="0"/>
              <a:t> </a:t>
            </a:r>
            <a:r>
              <a:rPr lang="de-DE" sz="1900" dirty="0" err="1"/>
              <a:t>is</a:t>
            </a:r>
            <a:r>
              <a:rPr lang="de-DE" sz="1900" dirty="0"/>
              <a:t> also </a:t>
            </a:r>
            <a:r>
              <a:rPr lang="de-DE" sz="1900" b="1" dirty="0" err="1"/>
              <a:t>important</a:t>
            </a:r>
            <a:r>
              <a:rPr lang="de-DE" sz="1900" b="1" dirty="0"/>
              <a:t> </a:t>
            </a:r>
            <a:r>
              <a:rPr lang="de-DE" sz="1900" b="1" dirty="0" err="1"/>
              <a:t>feedback</a:t>
            </a:r>
            <a:r>
              <a:rPr lang="de-DE" sz="1900" dirty="0"/>
              <a:t>. Do not </a:t>
            </a:r>
            <a:r>
              <a:rPr lang="de-DE" sz="1900" dirty="0" err="1"/>
              <a:t>delete</a:t>
            </a:r>
            <a:r>
              <a:rPr lang="de-DE" sz="1900" dirty="0"/>
              <a:t> </a:t>
            </a:r>
            <a:r>
              <a:rPr lang="de-DE" sz="1900" dirty="0" err="1"/>
              <a:t>unwanted</a:t>
            </a:r>
            <a:r>
              <a:rPr lang="de-DE" sz="1900" dirty="0"/>
              <a:t> </a:t>
            </a:r>
            <a:r>
              <a:rPr lang="de-DE" sz="1900" dirty="0" err="1"/>
              <a:t>comments</a:t>
            </a:r>
            <a:r>
              <a:rPr lang="de-DE" sz="1900" dirty="0"/>
              <a:t>. See </a:t>
            </a:r>
            <a:r>
              <a:rPr lang="de-DE" sz="1900" dirty="0" err="1"/>
              <a:t>them</a:t>
            </a:r>
            <a:r>
              <a:rPr lang="de-DE" sz="1900" dirty="0"/>
              <a:t> </a:t>
            </a:r>
            <a:r>
              <a:rPr lang="de-DE" sz="1900" dirty="0" err="1"/>
              <a:t>as</a:t>
            </a:r>
            <a:r>
              <a:rPr lang="de-DE" sz="1900" dirty="0"/>
              <a:t> a </a:t>
            </a:r>
            <a:r>
              <a:rPr lang="de-DE" sz="1900" dirty="0" err="1"/>
              <a:t>chance</a:t>
            </a:r>
            <a:r>
              <a:rPr lang="de-DE" sz="1900" dirty="0"/>
              <a:t> to </a:t>
            </a:r>
            <a:r>
              <a:rPr lang="de-DE" sz="1900" dirty="0" err="1"/>
              <a:t>show</a:t>
            </a:r>
            <a:r>
              <a:rPr lang="de-DE" sz="1900" dirty="0"/>
              <a:t> </a:t>
            </a:r>
            <a:r>
              <a:rPr lang="de-DE" sz="1900" dirty="0" err="1"/>
              <a:t>the</a:t>
            </a:r>
            <a:r>
              <a:rPr lang="de-DE" sz="1900" dirty="0"/>
              <a:t> </a:t>
            </a:r>
            <a:r>
              <a:rPr lang="de-DE" sz="1900" dirty="0" err="1"/>
              <a:t>public</a:t>
            </a:r>
            <a:r>
              <a:rPr lang="de-DE" sz="1900" dirty="0"/>
              <a:t> </a:t>
            </a:r>
            <a:r>
              <a:rPr lang="de-DE" sz="1900" dirty="0" err="1"/>
              <a:t>how</a:t>
            </a:r>
            <a:r>
              <a:rPr lang="de-DE" sz="1900" dirty="0"/>
              <a:t> </a:t>
            </a:r>
            <a:r>
              <a:rPr lang="de-DE" sz="1900" dirty="0" err="1"/>
              <a:t>you</a:t>
            </a:r>
            <a:r>
              <a:rPr lang="de-DE" sz="1900" dirty="0"/>
              <a:t> deal </a:t>
            </a:r>
            <a:r>
              <a:rPr lang="de-DE" sz="1900" dirty="0" err="1"/>
              <a:t>with</a:t>
            </a:r>
            <a:r>
              <a:rPr lang="de-DE" sz="1900" dirty="0"/>
              <a:t> </a:t>
            </a:r>
            <a:r>
              <a:rPr lang="de-DE" sz="1900" dirty="0" err="1"/>
              <a:t>problems</a:t>
            </a:r>
            <a:r>
              <a:rPr lang="de-DE" sz="1900" dirty="0"/>
              <a:t>. </a:t>
            </a:r>
            <a:r>
              <a:rPr lang="de-DE" sz="1900" dirty="0" err="1"/>
              <a:t>Give</a:t>
            </a:r>
            <a:r>
              <a:rPr lang="de-DE" sz="1900" dirty="0"/>
              <a:t> </a:t>
            </a:r>
            <a:r>
              <a:rPr lang="de-DE" sz="1900" dirty="0" err="1"/>
              <a:t>your</a:t>
            </a:r>
            <a:r>
              <a:rPr lang="de-DE" sz="1900" dirty="0"/>
              <a:t> </a:t>
            </a:r>
            <a:r>
              <a:rPr lang="de-DE" sz="1900" dirty="0" err="1"/>
              <a:t>customers</a:t>
            </a:r>
            <a:r>
              <a:rPr lang="de-DE" sz="1900" dirty="0"/>
              <a:t>/</a:t>
            </a:r>
            <a:r>
              <a:rPr lang="de-DE" sz="1900" dirty="0" err="1"/>
              <a:t>users</a:t>
            </a:r>
            <a:r>
              <a:rPr lang="de-DE" sz="1900" dirty="0"/>
              <a:t> </a:t>
            </a:r>
            <a:r>
              <a:rPr lang="de-DE" sz="1900" dirty="0" err="1"/>
              <a:t>the</a:t>
            </a:r>
            <a:r>
              <a:rPr lang="de-DE" sz="1900" dirty="0"/>
              <a:t> </a:t>
            </a:r>
            <a:r>
              <a:rPr lang="de-DE" sz="1900" dirty="0" err="1"/>
              <a:t>feeling</a:t>
            </a:r>
            <a:r>
              <a:rPr lang="de-DE" sz="1900" dirty="0"/>
              <a:t> </a:t>
            </a:r>
            <a:r>
              <a:rPr lang="de-DE" sz="1900" dirty="0" err="1"/>
              <a:t>that</a:t>
            </a:r>
            <a:r>
              <a:rPr lang="de-DE" sz="1900" dirty="0"/>
              <a:t> </a:t>
            </a:r>
            <a:r>
              <a:rPr lang="de-DE" sz="1900" dirty="0" err="1"/>
              <a:t>you</a:t>
            </a:r>
            <a:r>
              <a:rPr lang="de-DE" sz="1900" dirty="0"/>
              <a:t> </a:t>
            </a:r>
            <a:r>
              <a:rPr lang="de-DE" sz="1900" dirty="0" err="1"/>
              <a:t>take</a:t>
            </a:r>
            <a:r>
              <a:rPr lang="de-DE" sz="1900" dirty="0"/>
              <a:t> </a:t>
            </a:r>
            <a:r>
              <a:rPr lang="de-DE" sz="1900" dirty="0" err="1"/>
              <a:t>their</a:t>
            </a:r>
            <a:r>
              <a:rPr lang="de-DE" sz="1900" dirty="0"/>
              <a:t> </a:t>
            </a:r>
            <a:r>
              <a:rPr lang="de-DE" sz="1900" dirty="0" err="1"/>
              <a:t>concerns</a:t>
            </a:r>
            <a:r>
              <a:rPr lang="de-DE" sz="1900" dirty="0"/>
              <a:t> </a:t>
            </a:r>
            <a:r>
              <a:rPr lang="de-DE" sz="1900" dirty="0" err="1"/>
              <a:t>seriously</a:t>
            </a:r>
            <a:r>
              <a:rPr lang="de-DE" sz="1900" dirty="0"/>
              <a:t> and </a:t>
            </a:r>
            <a:r>
              <a:rPr lang="de-DE" sz="1900" dirty="0" err="1"/>
              <a:t>work</a:t>
            </a:r>
            <a:r>
              <a:rPr lang="de-DE" sz="1900" dirty="0"/>
              <a:t> </a:t>
            </a:r>
            <a:r>
              <a:rPr lang="de-DE" sz="1900" dirty="0" err="1"/>
              <a:t>together</a:t>
            </a:r>
            <a:r>
              <a:rPr lang="de-DE" sz="1900" dirty="0"/>
              <a:t> to find a </a:t>
            </a:r>
            <a:r>
              <a:rPr lang="de-DE" sz="1900" dirty="0" err="1"/>
              <a:t>solution</a:t>
            </a:r>
            <a:r>
              <a:rPr lang="de-DE" sz="1900" dirty="0"/>
              <a:t>.</a:t>
            </a:r>
            <a:endParaRPr sz="1900" dirty="0"/>
          </a:p>
        </p:txBody>
      </p:sp>
      <p:sp>
        <p:nvSpPr>
          <p:cNvPr id="2297" name="Google Shape;2297;p66"/>
          <p:cNvSpPr txBox="1"/>
          <p:nvPr/>
        </p:nvSpPr>
        <p:spPr>
          <a:xfrm>
            <a:off x="3747016" y="2030528"/>
            <a:ext cx="511077" cy="635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de-DE" sz="4400" b="1">
                <a:solidFill>
                  <a:schemeClr val="lt1"/>
                </a:solidFill>
                <a:latin typeface="Calibri"/>
                <a:ea typeface="Calibri"/>
                <a:cs typeface="Calibri"/>
                <a:sym typeface="Calibri"/>
              </a:rPr>
              <a:t>3</a:t>
            </a:r>
            <a:endParaRPr/>
          </a:p>
        </p:txBody>
      </p:sp>
      <p:sp>
        <p:nvSpPr>
          <p:cNvPr id="2298" name="Google Shape;2298;p66"/>
          <p:cNvSpPr txBox="1"/>
          <p:nvPr/>
        </p:nvSpPr>
        <p:spPr>
          <a:xfrm>
            <a:off x="9013282" y="4138728"/>
            <a:ext cx="511077" cy="635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de-DE" sz="4400" b="1">
                <a:solidFill>
                  <a:schemeClr val="lt1"/>
                </a:solidFill>
                <a:latin typeface="Calibri"/>
                <a:ea typeface="Calibri"/>
                <a:cs typeface="Calibri"/>
                <a:sym typeface="Calibri"/>
              </a:rPr>
              <a:t>4</a:t>
            </a:r>
            <a:endParaRPr/>
          </a:p>
        </p:txBody>
      </p:sp>
      <p:sp>
        <p:nvSpPr>
          <p:cNvPr id="2299" name="Google Shape;2299;p66"/>
          <p:cNvSpPr/>
          <p:nvPr/>
        </p:nvSpPr>
        <p:spPr>
          <a:xfrm flipH="1">
            <a:off x="-42334" y="127000"/>
            <a:ext cx="4021665" cy="1303864"/>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800" b="1">
                <a:solidFill>
                  <a:schemeClr val="lt1"/>
                </a:solidFill>
                <a:latin typeface="Calibri"/>
                <a:ea typeface="Calibri"/>
                <a:cs typeface="Calibri"/>
                <a:sym typeface="Calibri"/>
              </a:rPr>
              <a:t>FIVE STEPS of Managing a SOCIAL MEDIA CRISIS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7"/>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A1D76"/>
              </a:buClr>
              <a:buSzPts val="2400"/>
              <a:buFont typeface="Arial"/>
              <a:buNone/>
            </a:pPr>
            <a:r>
              <a:rPr lang="de-DE" dirty="0"/>
              <a:t>The </a:t>
            </a:r>
            <a:r>
              <a:rPr lang="de-DE" dirty="0" err="1"/>
              <a:t>number</a:t>
            </a:r>
            <a:r>
              <a:rPr lang="de-DE" dirty="0"/>
              <a:t> of </a:t>
            </a:r>
            <a:r>
              <a:rPr lang="de-DE" dirty="0" err="1"/>
              <a:t>products</a:t>
            </a:r>
            <a:r>
              <a:rPr lang="de-DE" dirty="0"/>
              <a:t> </a:t>
            </a:r>
            <a:r>
              <a:rPr lang="de-DE" dirty="0" err="1"/>
              <a:t>or</a:t>
            </a:r>
            <a:r>
              <a:rPr lang="de-DE" dirty="0"/>
              <a:t> </a:t>
            </a:r>
            <a:r>
              <a:rPr lang="de-DE" dirty="0" err="1"/>
              <a:t>services</a:t>
            </a:r>
            <a:r>
              <a:rPr lang="de-DE" dirty="0"/>
              <a:t> </a:t>
            </a:r>
            <a:r>
              <a:rPr lang="de-DE" dirty="0" err="1"/>
              <a:t>that</a:t>
            </a:r>
            <a:r>
              <a:rPr lang="de-DE" dirty="0"/>
              <a:t> a </a:t>
            </a:r>
            <a:r>
              <a:rPr lang="de-DE" dirty="0" err="1"/>
              <a:t>company</a:t>
            </a:r>
            <a:r>
              <a:rPr lang="de-DE" dirty="0"/>
              <a:t> </a:t>
            </a:r>
            <a:r>
              <a:rPr lang="de-DE" dirty="0" err="1"/>
              <a:t>can</a:t>
            </a:r>
            <a:r>
              <a:rPr lang="de-DE" dirty="0"/>
              <a:t> </a:t>
            </a:r>
            <a:r>
              <a:rPr lang="de-DE" dirty="0" err="1"/>
              <a:t>distribute</a:t>
            </a:r>
            <a:r>
              <a:rPr lang="de-DE" dirty="0"/>
              <a:t> </a:t>
            </a:r>
            <a:r>
              <a:rPr lang="de-DE" dirty="0" err="1"/>
              <a:t>or</a:t>
            </a:r>
            <a:r>
              <a:rPr lang="de-DE" dirty="0"/>
              <a:t> </a:t>
            </a:r>
            <a:r>
              <a:rPr lang="de-DE" dirty="0" err="1"/>
              <a:t>sell</a:t>
            </a:r>
            <a:r>
              <a:rPr lang="de-DE" dirty="0"/>
              <a:t> in a </a:t>
            </a:r>
            <a:r>
              <a:rPr lang="de-DE" dirty="0" err="1"/>
              <a:t>given</a:t>
            </a:r>
            <a:r>
              <a:rPr lang="de-DE" dirty="0"/>
              <a:t> </a:t>
            </a:r>
            <a:r>
              <a:rPr lang="de-DE" dirty="0" err="1"/>
              <a:t>period</a:t>
            </a:r>
            <a:r>
              <a:rPr lang="de-DE" dirty="0"/>
              <a:t> of time </a:t>
            </a:r>
            <a:r>
              <a:rPr lang="de-DE" dirty="0" err="1"/>
              <a:t>must</a:t>
            </a:r>
            <a:r>
              <a:rPr lang="de-DE" dirty="0"/>
              <a:t> </a:t>
            </a:r>
            <a:r>
              <a:rPr lang="de-DE" dirty="0" err="1"/>
              <a:t>be</a:t>
            </a:r>
            <a:r>
              <a:rPr lang="de-DE" dirty="0"/>
              <a:t> </a:t>
            </a:r>
            <a:r>
              <a:rPr lang="de-DE" dirty="0" err="1"/>
              <a:t>determined</a:t>
            </a:r>
            <a:r>
              <a:rPr lang="de-DE" dirty="0"/>
              <a:t> and </a:t>
            </a:r>
            <a:r>
              <a:rPr lang="de-DE" dirty="0" err="1"/>
              <a:t>planned</a:t>
            </a:r>
            <a:r>
              <a:rPr lang="de-DE" dirty="0"/>
              <a:t>. The </a:t>
            </a:r>
            <a:r>
              <a:rPr lang="de-DE" dirty="0" err="1"/>
              <a:t>business</a:t>
            </a:r>
            <a:r>
              <a:rPr lang="de-DE" dirty="0"/>
              <a:t> </a:t>
            </a:r>
            <a:r>
              <a:rPr lang="de-DE" dirty="0" err="1"/>
              <a:t>manager</a:t>
            </a:r>
            <a:r>
              <a:rPr lang="de-DE" dirty="0"/>
              <a:t> </a:t>
            </a:r>
            <a:r>
              <a:rPr lang="de-DE" dirty="0" err="1"/>
              <a:t>can</a:t>
            </a:r>
            <a:r>
              <a:rPr lang="de-DE" dirty="0"/>
              <a:t> </a:t>
            </a:r>
            <a:r>
              <a:rPr lang="de-DE" dirty="0" err="1"/>
              <a:t>assess</a:t>
            </a:r>
            <a:r>
              <a:rPr lang="de-DE" dirty="0"/>
              <a:t> </a:t>
            </a:r>
            <a:r>
              <a:rPr lang="de-DE" dirty="0" err="1"/>
              <a:t>this</a:t>
            </a:r>
            <a:r>
              <a:rPr lang="de-DE" dirty="0"/>
              <a:t> </a:t>
            </a:r>
            <a:r>
              <a:rPr lang="de-DE" dirty="0" err="1"/>
              <a:t>using</a:t>
            </a:r>
            <a:r>
              <a:rPr lang="de-DE" dirty="0"/>
              <a:t> </a:t>
            </a:r>
            <a:r>
              <a:rPr lang="de-DE" dirty="0" err="1"/>
              <a:t>the</a:t>
            </a:r>
            <a:r>
              <a:rPr lang="de-DE" dirty="0"/>
              <a:t> </a:t>
            </a:r>
            <a:r>
              <a:rPr lang="de-DE" dirty="0" err="1"/>
              <a:t>raw</a:t>
            </a:r>
            <a:r>
              <a:rPr lang="de-DE" dirty="0"/>
              <a:t> </a:t>
            </a:r>
            <a:r>
              <a:rPr lang="de-DE" dirty="0" err="1"/>
              <a:t>materials</a:t>
            </a:r>
            <a:r>
              <a:rPr lang="de-DE" dirty="0"/>
              <a:t> </a:t>
            </a:r>
            <a:r>
              <a:rPr lang="de-DE" dirty="0" err="1"/>
              <a:t>needed</a:t>
            </a:r>
            <a:r>
              <a:rPr lang="de-DE" dirty="0"/>
              <a:t> </a:t>
            </a:r>
            <a:r>
              <a:rPr lang="de-DE" dirty="0" err="1"/>
              <a:t>for</a:t>
            </a:r>
            <a:r>
              <a:rPr lang="de-DE" dirty="0"/>
              <a:t> </a:t>
            </a:r>
            <a:r>
              <a:rPr lang="de-DE" dirty="0" err="1"/>
              <a:t>production</a:t>
            </a:r>
            <a:r>
              <a:rPr lang="de-DE" dirty="0"/>
              <a:t>, human </a:t>
            </a:r>
            <a:r>
              <a:rPr lang="de-DE" dirty="0" err="1"/>
              <a:t>resources</a:t>
            </a:r>
            <a:r>
              <a:rPr lang="de-DE" dirty="0"/>
              <a:t> </a:t>
            </a:r>
            <a:r>
              <a:rPr lang="de-DE" dirty="0" err="1"/>
              <a:t>required</a:t>
            </a:r>
            <a:r>
              <a:rPr lang="de-DE" dirty="0"/>
              <a:t>, </a:t>
            </a:r>
            <a:r>
              <a:rPr lang="de-DE" dirty="0" err="1"/>
              <a:t>market</a:t>
            </a:r>
            <a:r>
              <a:rPr lang="de-DE" dirty="0"/>
              <a:t> </a:t>
            </a:r>
            <a:r>
              <a:rPr lang="de-DE" dirty="0" err="1"/>
              <a:t>demand</a:t>
            </a:r>
            <a:r>
              <a:rPr lang="de-DE" dirty="0"/>
              <a:t> </a:t>
            </a:r>
            <a:r>
              <a:rPr lang="de-DE" dirty="0" err="1"/>
              <a:t>for</a:t>
            </a:r>
            <a:r>
              <a:rPr lang="de-DE" dirty="0"/>
              <a:t> </a:t>
            </a:r>
            <a:r>
              <a:rPr lang="de-DE" dirty="0" err="1"/>
              <a:t>the</a:t>
            </a:r>
            <a:r>
              <a:rPr lang="de-DE" dirty="0"/>
              <a:t> </a:t>
            </a:r>
            <a:r>
              <a:rPr lang="de-DE" dirty="0" err="1"/>
              <a:t>product</a:t>
            </a:r>
            <a:r>
              <a:rPr lang="de-DE" dirty="0"/>
              <a:t> and </a:t>
            </a:r>
            <a:r>
              <a:rPr lang="de-DE" dirty="0" err="1"/>
              <a:t>production</a:t>
            </a:r>
            <a:r>
              <a:rPr lang="de-DE" dirty="0"/>
              <a:t> </a:t>
            </a:r>
            <a:r>
              <a:rPr lang="de-DE" dirty="0" err="1"/>
              <a:t>planning</a:t>
            </a:r>
            <a:r>
              <a:rPr lang="de-DE" dirty="0"/>
              <a:t>.</a:t>
            </a:r>
            <a:endParaRPr dirty="0"/>
          </a:p>
          <a:p>
            <a:pPr marL="0" lvl="0" indent="0" algn="l" rtl="0">
              <a:lnSpc>
                <a:spcPct val="90000"/>
              </a:lnSpc>
              <a:spcBef>
                <a:spcPts val="1000"/>
              </a:spcBef>
              <a:spcAft>
                <a:spcPts val="0"/>
              </a:spcAft>
              <a:buClr>
                <a:srgbClr val="EA1D76"/>
              </a:buClr>
              <a:buSzPts val="2400"/>
              <a:buFont typeface="Arial"/>
              <a:buNone/>
            </a:pPr>
            <a:endParaRPr dirty="0"/>
          </a:p>
        </p:txBody>
      </p:sp>
      <p:sp>
        <p:nvSpPr>
          <p:cNvPr id="1236" name="Google Shape;1236;p7"/>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9ED4D3"/>
              </a:buClr>
              <a:buSzPts val="4800"/>
              <a:buNone/>
            </a:pPr>
            <a:r>
              <a:rPr lang="de-DE" sz="4800">
                <a:solidFill>
                  <a:srgbClr val="9ED4D3"/>
                </a:solidFill>
              </a:rPr>
              <a:t>Capacity planning</a:t>
            </a:r>
            <a:endParaRPr sz="4800">
              <a:solidFill>
                <a:srgbClr val="9ED4D3"/>
              </a:solidFill>
            </a:endParaRPr>
          </a:p>
        </p:txBody>
      </p:sp>
      <p:sp>
        <p:nvSpPr>
          <p:cNvPr id="1237" name="Google Shape;1237;p7"/>
          <p:cNvSpPr txBox="1">
            <a:spLocks noGrp="1"/>
          </p:cNvSpPr>
          <p:nvPr>
            <p:ph type="body" idx="3"/>
          </p:nvPr>
        </p:nvSpPr>
        <p:spPr>
          <a:xfrm>
            <a:off x="1103474" y="708094"/>
            <a:ext cx="3452394" cy="21367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3600"/>
              <a:buNone/>
            </a:pPr>
            <a:r>
              <a:rPr lang="de-DE">
                <a:solidFill>
                  <a:srgbClr val="595A59"/>
                </a:solidFill>
              </a:rPr>
              <a:t>The Responsibilities of Operations Management</a:t>
            </a:r>
            <a:endParaRPr/>
          </a:p>
          <a:p>
            <a:pPr marL="0" lvl="0" indent="0" algn="l" rtl="0">
              <a:lnSpc>
                <a:spcPct val="90000"/>
              </a:lnSpc>
              <a:spcBef>
                <a:spcPts val="1000"/>
              </a:spcBef>
              <a:spcAft>
                <a:spcPts val="0"/>
              </a:spcAft>
              <a:buClr>
                <a:srgbClr val="81D1C5"/>
              </a:buClr>
              <a:buSzPts val="3600"/>
              <a:buNone/>
            </a:pPr>
            <a:endParaRPr/>
          </a:p>
        </p:txBody>
      </p:sp>
      <p:sp>
        <p:nvSpPr>
          <p:cNvPr id="1238" name="Google Shape;1238;p7"/>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de-DE"/>
              <a:t>1</a:t>
            </a:r>
            <a:endParaRPr/>
          </a:p>
        </p:txBody>
      </p:sp>
      <p:sp>
        <p:nvSpPr>
          <p:cNvPr id="1239" name="Google Shape;1239;p7"/>
          <p:cNvSpPr txBox="1"/>
          <p:nvPr/>
        </p:nvSpPr>
        <p:spPr>
          <a:xfrm>
            <a:off x="1103474" y="2854961"/>
            <a:ext cx="3575144" cy="8402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1600"/>
              <a:buFont typeface="Arial"/>
              <a:buNone/>
            </a:pPr>
            <a:r>
              <a:rPr lang="de-DE" sz="1600" b="0" i="0" dirty="0" err="1">
                <a:solidFill>
                  <a:srgbClr val="595A59"/>
                </a:solidFill>
                <a:latin typeface="Calibri"/>
                <a:ea typeface="Calibri"/>
                <a:cs typeface="Calibri"/>
                <a:sym typeface="Calibri"/>
              </a:rPr>
              <a:t>Operations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management</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encompasses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various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areas</a:t>
            </a:r>
            <a:r>
              <a:rPr lang="de-DE" sz="1600" b="0" i="0" dirty="0">
                <a:solidFill>
                  <a:srgbClr val="595A59"/>
                </a:solidFill>
                <a:latin typeface="Calibri"/>
                <a:ea typeface="Calibri"/>
                <a:cs typeface="Calibri"/>
                <a:sym typeface="Calibri"/>
              </a:rPr>
              <a:t> of </a:t>
            </a:r>
            <a:r>
              <a:rPr lang="de-DE" sz="1600" b="0" i="0" dirty="0" err="1">
                <a:solidFill>
                  <a:srgbClr val="595A59"/>
                </a:solidFill>
                <a:latin typeface="Calibri"/>
                <a:ea typeface="Calibri"/>
                <a:cs typeface="Calibri"/>
                <a:sym typeface="Calibri"/>
              </a:rPr>
              <a:t>responsibility</a:t>
            </a:r>
            <a:r>
              <a:rPr lang="de-DE" sz="1600" b="0" i="0" dirty="0">
                <a:solidFill>
                  <a:srgbClr val="595A59"/>
                </a:solidFill>
                <a:latin typeface="Calibri"/>
                <a:ea typeface="Calibri"/>
                <a:cs typeface="Calibri"/>
                <a:sym typeface="Calibri"/>
              </a:rPr>
              <a:t> - </a:t>
            </a:r>
            <a:r>
              <a:rPr lang="de-DE" sz="1600" b="0" i="0" dirty="0" err="1">
                <a:solidFill>
                  <a:srgbClr val="595A59"/>
                </a:solidFill>
                <a:latin typeface="Calibri"/>
                <a:ea typeface="Calibri"/>
                <a:cs typeface="Calibri"/>
                <a:sym typeface="Calibri"/>
              </a:rPr>
              <a:t>from</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proposal</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development</a:t>
            </a:r>
            <a:r>
              <a:rPr lang="de-DE" sz="1600" b="0" i="0" dirty="0">
                <a:solidFill>
                  <a:srgbClr val="595A59"/>
                </a:solidFill>
                <a:latin typeface="Calibri"/>
                <a:ea typeface="Calibri"/>
                <a:cs typeface="Calibri"/>
                <a:sym typeface="Calibri"/>
              </a:rPr>
              <a:t> to </a:t>
            </a:r>
            <a:r>
              <a:rPr lang="de-DE" sz="1600" b="0" i="0" dirty="0" err="1">
                <a:solidFill>
                  <a:srgbClr val="595A59"/>
                </a:solidFill>
                <a:latin typeface="Calibri"/>
                <a:ea typeface="Calibri"/>
                <a:cs typeface="Calibri"/>
                <a:sym typeface="Calibri"/>
              </a:rPr>
              <a:t>project</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management</a:t>
            </a:r>
            <a:r>
              <a:rPr lang="de-DE" sz="1600" b="0" i="0" dirty="0">
                <a:solidFill>
                  <a:srgbClr val="595A59"/>
                </a:solidFill>
                <a:latin typeface="Calibri"/>
                <a:ea typeface="Calibri"/>
                <a:cs typeface="Calibri"/>
                <a:sym typeface="Calibri"/>
              </a:rPr>
              <a:t>.</a:t>
            </a:r>
            <a:endParaRPr sz="1600" b="0" i="0" dirty="0">
              <a:solidFill>
                <a:srgbClr val="595A59"/>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67"/>
          <p:cNvSpPr txBox="1">
            <a:spLocks noGrp="1"/>
          </p:cNvSpPr>
          <p:nvPr>
            <p:ph type="body" idx="1"/>
          </p:nvPr>
        </p:nvSpPr>
        <p:spPr>
          <a:xfrm>
            <a:off x="6925289" y="1723884"/>
            <a:ext cx="4464953" cy="3491582"/>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rgbClr val="595A59"/>
              </a:buClr>
              <a:buSzPts val="2000"/>
              <a:buNone/>
            </a:pPr>
            <a:r>
              <a:rPr lang="de-DE" sz="2000" b="1" dirty="0"/>
              <a:t>Do not </a:t>
            </a:r>
            <a:r>
              <a:rPr lang="de-DE" sz="2000" b="1" dirty="0" err="1"/>
              <a:t>forget</a:t>
            </a:r>
            <a:r>
              <a:rPr lang="de-DE" sz="2000" b="1" dirty="0"/>
              <a:t> to </a:t>
            </a:r>
            <a:r>
              <a:rPr lang="de-DE" sz="2000" b="1" dirty="0" err="1"/>
              <a:t>talk</a:t>
            </a:r>
            <a:r>
              <a:rPr lang="de-DE" sz="2000" b="1" dirty="0"/>
              <a:t> </a:t>
            </a:r>
            <a:r>
              <a:rPr lang="de-DE" sz="2000" dirty="0" err="1"/>
              <a:t>about</a:t>
            </a:r>
            <a:r>
              <a:rPr lang="de-DE" sz="2000" dirty="0"/>
              <a:t> </a:t>
            </a:r>
            <a:r>
              <a:rPr lang="de-DE" sz="2000" dirty="0" err="1"/>
              <a:t>it</a:t>
            </a:r>
            <a:r>
              <a:rPr lang="de-DE" sz="2000" dirty="0"/>
              <a:t> </a:t>
            </a:r>
            <a:r>
              <a:rPr lang="de-DE" sz="2000" dirty="0" err="1"/>
              <a:t>when</a:t>
            </a:r>
            <a:r>
              <a:rPr lang="de-DE" sz="2000" dirty="0"/>
              <a:t> </a:t>
            </a:r>
            <a:r>
              <a:rPr lang="de-DE" sz="2000" dirty="0" err="1"/>
              <a:t>the</a:t>
            </a:r>
            <a:r>
              <a:rPr lang="de-DE" sz="2000" dirty="0"/>
              <a:t> </a:t>
            </a:r>
            <a:r>
              <a:rPr lang="de-DE" sz="2000" b="1" dirty="0" err="1"/>
              <a:t>problem</a:t>
            </a:r>
            <a:r>
              <a:rPr lang="de-DE" sz="2000" dirty="0"/>
              <a:t> </a:t>
            </a:r>
            <a:r>
              <a:rPr lang="de-DE" sz="2000" dirty="0" err="1"/>
              <a:t>is</a:t>
            </a:r>
            <a:r>
              <a:rPr lang="de-DE" sz="2000" dirty="0"/>
              <a:t> </a:t>
            </a:r>
            <a:r>
              <a:rPr lang="de-DE" sz="2000" b="1" dirty="0" err="1"/>
              <a:t>finally</a:t>
            </a:r>
            <a:r>
              <a:rPr lang="de-DE" sz="2000" b="1" dirty="0"/>
              <a:t> </a:t>
            </a:r>
            <a:r>
              <a:rPr lang="de-DE" sz="2000" b="1" dirty="0" err="1"/>
              <a:t>solved</a:t>
            </a:r>
            <a:r>
              <a:rPr lang="de-DE" sz="2000" dirty="0"/>
              <a:t>. Communication of </a:t>
            </a:r>
            <a:r>
              <a:rPr lang="de-DE" sz="2000" dirty="0" err="1"/>
              <a:t>the</a:t>
            </a:r>
            <a:r>
              <a:rPr lang="de-DE" sz="2000" dirty="0"/>
              <a:t> </a:t>
            </a:r>
            <a:r>
              <a:rPr lang="de-DE" sz="2000" dirty="0" err="1"/>
              <a:t>solution</a:t>
            </a:r>
            <a:r>
              <a:rPr lang="de-DE" sz="2000" dirty="0"/>
              <a:t> </a:t>
            </a:r>
            <a:r>
              <a:rPr lang="de-DE" sz="2000" dirty="0" err="1"/>
              <a:t>should</a:t>
            </a:r>
            <a:r>
              <a:rPr lang="de-DE" sz="2000" dirty="0"/>
              <a:t> not </a:t>
            </a:r>
            <a:r>
              <a:rPr lang="de-DE" sz="2000" dirty="0" err="1"/>
              <a:t>be</a:t>
            </a:r>
            <a:r>
              <a:rPr lang="de-DE" sz="2000" dirty="0"/>
              <a:t> limited to individual </a:t>
            </a:r>
            <a:r>
              <a:rPr lang="de-DE" sz="2000" dirty="0" err="1"/>
              <a:t>platforms</a:t>
            </a:r>
            <a:r>
              <a:rPr lang="de-DE" sz="2000" dirty="0"/>
              <a:t>. </a:t>
            </a:r>
            <a:endParaRPr dirty="0"/>
          </a:p>
          <a:p>
            <a:pPr marL="228600" lvl="0" indent="-228600" algn="ctr" rtl="0">
              <a:lnSpc>
                <a:spcPct val="90000"/>
              </a:lnSpc>
              <a:spcBef>
                <a:spcPts val="1000"/>
              </a:spcBef>
              <a:spcAft>
                <a:spcPts val="0"/>
              </a:spcAft>
              <a:buClr>
                <a:srgbClr val="595A59"/>
              </a:buClr>
              <a:buSzPts val="2000"/>
              <a:buNone/>
            </a:pPr>
            <a:r>
              <a:rPr lang="de-DE" sz="2000" b="1" dirty="0"/>
              <a:t>Outline </a:t>
            </a:r>
            <a:r>
              <a:rPr lang="de-DE" sz="2000" b="1" dirty="0" err="1"/>
              <a:t>the</a:t>
            </a:r>
            <a:r>
              <a:rPr lang="de-DE" sz="2000" b="1" dirty="0"/>
              <a:t> </a:t>
            </a:r>
            <a:r>
              <a:rPr lang="de-DE" sz="2000" b="1" dirty="0" err="1"/>
              <a:t>resolution</a:t>
            </a:r>
            <a:r>
              <a:rPr lang="de-DE" sz="2000" dirty="0"/>
              <a:t>, </a:t>
            </a:r>
            <a:r>
              <a:rPr lang="de-DE" sz="2000" dirty="0" err="1"/>
              <a:t>what</a:t>
            </a:r>
            <a:r>
              <a:rPr lang="de-DE" sz="2000" dirty="0"/>
              <a:t> was </a:t>
            </a:r>
            <a:r>
              <a:rPr lang="de-DE" sz="2000" dirty="0" err="1"/>
              <a:t>learned</a:t>
            </a:r>
            <a:r>
              <a:rPr lang="de-DE" sz="2000" dirty="0"/>
              <a:t>, and </a:t>
            </a:r>
            <a:r>
              <a:rPr lang="de-DE" sz="2000" dirty="0" err="1"/>
              <a:t>how</a:t>
            </a:r>
            <a:r>
              <a:rPr lang="de-DE" sz="2000" dirty="0"/>
              <a:t> </a:t>
            </a:r>
            <a:r>
              <a:rPr lang="de-DE" sz="2000" dirty="0" err="1"/>
              <a:t>similar</a:t>
            </a:r>
            <a:r>
              <a:rPr lang="de-DE" sz="2000" dirty="0"/>
              <a:t> </a:t>
            </a:r>
            <a:r>
              <a:rPr lang="de-DE" sz="2000" dirty="0" err="1"/>
              <a:t>situations</a:t>
            </a:r>
            <a:r>
              <a:rPr lang="de-DE" sz="2000" dirty="0"/>
              <a:t> will </a:t>
            </a:r>
            <a:r>
              <a:rPr lang="de-DE" sz="2000" dirty="0" err="1"/>
              <a:t>be</a:t>
            </a:r>
            <a:r>
              <a:rPr lang="de-DE" sz="2000" dirty="0"/>
              <a:t> </a:t>
            </a:r>
            <a:r>
              <a:rPr lang="de-DE" sz="2000" dirty="0" err="1"/>
              <a:t>prevented</a:t>
            </a:r>
            <a:r>
              <a:rPr lang="de-DE" sz="2000" dirty="0"/>
              <a:t> in </a:t>
            </a:r>
            <a:r>
              <a:rPr lang="de-DE" sz="2000" dirty="0" err="1"/>
              <a:t>the</a:t>
            </a:r>
            <a:r>
              <a:rPr lang="de-DE" sz="2000" dirty="0"/>
              <a:t> </a:t>
            </a:r>
            <a:r>
              <a:rPr lang="de-DE" sz="2000" dirty="0" err="1"/>
              <a:t>future</a:t>
            </a:r>
            <a:r>
              <a:rPr lang="de-DE" sz="2000" dirty="0"/>
              <a:t>. </a:t>
            </a:r>
            <a:r>
              <a:rPr lang="de-DE" sz="2000" dirty="0" err="1"/>
              <a:t>Notify</a:t>
            </a:r>
            <a:r>
              <a:rPr lang="de-DE" sz="2000" dirty="0"/>
              <a:t> </a:t>
            </a:r>
            <a:r>
              <a:rPr lang="de-DE" sz="2000" dirty="0" err="1"/>
              <a:t>the</a:t>
            </a:r>
            <a:r>
              <a:rPr lang="de-DE" sz="2000" dirty="0"/>
              <a:t> </a:t>
            </a:r>
            <a:r>
              <a:rPr lang="de-DE" sz="2000" dirty="0" err="1"/>
              <a:t>media</a:t>
            </a:r>
            <a:r>
              <a:rPr lang="de-DE" sz="2000" dirty="0"/>
              <a:t> </a:t>
            </a:r>
            <a:r>
              <a:rPr lang="de-DE" sz="2000" dirty="0" err="1"/>
              <a:t>for</a:t>
            </a:r>
            <a:r>
              <a:rPr lang="de-DE" sz="2000" dirty="0"/>
              <a:t> additional outreach, update social </a:t>
            </a:r>
            <a:r>
              <a:rPr lang="de-DE" sz="2000" dirty="0" err="1"/>
              <a:t>media</a:t>
            </a:r>
            <a:r>
              <a:rPr lang="de-DE" sz="2000" dirty="0"/>
              <a:t> </a:t>
            </a:r>
            <a:r>
              <a:rPr lang="de-DE" sz="2000" dirty="0" err="1"/>
              <a:t>platforms</a:t>
            </a:r>
            <a:r>
              <a:rPr lang="de-DE" sz="2000" dirty="0"/>
              <a:t> </a:t>
            </a:r>
            <a:r>
              <a:rPr lang="de-DE" sz="2000" dirty="0" err="1"/>
              <a:t>with</a:t>
            </a:r>
            <a:r>
              <a:rPr lang="de-DE" sz="2000" dirty="0"/>
              <a:t> </a:t>
            </a:r>
            <a:r>
              <a:rPr lang="de-DE" sz="2000" dirty="0" err="1"/>
              <a:t>outcome</a:t>
            </a:r>
            <a:r>
              <a:rPr lang="de-DE" sz="2000" dirty="0"/>
              <a:t>, update </a:t>
            </a:r>
            <a:r>
              <a:rPr lang="de-DE" sz="2000" dirty="0" err="1"/>
              <a:t>websites</a:t>
            </a:r>
            <a:r>
              <a:rPr lang="de-DE" sz="2000" dirty="0"/>
              <a:t>.</a:t>
            </a:r>
            <a:endParaRPr sz="2000" dirty="0"/>
          </a:p>
        </p:txBody>
      </p:sp>
      <p:sp>
        <p:nvSpPr>
          <p:cNvPr id="2306" name="Google Shape;2306;p67"/>
          <p:cNvSpPr txBox="1"/>
          <p:nvPr/>
        </p:nvSpPr>
        <p:spPr>
          <a:xfrm>
            <a:off x="5840461" y="1979728"/>
            <a:ext cx="511077" cy="635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de-DE" sz="4400" b="1">
                <a:solidFill>
                  <a:schemeClr val="lt1"/>
                </a:solidFill>
                <a:latin typeface="Calibri"/>
                <a:ea typeface="Calibri"/>
                <a:cs typeface="Calibri"/>
                <a:sym typeface="Calibri"/>
              </a:rPr>
              <a:t>5</a:t>
            </a:r>
            <a:endParaRPr/>
          </a:p>
        </p:txBody>
      </p:sp>
      <p:sp>
        <p:nvSpPr>
          <p:cNvPr id="2307" name="Google Shape;2307;p67"/>
          <p:cNvSpPr/>
          <p:nvPr/>
        </p:nvSpPr>
        <p:spPr>
          <a:xfrm flipH="1">
            <a:off x="-42334" y="127000"/>
            <a:ext cx="4021665" cy="1303864"/>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800" b="1">
                <a:solidFill>
                  <a:schemeClr val="lt1"/>
                </a:solidFill>
                <a:latin typeface="Calibri"/>
                <a:ea typeface="Calibri"/>
                <a:cs typeface="Calibri"/>
                <a:sym typeface="Calibri"/>
              </a:rPr>
              <a:t>FIVE STEPS of Managing a SOCIAL MEDIA CRISIS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sp>
        <p:nvSpPr>
          <p:cNvPr id="2312" name="Google Shape;2312;p68"/>
          <p:cNvSpPr txBox="1">
            <a:spLocks noGrp="1"/>
          </p:cNvSpPr>
          <p:nvPr>
            <p:ph type="body" idx="1"/>
          </p:nvPr>
        </p:nvSpPr>
        <p:spPr>
          <a:xfrm>
            <a:off x="765736" y="270933"/>
            <a:ext cx="5948331" cy="120401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de-DE" sz="2800" dirty="0" err="1">
                <a:latin typeface="Calibri"/>
                <a:ea typeface="Calibri"/>
                <a:cs typeface="Calibri"/>
                <a:sym typeface="Calibri"/>
              </a:rPr>
              <a:t>Social</a:t>
            </a:r>
            <a:r>
              <a:rPr lang="de-DE" sz="2800" dirty="0">
                <a:latin typeface="Calibri"/>
                <a:ea typeface="Calibri"/>
                <a:cs typeface="Calibri"/>
                <a:sym typeface="Calibri"/>
              </a:rPr>
              <a:t> </a:t>
            </a:r>
            <a:r>
              <a:rPr lang="de-DE" sz="2800" dirty="0" err="1">
                <a:latin typeface="Calibri"/>
                <a:ea typeface="Calibri"/>
                <a:cs typeface="Calibri"/>
                <a:sym typeface="Calibri"/>
              </a:rPr>
              <a:t>media</a:t>
            </a:r>
            <a:r>
              <a:rPr lang="de-DE" sz="2800" dirty="0">
                <a:latin typeface="Calibri"/>
                <a:ea typeface="Calibri"/>
                <a:cs typeface="Calibri"/>
                <a:sym typeface="Calibri"/>
              </a:rPr>
              <a:t> </a:t>
            </a:r>
            <a:r>
              <a:rPr lang="de-DE" sz="2800" dirty="0" err="1">
                <a:latin typeface="Calibri"/>
                <a:ea typeface="Calibri"/>
                <a:cs typeface="Calibri"/>
                <a:sym typeface="Calibri"/>
              </a:rPr>
              <a:t>monitoring</a:t>
            </a:r>
            <a:r>
              <a:rPr lang="de-DE" sz="2800" dirty="0">
                <a:latin typeface="Calibri"/>
                <a:ea typeface="Calibri"/>
                <a:cs typeface="Calibri"/>
                <a:sym typeface="Calibri"/>
              </a:rPr>
              <a:t> </a:t>
            </a:r>
            <a:r>
              <a:rPr lang="de-DE" sz="2800" dirty="0" err="1">
                <a:latin typeface="Calibri"/>
                <a:ea typeface="Calibri"/>
                <a:cs typeface="Calibri"/>
                <a:sym typeface="Calibri"/>
              </a:rPr>
              <a:t>is</a:t>
            </a:r>
            <a:r>
              <a:rPr lang="de-DE" sz="2800" dirty="0">
                <a:latin typeface="Calibri"/>
                <a:ea typeface="Calibri"/>
                <a:cs typeface="Calibri"/>
                <a:sym typeface="Calibri"/>
              </a:rPr>
              <a:t> </a:t>
            </a:r>
            <a:r>
              <a:rPr lang="de-DE" sz="2800" dirty="0" err="1">
                <a:latin typeface="Calibri"/>
                <a:ea typeface="Calibri"/>
                <a:cs typeface="Calibri"/>
                <a:sym typeface="Calibri"/>
              </a:rPr>
              <a:t>designed</a:t>
            </a:r>
            <a:r>
              <a:rPr lang="de-DE" sz="2800" dirty="0">
                <a:latin typeface="Calibri"/>
                <a:ea typeface="Calibri"/>
                <a:cs typeface="Calibri"/>
                <a:sym typeface="Calibri"/>
              </a:rPr>
              <a:t> to </a:t>
            </a:r>
            <a:r>
              <a:rPr lang="de-DE" sz="2800" dirty="0" err="1">
                <a:latin typeface="Calibri"/>
                <a:ea typeface="Calibri"/>
                <a:cs typeface="Calibri"/>
                <a:sym typeface="Calibri"/>
              </a:rPr>
              <a:t>give</a:t>
            </a:r>
            <a:r>
              <a:rPr lang="de-DE" sz="2800" dirty="0">
                <a:latin typeface="Calibri"/>
                <a:ea typeface="Calibri"/>
                <a:cs typeface="Calibri"/>
                <a:sym typeface="Calibri"/>
              </a:rPr>
              <a:t> </a:t>
            </a:r>
            <a:r>
              <a:rPr lang="de-DE" sz="2800" dirty="0" err="1">
                <a:latin typeface="Calibri"/>
                <a:ea typeface="Calibri"/>
                <a:cs typeface="Calibri"/>
                <a:sym typeface="Calibri"/>
              </a:rPr>
              <a:t>companies</a:t>
            </a:r>
            <a:r>
              <a:rPr lang="de-DE" sz="2800" dirty="0">
                <a:latin typeface="Calibri"/>
                <a:ea typeface="Calibri"/>
                <a:cs typeface="Calibri"/>
                <a:sym typeface="Calibri"/>
              </a:rPr>
              <a:t> a permanent </a:t>
            </a:r>
            <a:r>
              <a:rPr lang="de-DE" sz="2800" dirty="0" err="1">
                <a:latin typeface="Calibri"/>
                <a:ea typeface="Calibri"/>
                <a:cs typeface="Calibri"/>
                <a:sym typeface="Calibri"/>
              </a:rPr>
              <a:t>overview</a:t>
            </a:r>
            <a:r>
              <a:rPr lang="de-DE" sz="2800" dirty="0">
                <a:latin typeface="Calibri"/>
                <a:ea typeface="Calibri"/>
                <a:cs typeface="Calibri"/>
                <a:sym typeface="Calibri"/>
              </a:rPr>
              <a:t> of </a:t>
            </a:r>
            <a:r>
              <a:rPr lang="de-DE" sz="2800" dirty="0" err="1">
                <a:latin typeface="Calibri"/>
                <a:ea typeface="Calibri"/>
                <a:cs typeface="Calibri"/>
                <a:sym typeface="Calibri"/>
              </a:rPr>
              <a:t>current</a:t>
            </a:r>
            <a:r>
              <a:rPr lang="de-DE" sz="2800" dirty="0">
                <a:latin typeface="Calibri"/>
                <a:ea typeface="Calibri"/>
                <a:cs typeface="Calibri"/>
                <a:sym typeface="Calibri"/>
              </a:rPr>
              <a:t> </a:t>
            </a:r>
            <a:r>
              <a:rPr lang="de-DE" sz="2800" dirty="0" err="1">
                <a:latin typeface="Calibri"/>
                <a:ea typeface="Calibri"/>
                <a:cs typeface="Calibri"/>
                <a:sym typeface="Calibri"/>
              </a:rPr>
              <a:t>topics</a:t>
            </a:r>
            <a:r>
              <a:rPr lang="de-DE" sz="2800" dirty="0">
                <a:latin typeface="Calibri"/>
                <a:ea typeface="Calibri"/>
                <a:cs typeface="Calibri"/>
                <a:sym typeface="Calibri"/>
              </a:rPr>
              <a:t>, </a:t>
            </a:r>
            <a:r>
              <a:rPr lang="de-DE" sz="2800" dirty="0" err="1">
                <a:latin typeface="Calibri"/>
                <a:ea typeface="Calibri"/>
                <a:cs typeface="Calibri"/>
                <a:sym typeface="Calibri"/>
              </a:rPr>
              <a:t>opinions</a:t>
            </a:r>
            <a:r>
              <a:rPr lang="de-DE" sz="2800" dirty="0">
                <a:latin typeface="Calibri"/>
                <a:ea typeface="Calibri"/>
                <a:cs typeface="Calibri"/>
                <a:sym typeface="Calibri"/>
              </a:rPr>
              <a:t>, </a:t>
            </a:r>
            <a:r>
              <a:rPr lang="de-DE" sz="2800" dirty="0" err="1">
                <a:latin typeface="Calibri"/>
                <a:ea typeface="Calibri"/>
                <a:cs typeface="Calibri"/>
                <a:sym typeface="Calibri"/>
              </a:rPr>
              <a:t>critics</a:t>
            </a:r>
            <a:r>
              <a:rPr lang="de-DE" sz="2800" dirty="0">
                <a:latin typeface="Calibri"/>
                <a:ea typeface="Calibri"/>
                <a:cs typeface="Calibri"/>
                <a:sym typeface="Calibri"/>
              </a:rPr>
              <a:t>, etc. </a:t>
            </a:r>
            <a:r>
              <a:rPr lang="de-DE" sz="2800" dirty="0" err="1">
                <a:latin typeface="Calibri"/>
                <a:ea typeface="Calibri"/>
                <a:cs typeface="Calibri"/>
                <a:sym typeface="Calibri"/>
              </a:rPr>
              <a:t>about</a:t>
            </a:r>
            <a:r>
              <a:rPr lang="de-DE" sz="2800" dirty="0">
                <a:latin typeface="Calibri"/>
                <a:ea typeface="Calibri"/>
                <a:cs typeface="Calibri"/>
                <a:sym typeface="Calibri"/>
              </a:rPr>
              <a:t> </a:t>
            </a:r>
            <a:r>
              <a:rPr lang="de-DE" sz="2800" dirty="0" err="1">
                <a:latin typeface="Calibri"/>
                <a:ea typeface="Calibri"/>
                <a:cs typeface="Calibri"/>
                <a:sym typeface="Calibri"/>
              </a:rPr>
              <a:t>their</a:t>
            </a:r>
            <a:r>
              <a:rPr lang="de-DE" sz="2800" dirty="0">
                <a:latin typeface="Calibri"/>
                <a:ea typeface="Calibri"/>
                <a:cs typeface="Calibri"/>
                <a:sym typeface="Calibri"/>
              </a:rPr>
              <a:t> own </a:t>
            </a:r>
            <a:r>
              <a:rPr lang="de-DE" sz="2800" dirty="0" err="1">
                <a:latin typeface="Calibri"/>
                <a:ea typeface="Calibri"/>
                <a:cs typeface="Calibri"/>
                <a:sym typeface="Calibri"/>
              </a:rPr>
              <a:t>company</a:t>
            </a:r>
            <a:r>
              <a:rPr lang="de-DE" sz="2800" dirty="0">
                <a:latin typeface="Calibri"/>
                <a:ea typeface="Calibri"/>
                <a:cs typeface="Calibri"/>
                <a:sym typeface="Calibri"/>
              </a:rPr>
              <a:t> and </a:t>
            </a:r>
            <a:r>
              <a:rPr lang="de-DE" sz="2800" dirty="0" err="1">
                <a:latin typeface="Calibri"/>
                <a:ea typeface="Calibri"/>
                <a:cs typeface="Calibri"/>
                <a:sym typeface="Calibri"/>
              </a:rPr>
              <a:t>everything</a:t>
            </a:r>
            <a:r>
              <a:rPr lang="de-DE" sz="2800" dirty="0">
                <a:latin typeface="Calibri"/>
                <a:ea typeface="Calibri"/>
                <a:cs typeface="Calibri"/>
                <a:sym typeface="Calibri"/>
              </a:rPr>
              <a:t> </a:t>
            </a:r>
            <a:r>
              <a:rPr lang="de-DE" sz="2800" dirty="0" err="1">
                <a:latin typeface="Calibri"/>
                <a:ea typeface="Calibri"/>
                <a:cs typeface="Calibri"/>
                <a:sym typeface="Calibri"/>
              </a:rPr>
              <a:t>related</a:t>
            </a:r>
            <a:r>
              <a:rPr lang="de-DE" sz="2800" dirty="0">
                <a:latin typeface="Calibri"/>
                <a:ea typeface="Calibri"/>
                <a:cs typeface="Calibri"/>
                <a:sym typeface="Calibri"/>
              </a:rPr>
              <a:t> to it.</a:t>
            </a:r>
            <a:endParaRPr dirty="0"/>
          </a:p>
        </p:txBody>
      </p:sp>
      <p:pic>
        <p:nvPicPr>
          <p:cNvPr id="2313" name="Google Shape;2313;p68"/>
          <p:cNvPicPr preferRelativeResize="0">
            <a:picLocks noGrp="1"/>
          </p:cNvPicPr>
          <p:nvPr>
            <p:ph type="pic" idx="2"/>
          </p:nvPr>
        </p:nvPicPr>
        <p:blipFill rotWithShape="1">
          <a:blip r:embed="rId3">
            <a:alphaModFix/>
          </a:blip>
          <a:srcRect t="2786" b="2785"/>
          <a:stretch/>
        </p:blipFill>
        <p:spPr>
          <a:xfrm>
            <a:off x="7061200" y="1203325"/>
            <a:ext cx="5130800" cy="3913188"/>
          </a:xfrm>
          <a:prstGeom prst="rect">
            <a:avLst/>
          </a:prstGeom>
          <a:solidFill>
            <a:schemeClr val="lt1"/>
          </a:solidFill>
          <a:ln>
            <a:noFill/>
          </a:ln>
        </p:spPr>
      </p:pic>
      <p:sp>
        <p:nvSpPr>
          <p:cNvPr id="2314" name="Google Shape;2314;p68"/>
          <p:cNvSpPr txBox="1">
            <a:spLocks noGrp="1"/>
          </p:cNvSpPr>
          <p:nvPr>
            <p:ph type="body" idx="3"/>
          </p:nvPr>
        </p:nvSpPr>
        <p:spPr>
          <a:xfrm>
            <a:off x="899083" y="2759507"/>
            <a:ext cx="5029134" cy="286490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95A59"/>
              </a:buClr>
              <a:buSzPts val="1800"/>
              <a:buNone/>
            </a:pPr>
            <a:r>
              <a:rPr lang="de-DE" sz="1800" b="1"/>
              <a:t>Social Media Monitoring </a:t>
            </a:r>
            <a:r>
              <a:rPr lang="de-DE" sz="2000"/>
              <a:t>is the continuous systematic observation and analysis of social media networks and social communities. It supports a quick overview and insight into topics and opinions on the social web. The speed at which one can investigate a topic of interest greatly exceeds that of a traditional survey approach. Social Media Monitoring is more precise, faster and more economical than traditional expert panel analysis. </a:t>
            </a:r>
            <a:endParaRPr/>
          </a:p>
        </p:txBody>
      </p:sp>
      <p:sp>
        <p:nvSpPr>
          <p:cNvPr id="2315" name="Google Shape;2315;p68"/>
          <p:cNvSpPr txBox="1"/>
          <p:nvPr/>
        </p:nvSpPr>
        <p:spPr>
          <a:xfrm>
            <a:off x="10879667" y="5819148"/>
            <a:ext cx="1557866"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a:solidFill>
                  <a:srgbClr val="595A59"/>
                </a:solidFill>
                <a:latin typeface="Calibri"/>
                <a:ea typeface="Calibri"/>
                <a:cs typeface="Calibri"/>
                <a:sym typeface="Calibri"/>
              </a:rPr>
              <a:t>Soure: Twitter, Nordstrom</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Google Shape;2327;p70"/>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a:t>Recommended Readings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sp>
        <p:nvSpPr>
          <p:cNvPr id="2333" name="Google Shape;2333;p71"/>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rgbClr val="033637"/>
              </a:buClr>
              <a:buSzPts val="1800"/>
              <a:buFont typeface="Arial"/>
              <a:buChar char="•"/>
            </a:pPr>
            <a:r>
              <a:rPr lang="de-DE" u="sng" dirty="0" err="1">
                <a:solidFill>
                  <a:srgbClr val="033637"/>
                </a:solidFill>
                <a:latin typeface="Calibri" panose="020F0502020204030204" pitchFamily="34" charset="0"/>
                <a:cs typeface="Calibri" panose="020F0502020204030204" pitchFamily="34" charset="0"/>
              </a:rPr>
              <a:t>Civelek</a:t>
            </a:r>
            <a:r>
              <a:rPr lang="de-DE" u="sng" dirty="0">
                <a:solidFill>
                  <a:srgbClr val="033637"/>
                </a:solidFill>
                <a:latin typeface="Calibri" panose="020F0502020204030204" pitchFamily="34" charset="0"/>
                <a:cs typeface="Calibri" panose="020F0502020204030204" pitchFamily="34" charset="0"/>
              </a:rPr>
              <a:t> et al(2016): </a:t>
            </a:r>
            <a:r>
              <a:rPr lang="de-DE" b="0" i="0" u="sng" dirty="0">
                <a:solidFill>
                  <a:srgbClr val="033637"/>
                </a:solidFill>
                <a:latin typeface="Calibri" panose="020F0502020204030204" pitchFamily="34" charset="0"/>
                <a:cs typeface="Calibri" panose="020F0502020204030204" pitchFamily="34" charset="0"/>
              </a:rPr>
              <a:t>The </a:t>
            </a:r>
            <a:r>
              <a:rPr lang="de-DE" b="0" i="0" u="sng" dirty="0" err="1">
                <a:solidFill>
                  <a:srgbClr val="033637"/>
                </a:solidFill>
                <a:latin typeface="Calibri" panose="020F0502020204030204" pitchFamily="34" charset="0"/>
                <a:cs typeface="Calibri" panose="020F0502020204030204" pitchFamily="34" charset="0"/>
              </a:rPr>
              <a:t>Role</a:t>
            </a:r>
            <a:r>
              <a:rPr lang="de-DE" b="0" i="0" u="sng" dirty="0">
                <a:solidFill>
                  <a:srgbClr val="033637"/>
                </a:solidFill>
                <a:latin typeface="Calibri" panose="020F0502020204030204" pitchFamily="34" charset="0"/>
                <a:cs typeface="Calibri" panose="020F0502020204030204" pitchFamily="34" charset="0"/>
              </a:rPr>
              <a:t> </a:t>
            </a:r>
            <a:r>
              <a:rPr lang="de-DE" b="0" i="0" u="sng" dirty="0" err="1">
                <a:solidFill>
                  <a:srgbClr val="033637"/>
                </a:solidFill>
                <a:latin typeface="Calibri" panose="020F0502020204030204" pitchFamily="34" charset="0"/>
                <a:cs typeface="Calibri" panose="020F0502020204030204" pitchFamily="34" charset="0"/>
              </a:rPr>
              <a:t>of</a:t>
            </a:r>
            <a:r>
              <a:rPr lang="de-DE" b="0" i="0" u="sng" dirty="0">
                <a:solidFill>
                  <a:srgbClr val="033637"/>
                </a:solidFill>
                <a:latin typeface="Calibri" panose="020F0502020204030204" pitchFamily="34" charset="0"/>
                <a:cs typeface="Calibri" panose="020F0502020204030204" pitchFamily="34" charset="0"/>
              </a:rPr>
              <a:t> </a:t>
            </a:r>
            <a:r>
              <a:rPr lang="de-DE" b="0" i="0" u="sng" dirty="0" err="1">
                <a:solidFill>
                  <a:srgbClr val="033637"/>
                </a:solidFill>
                <a:latin typeface="Calibri" panose="020F0502020204030204" pitchFamily="34" charset="0"/>
                <a:cs typeface="Calibri" panose="020F0502020204030204" pitchFamily="34" charset="0"/>
              </a:rPr>
              <a:t>Social</a:t>
            </a:r>
            <a:r>
              <a:rPr lang="de-DE" b="0" i="0" u="sng" dirty="0">
                <a:solidFill>
                  <a:srgbClr val="033637"/>
                </a:solidFill>
                <a:latin typeface="Calibri" panose="020F0502020204030204" pitchFamily="34" charset="0"/>
                <a:cs typeface="Calibri" panose="020F0502020204030204" pitchFamily="34" charset="0"/>
              </a:rPr>
              <a:t> Media in Crisis Communication and Crisis Management, </a:t>
            </a:r>
            <a:r>
              <a:rPr lang="de-DE" b="0" i="1" u="sng" dirty="0">
                <a:solidFill>
                  <a:srgbClr val="033637"/>
                </a:solidFill>
                <a:latin typeface="Calibri" panose="020F0502020204030204" pitchFamily="34" charset="0"/>
                <a:cs typeface="Calibri" panose="020F0502020204030204" pitchFamily="34" charset="0"/>
              </a:rPr>
              <a:t>International Journal </a:t>
            </a:r>
            <a:r>
              <a:rPr lang="de-DE" b="0" i="1" u="sng" dirty="0" err="1">
                <a:solidFill>
                  <a:srgbClr val="033637"/>
                </a:solidFill>
                <a:latin typeface="Calibri" panose="020F0502020204030204" pitchFamily="34" charset="0"/>
                <a:cs typeface="Calibri" panose="020F0502020204030204" pitchFamily="34" charset="0"/>
              </a:rPr>
              <a:t>of</a:t>
            </a:r>
            <a:r>
              <a:rPr lang="de-DE" b="0" i="1" u="sng" dirty="0">
                <a:solidFill>
                  <a:srgbClr val="033637"/>
                </a:solidFill>
                <a:latin typeface="Calibri" panose="020F0502020204030204" pitchFamily="34" charset="0"/>
                <a:cs typeface="Calibri" panose="020F0502020204030204" pitchFamily="34" charset="0"/>
              </a:rPr>
              <a:t> Research in Business &amp; </a:t>
            </a:r>
            <a:r>
              <a:rPr lang="de-DE" b="0" i="1" u="sng" dirty="0" err="1">
                <a:solidFill>
                  <a:srgbClr val="033637"/>
                </a:solidFill>
                <a:latin typeface="Calibri" panose="020F0502020204030204" pitchFamily="34" charset="0"/>
                <a:cs typeface="Calibri" panose="020F0502020204030204" pitchFamily="34" charset="0"/>
              </a:rPr>
              <a:t>Social</a:t>
            </a:r>
            <a:r>
              <a:rPr lang="de-DE" b="0" i="1" u="sng" dirty="0">
                <a:solidFill>
                  <a:srgbClr val="033637"/>
                </a:solidFill>
                <a:latin typeface="Calibri" panose="020F0502020204030204" pitchFamily="34" charset="0"/>
                <a:cs typeface="Calibri" panose="020F0502020204030204" pitchFamily="34" charset="0"/>
              </a:rPr>
              <a:t> Science, 5(3).</a:t>
            </a:r>
            <a:endParaRPr u="sng" dirty="0">
              <a:latin typeface="Calibri" panose="020F0502020204030204" pitchFamily="34" charset="0"/>
              <a:cs typeface="Calibri" panose="020F0502020204030204" pitchFamily="34" charset="0"/>
            </a:endParaRPr>
          </a:p>
          <a:p>
            <a:pPr marL="285750" lvl="0" indent="-285750" algn="l" rtl="0">
              <a:lnSpc>
                <a:spcPct val="90000"/>
              </a:lnSpc>
              <a:spcBef>
                <a:spcPts val="1000"/>
              </a:spcBef>
              <a:spcAft>
                <a:spcPts val="0"/>
              </a:spcAft>
              <a:buClr>
                <a:srgbClr val="033637"/>
              </a:buClr>
              <a:buSzPts val="1800"/>
              <a:buFont typeface="Arial"/>
              <a:buChar char="•"/>
            </a:pPr>
            <a:r>
              <a:rPr lang="de-DE" b="0" i="0" u="sng" dirty="0">
                <a:solidFill>
                  <a:srgbClr val="033637"/>
                </a:solidFill>
                <a:latin typeface="Calibri" panose="020F0502020204030204" pitchFamily="34" charset="0"/>
                <a:cs typeface="Calibri" panose="020F0502020204030204" pitchFamily="34" charset="0"/>
              </a:rPr>
              <a:t>Stephens et al(2005): </a:t>
            </a:r>
            <a:r>
              <a:rPr lang="de-DE" b="0" i="0" u="sng" dirty="0" err="1">
                <a:solidFill>
                  <a:srgbClr val="033637"/>
                </a:solidFill>
                <a:latin typeface="Calibri" panose="020F0502020204030204" pitchFamily="34" charset="0"/>
                <a:cs typeface="Calibri" panose="020F0502020204030204" pitchFamily="34" charset="0"/>
              </a:rPr>
              <a:t>Communicating</a:t>
            </a:r>
            <a:r>
              <a:rPr lang="de-DE" b="0" i="0" u="sng" dirty="0">
                <a:solidFill>
                  <a:srgbClr val="033637"/>
                </a:solidFill>
                <a:latin typeface="Calibri" panose="020F0502020204030204" pitchFamily="34" charset="0"/>
                <a:cs typeface="Calibri" panose="020F0502020204030204" pitchFamily="34" charset="0"/>
              </a:rPr>
              <a:t> </a:t>
            </a:r>
            <a:r>
              <a:rPr lang="de-DE" b="0" i="0" u="sng" dirty="0" err="1">
                <a:solidFill>
                  <a:srgbClr val="033637"/>
                </a:solidFill>
                <a:latin typeface="Calibri" panose="020F0502020204030204" pitchFamily="34" charset="0"/>
                <a:cs typeface="Calibri" panose="020F0502020204030204" pitchFamily="34" charset="0"/>
              </a:rPr>
              <a:t>with</a:t>
            </a:r>
            <a:r>
              <a:rPr lang="de-DE" b="0" i="0" u="sng" dirty="0">
                <a:solidFill>
                  <a:srgbClr val="033637"/>
                </a:solidFill>
                <a:latin typeface="Calibri" panose="020F0502020204030204" pitchFamily="34" charset="0"/>
                <a:cs typeface="Calibri" panose="020F0502020204030204" pitchFamily="34" charset="0"/>
              </a:rPr>
              <a:t> Stakeholders </a:t>
            </a:r>
            <a:r>
              <a:rPr lang="de-DE" b="0" i="0" u="sng" dirty="0" err="1">
                <a:solidFill>
                  <a:srgbClr val="033637"/>
                </a:solidFill>
                <a:latin typeface="Calibri" panose="020F0502020204030204" pitchFamily="34" charset="0"/>
                <a:cs typeface="Calibri" panose="020F0502020204030204" pitchFamily="34" charset="0"/>
              </a:rPr>
              <a:t>during</a:t>
            </a:r>
            <a:r>
              <a:rPr lang="de-DE" b="0" i="0" u="sng" dirty="0">
                <a:solidFill>
                  <a:srgbClr val="033637"/>
                </a:solidFill>
                <a:latin typeface="Calibri" panose="020F0502020204030204" pitchFamily="34" charset="0"/>
                <a:cs typeface="Calibri" panose="020F0502020204030204" pitchFamily="34" charset="0"/>
              </a:rPr>
              <a:t> a Crisis, Journal </a:t>
            </a:r>
            <a:r>
              <a:rPr lang="de-DE" b="0" i="0" u="sng" dirty="0" err="1">
                <a:solidFill>
                  <a:srgbClr val="033637"/>
                </a:solidFill>
                <a:latin typeface="Calibri" panose="020F0502020204030204" pitchFamily="34" charset="0"/>
                <a:cs typeface="Calibri" panose="020F0502020204030204" pitchFamily="34" charset="0"/>
              </a:rPr>
              <a:t>of</a:t>
            </a:r>
            <a:r>
              <a:rPr lang="de-DE" b="0" i="0" u="sng" dirty="0">
                <a:solidFill>
                  <a:srgbClr val="033637"/>
                </a:solidFill>
                <a:latin typeface="Calibri" panose="020F0502020204030204" pitchFamily="34" charset="0"/>
                <a:cs typeface="Calibri" panose="020F0502020204030204" pitchFamily="34" charset="0"/>
              </a:rPr>
              <a:t> Business 42, 4</a:t>
            </a:r>
            <a:endParaRPr u="sng" dirty="0">
              <a:latin typeface="Calibri" panose="020F0502020204030204" pitchFamily="34" charset="0"/>
              <a:cs typeface="Calibri" panose="020F0502020204030204" pitchFamily="34" charset="0"/>
            </a:endParaRPr>
          </a:p>
          <a:p>
            <a:pPr marL="285750" lvl="0" indent="-285750" algn="l" rtl="0">
              <a:lnSpc>
                <a:spcPct val="90000"/>
              </a:lnSpc>
              <a:spcBef>
                <a:spcPts val="1000"/>
              </a:spcBef>
              <a:spcAft>
                <a:spcPts val="0"/>
              </a:spcAft>
              <a:buClr>
                <a:srgbClr val="033637"/>
              </a:buClr>
              <a:buSzPts val="1800"/>
              <a:buFont typeface="Arial"/>
              <a:buChar char="•"/>
            </a:pPr>
            <a:r>
              <a:rPr lang="de-DE" sz="1800" u="sng" dirty="0" err="1">
                <a:solidFill>
                  <a:srgbClr val="033637"/>
                </a:solidFill>
                <a:latin typeface="Calibri" panose="020F0502020204030204" pitchFamily="34" charset="0"/>
                <a:cs typeface="Calibri" panose="020F0502020204030204" pitchFamily="34" charset="0"/>
              </a:rPr>
              <a:t>Wolniak</a:t>
            </a:r>
            <a:r>
              <a:rPr lang="de-DE" sz="1800" u="sng" dirty="0">
                <a:solidFill>
                  <a:srgbClr val="033637"/>
                </a:solidFill>
                <a:latin typeface="Calibri" panose="020F0502020204030204" pitchFamily="34" charset="0"/>
                <a:cs typeface="Calibri" panose="020F0502020204030204" pitchFamily="34" charset="0"/>
              </a:rPr>
              <a:t> (2019): </a:t>
            </a:r>
            <a:r>
              <a:rPr lang="de-DE" sz="1800" u="sng" dirty="0" err="1">
                <a:solidFill>
                  <a:srgbClr val="033637"/>
                </a:solidFill>
                <a:latin typeface="Calibri" panose="020F0502020204030204" pitchFamily="34" charset="0"/>
                <a:cs typeface="Calibri" panose="020F0502020204030204" pitchFamily="34" charset="0"/>
              </a:rPr>
              <a:t>Operations</a:t>
            </a:r>
            <a:r>
              <a:rPr lang="de-DE" sz="1800" u="sng" dirty="0">
                <a:solidFill>
                  <a:srgbClr val="033637"/>
                </a:solidFill>
                <a:latin typeface="Calibri" panose="020F0502020204030204" pitchFamily="34" charset="0"/>
                <a:cs typeface="Calibri" panose="020F0502020204030204" pitchFamily="34" charset="0"/>
              </a:rPr>
              <a:t> </a:t>
            </a:r>
            <a:r>
              <a:rPr lang="de-DE" u="sng" dirty="0">
                <a:solidFill>
                  <a:srgbClr val="033637"/>
                </a:solidFill>
                <a:latin typeface="Calibri" panose="020F0502020204030204" pitchFamily="34" charset="0"/>
                <a:cs typeface="Calibri" panose="020F0502020204030204" pitchFamily="34" charset="0"/>
              </a:rPr>
              <a:t>Manager and </a:t>
            </a:r>
            <a:r>
              <a:rPr lang="de-DE" u="sng" dirty="0" err="1">
                <a:solidFill>
                  <a:srgbClr val="033637"/>
                </a:solidFill>
                <a:latin typeface="Calibri" panose="020F0502020204030204" pitchFamily="34" charset="0"/>
                <a:cs typeface="Calibri" panose="020F0502020204030204" pitchFamily="34" charset="0"/>
              </a:rPr>
              <a:t>its</a:t>
            </a:r>
            <a:r>
              <a:rPr lang="de-DE" u="sng" dirty="0">
                <a:solidFill>
                  <a:srgbClr val="033637"/>
                </a:solidFill>
                <a:latin typeface="Calibri" panose="020F0502020204030204" pitchFamily="34" charset="0"/>
                <a:cs typeface="Calibri" panose="020F0502020204030204" pitchFamily="34" charset="0"/>
              </a:rPr>
              <a:t> </a:t>
            </a:r>
            <a:r>
              <a:rPr lang="de-DE" u="sng" dirty="0" err="1">
                <a:solidFill>
                  <a:srgbClr val="033637"/>
                </a:solidFill>
                <a:latin typeface="Calibri" panose="020F0502020204030204" pitchFamily="34" charset="0"/>
                <a:cs typeface="Calibri" panose="020F0502020204030204" pitchFamily="34" charset="0"/>
              </a:rPr>
              <a:t>Role</a:t>
            </a:r>
            <a:r>
              <a:rPr lang="de-DE" u="sng" dirty="0">
                <a:solidFill>
                  <a:srgbClr val="033637"/>
                </a:solidFill>
                <a:latin typeface="Calibri" panose="020F0502020204030204" pitchFamily="34" charset="0"/>
                <a:cs typeface="Calibri" panose="020F0502020204030204" pitchFamily="34" charset="0"/>
              </a:rPr>
              <a:t> in </a:t>
            </a:r>
            <a:r>
              <a:rPr lang="de-DE" u="sng" dirty="0" err="1">
                <a:solidFill>
                  <a:srgbClr val="033637"/>
                </a:solidFill>
                <a:latin typeface="Calibri" panose="020F0502020204030204" pitchFamily="34" charset="0"/>
                <a:cs typeface="Calibri" panose="020F0502020204030204" pitchFamily="34" charset="0"/>
              </a:rPr>
              <a:t>the</a:t>
            </a:r>
            <a:r>
              <a:rPr lang="de-DE" u="sng" dirty="0">
                <a:solidFill>
                  <a:srgbClr val="033637"/>
                </a:solidFill>
                <a:latin typeface="Calibri" panose="020F0502020204030204" pitchFamily="34" charset="0"/>
                <a:cs typeface="Calibri" panose="020F0502020204030204" pitchFamily="34" charset="0"/>
              </a:rPr>
              <a:t> Enterprise, </a:t>
            </a:r>
            <a:r>
              <a:rPr lang="de-DE" u="sng" dirty="0" err="1">
                <a:solidFill>
                  <a:srgbClr val="033637"/>
                </a:solidFill>
                <a:latin typeface="Calibri" panose="020F0502020204030204" pitchFamily="34" charset="0"/>
                <a:cs typeface="Calibri" panose="020F0502020204030204" pitchFamily="34" charset="0"/>
              </a:rPr>
              <a:t>Production</a:t>
            </a:r>
            <a:r>
              <a:rPr lang="de-DE" u="sng" dirty="0">
                <a:solidFill>
                  <a:srgbClr val="033637"/>
                </a:solidFill>
                <a:latin typeface="Calibri" panose="020F0502020204030204" pitchFamily="34" charset="0"/>
                <a:cs typeface="Calibri" panose="020F0502020204030204" pitchFamily="34" charset="0"/>
              </a:rPr>
              <a:t> Engineering Archives 24, 1-4.</a:t>
            </a:r>
            <a:r>
              <a:rPr lang="de-DE" sz="1800" u="sng" dirty="0">
                <a:solidFill>
                  <a:srgbClr val="033637"/>
                </a:solidFill>
                <a:latin typeface="Calibri" panose="020F0502020204030204" pitchFamily="34" charset="0"/>
                <a:cs typeface="Calibri" panose="020F0502020204030204" pitchFamily="34" charset="0"/>
              </a:rPr>
              <a:t> </a:t>
            </a:r>
            <a:endParaRPr u="sng" dirty="0">
              <a:latin typeface="Calibri" panose="020F0502020204030204" pitchFamily="34" charset="0"/>
              <a:cs typeface="Calibri" panose="020F0502020204030204" pitchFamily="34" charset="0"/>
            </a:endParaRPr>
          </a:p>
          <a:p>
            <a:pPr marL="285750" lvl="0" indent="-285750" algn="l" rtl="0">
              <a:lnSpc>
                <a:spcPct val="90000"/>
              </a:lnSpc>
              <a:spcBef>
                <a:spcPts val="1000"/>
              </a:spcBef>
              <a:spcAft>
                <a:spcPts val="0"/>
              </a:spcAft>
              <a:buClr>
                <a:srgbClr val="033637"/>
              </a:buClr>
              <a:buSzPts val="1800"/>
              <a:buFont typeface="Arial"/>
              <a:buChar char="•"/>
            </a:pPr>
            <a:r>
              <a:rPr lang="de-DE" u="sng" dirty="0">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The </a:t>
            </a:r>
            <a:r>
              <a:rPr lang="de-DE" u="sng" dirty="0" err="1">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ultimate</a:t>
            </a:r>
            <a:r>
              <a:rPr lang="de-DE" u="sng" dirty="0">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de-DE" u="sng" dirty="0" err="1">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guide</a:t>
            </a:r>
            <a:r>
              <a:rPr lang="de-DE" u="sng" dirty="0">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to </a:t>
            </a:r>
            <a:r>
              <a:rPr lang="de-DE" u="sng" dirty="0" err="1">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stakeholder</a:t>
            </a:r>
            <a:r>
              <a:rPr lang="de-DE" u="sng" dirty="0">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de-DE" u="sng" dirty="0" err="1">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management</a:t>
            </a:r>
            <a:r>
              <a:rPr lang="de-DE" u="sng" dirty="0">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de-DE" u="sng" dirty="0" err="1">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for</a:t>
            </a:r>
            <a:r>
              <a:rPr lang="de-DE" u="sng" dirty="0">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de-DE" u="sng" dirty="0" err="1">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your</a:t>
            </a:r>
            <a:r>
              <a:rPr lang="de-DE" u="sng" dirty="0">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de-DE" u="sng" dirty="0" err="1">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marketing</a:t>
            </a:r>
            <a:r>
              <a:rPr lang="de-DE" u="sng" dirty="0">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de-DE" u="sng" dirty="0" err="1">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projects</a:t>
            </a:r>
            <a:r>
              <a:rPr lang="de-DE" u="sng" dirty="0">
                <a:solidFill>
                  <a:srgbClr val="03363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(filestage.io)</a:t>
            </a:r>
            <a:endParaRPr u="sng" dirty="0">
              <a:solidFill>
                <a:srgbClr val="033637"/>
              </a:solidFill>
              <a:latin typeface="Calibri" panose="020F0502020204030204" pitchFamily="34" charset="0"/>
              <a:cs typeface="Calibri" panose="020F0502020204030204" pitchFamily="34" charset="0"/>
            </a:endParaRPr>
          </a:p>
          <a:p>
            <a:pPr marL="285750" lvl="0" indent="-285750" algn="l" rtl="0">
              <a:lnSpc>
                <a:spcPct val="90000"/>
              </a:lnSpc>
              <a:spcBef>
                <a:spcPts val="1000"/>
              </a:spcBef>
              <a:spcAft>
                <a:spcPts val="0"/>
              </a:spcAft>
              <a:buClr>
                <a:srgbClr val="033637"/>
              </a:buClr>
              <a:buSzPts val="1800"/>
              <a:buFont typeface="Arial"/>
              <a:buChar char="•"/>
            </a:pPr>
            <a:r>
              <a:rPr lang="de-DE" u="sng" dirty="0">
                <a:solidFill>
                  <a:srgbClr val="03363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The </a:t>
            </a:r>
            <a:r>
              <a:rPr lang="de-DE" u="sng" dirty="0" err="1">
                <a:solidFill>
                  <a:srgbClr val="03363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Role</a:t>
            </a:r>
            <a:r>
              <a:rPr lang="de-DE" u="sng" dirty="0">
                <a:solidFill>
                  <a:srgbClr val="03363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a:t>
            </a:r>
            <a:r>
              <a:rPr lang="de-DE" u="sng" dirty="0" err="1">
                <a:solidFill>
                  <a:srgbClr val="03363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of</a:t>
            </a:r>
            <a:r>
              <a:rPr lang="de-DE" u="sng" dirty="0">
                <a:solidFill>
                  <a:srgbClr val="03363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HR in Crisis Management – </a:t>
            </a:r>
            <a:r>
              <a:rPr lang="de-DE" u="sng" dirty="0" err="1">
                <a:solidFill>
                  <a:srgbClr val="03363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Bryghtpath</a:t>
            </a:r>
            <a:endParaRPr u="sng" dirty="0">
              <a:solidFill>
                <a:srgbClr val="033637"/>
              </a:solidFill>
              <a:latin typeface="Calibri" panose="020F0502020204030204" pitchFamily="34" charset="0"/>
              <a:cs typeface="Calibri" panose="020F0502020204030204" pitchFamily="34" charset="0"/>
            </a:endParaRPr>
          </a:p>
          <a:p>
            <a:pPr marL="285750" lvl="0" indent="-285750" algn="l" rtl="0">
              <a:lnSpc>
                <a:spcPct val="90000"/>
              </a:lnSpc>
              <a:spcBef>
                <a:spcPts val="1000"/>
              </a:spcBef>
              <a:spcAft>
                <a:spcPts val="0"/>
              </a:spcAft>
              <a:buClr>
                <a:srgbClr val="033637"/>
              </a:buClr>
              <a:buSzPts val="1800"/>
              <a:buFont typeface="Arial"/>
              <a:buChar char="•"/>
            </a:pPr>
            <a:r>
              <a:rPr lang="de-DE" u="sng" dirty="0" err="1">
                <a:solidFill>
                  <a:srgbClr val="03363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How</a:t>
            </a:r>
            <a:r>
              <a:rPr lang="de-DE" u="sng" dirty="0">
                <a:solidFill>
                  <a:srgbClr val="03363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to Create a </a:t>
            </a:r>
            <a:r>
              <a:rPr lang="de-DE" u="sng" dirty="0" err="1">
                <a:solidFill>
                  <a:srgbClr val="03363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Social</a:t>
            </a:r>
            <a:r>
              <a:rPr lang="de-DE" u="sng" dirty="0">
                <a:solidFill>
                  <a:srgbClr val="03363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 Media Crisis Communication Plan | Sprout </a:t>
            </a:r>
            <a:r>
              <a:rPr lang="de-DE" u="sng" dirty="0" err="1">
                <a:solidFill>
                  <a:srgbClr val="03363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Social</a:t>
            </a:r>
            <a:endParaRPr sz="1800" u="sng" dirty="0">
              <a:solidFill>
                <a:srgbClr val="033637"/>
              </a:solidFill>
              <a:latin typeface="Calibri" panose="020F0502020204030204" pitchFamily="34" charset="0"/>
              <a:cs typeface="Calibri" panose="020F0502020204030204" pitchFamily="34" charset="0"/>
            </a:endParaRPr>
          </a:p>
          <a:p>
            <a:pPr marL="285750" lvl="0" indent="-285750" algn="l" rtl="0">
              <a:lnSpc>
                <a:spcPct val="90000"/>
              </a:lnSpc>
              <a:spcBef>
                <a:spcPts val="1000"/>
              </a:spcBef>
              <a:spcAft>
                <a:spcPts val="0"/>
              </a:spcAft>
              <a:buClr>
                <a:srgbClr val="595A59"/>
              </a:buClr>
              <a:buSzPts val="1800"/>
              <a:buFont typeface="Arial" panose="020B0604020202020204" pitchFamily="34" charset="0"/>
              <a:buChar char="•"/>
            </a:pPr>
            <a:r>
              <a:rPr lang="en-US" b="0" i="0" u="sng" dirty="0">
                <a:solidFill>
                  <a:srgbClr val="212121"/>
                </a:solidFill>
                <a:effectLst/>
                <a:latin typeface="Calibri" panose="020F0502020204030204" pitchFamily="34" charset="0"/>
                <a:cs typeface="Calibri" panose="020F0502020204030204" pitchFamily="34" charset="0"/>
              </a:rPr>
              <a:t>Ndlela (2018): A Stakeholder Approach to Risk Management, Crisis Communication Vol. 29, S. 53-75.</a:t>
            </a:r>
            <a:endParaRPr u="sng" dirty="0">
              <a:latin typeface="Calibri" panose="020F0502020204030204" pitchFamily="34" charset="0"/>
              <a:cs typeface="Calibri" panose="020F0502020204030204" pitchFamily="34" charset="0"/>
            </a:endParaRPr>
          </a:p>
        </p:txBody>
      </p:sp>
      <p:sp>
        <p:nvSpPr>
          <p:cNvPr id="2334" name="Google Shape;2334;p71"/>
          <p:cNvSpPr txBox="1">
            <a:spLocks noGrp="1"/>
          </p:cNvSpPr>
          <p:nvPr>
            <p:ph type="body" idx="2"/>
          </p:nvPr>
        </p:nvSpPr>
        <p:spPr>
          <a:xfrm>
            <a:off x="389965" y="577971"/>
            <a:ext cx="11470341" cy="582221"/>
          </a:xfrm>
          <a:prstGeom prst="rect">
            <a:avLst/>
          </a:prstGeom>
          <a:solidFill>
            <a:schemeClr val="lt1"/>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Short but interesting articles that we find enlightening…</a:t>
            </a:r>
            <a:endParaRPr/>
          </a:p>
        </p:txBody>
      </p:sp>
      <p:sp>
        <p:nvSpPr>
          <p:cNvPr id="2335" name="Google Shape;2335;p71"/>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Recommended Reading</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339"/>
        <p:cNvGrpSpPr/>
        <p:nvPr/>
      </p:nvGrpSpPr>
      <p:grpSpPr>
        <a:xfrm>
          <a:off x="0" y="0"/>
          <a:ext cx="0" cy="0"/>
          <a:chOff x="0" y="0"/>
          <a:chExt cx="0" cy="0"/>
        </a:xfrm>
      </p:grpSpPr>
      <p:sp>
        <p:nvSpPr>
          <p:cNvPr id="2340" name="Google Shape;2340;p72"/>
          <p:cNvSpPr txBox="1">
            <a:spLocks noGrp="1"/>
          </p:cNvSpPr>
          <p:nvPr>
            <p:ph type="body" idx="1"/>
          </p:nvPr>
        </p:nvSpPr>
        <p:spPr>
          <a:xfrm>
            <a:off x="967061" y="4154268"/>
            <a:ext cx="4177816" cy="7311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None/>
            </a:pPr>
            <a:r>
              <a:rPr lang="de-DE" cap="none"/>
              <a:t>ADAPTIVE LEADERSHIP</a:t>
            </a:r>
            <a:endParaRPr cap="none"/>
          </a:p>
        </p:txBody>
      </p:sp>
      <p:sp>
        <p:nvSpPr>
          <p:cNvPr id="2341" name="Google Shape;2341;p72"/>
          <p:cNvSpPr txBox="1">
            <a:spLocks noGrp="1"/>
          </p:cNvSpPr>
          <p:nvPr>
            <p:ph type="body" idx="2"/>
          </p:nvPr>
        </p:nvSpPr>
        <p:spPr>
          <a:xfrm>
            <a:off x="967062" y="3344692"/>
            <a:ext cx="4438559" cy="8372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0"/>
              <a:buNone/>
            </a:pPr>
            <a:r>
              <a:rPr lang="de-DE" dirty="0"/>
              <a:t>Next: Module 6</a:t>
            </a:r>
            <a:endParaRPr dirty="0"/>
          </a:p>
        </p:txBody>
      </p:sp>
      <p:grpSp>
        <p:nvGrpSpPr>
          <p:cNvPr id="2342" name="Google Shape;2342;p72"/>
          <p:cNvGrpSpPr/>
          <p:nvPr/>
        </p:nvGrpSpPr>
        <p:grpSpPr>
          <a:xfrm>
            <a:off x="7286899" y="3277496"/>
            <a:ext cx="233548" cy="233548"/>
            <a:chOff x="5941025" y="3634400"/>
            <a:chExt cx="467650" cy="467650"/>
          </a:xfrm>
        </p:grpSpPr>
        <p:sp>
          <p:nvSpPr>
            <p:cNvPr id="2343" name="Google Shape;2343;p7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44" name="Google Shape;2344;p7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45" name="Google Shape;2345;p7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46" name="Google Shape;2346;p7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47" name="Google Shape;2347;p7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48" name="Google Shape;2348;p7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2349" name="Google Shape;2349;p72"/>
          <p:cNvSpPr txBox="1"/>
          <p:nvPr/>
        </p:nvSpPr>
        <p:spPr>
          <a:xfrm>
            <a:off x="7781191" y="3240382"/>
            <a:ext cx="335889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https://www.tourismrecovery.eu/</a:t>
            </a:r>
            <a:r>
              <a:rPr lang="de-DE" sz="1400">
                <a:solidFill>
                  <a:schemeClr val="lt1"/>
                </a:solidFill>
                <a:latin typeface="Calibri"/>
                <a:ea typeface="Calibri"/>
                <a:cs typeface="Calibri"/>
                <a:sym typeface="Calibri"/>
              </a:rPr>
              <a:t> </a:t>
            </a:r>
            <a:endParaRPr/>
          </a:p>
        </p:txBody>
      </p:sp>
      <p:sp>
        <p:nvSpPr>
          <p:cNvPr id="2350" name="Google Shape;2350;p72"/>
          <p:cNvSpPr txBox="1"/>
          <p:nvPr/>
        </p:nvSpPr>
        <p:spPr>
          <a:xfrm>
            <a:off x="7781191" y="3763556"/>
            <a:ext cx="386717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https://www.facebook.com/tourismcrisisrecovery</a:t>
            </a:r>
            <a:r>
              <a:rPr lang="de-DE" sz="1400">
                <a:solidFill>
                  <a:schemeClr val="lt1"/>
                </a:solidFill>
                <a:latin typeface="Calibri"/>
                <a:ea typeface="Calibri"/>
                <a:cs typeface="Calibri"/>
                <a:sym typeface="Calibri"/>
              </a:rPr>
              <a:t> </a:t>
            </a:r>
            <a:endParaRPr/>
          </a:p>
        </p:txBody>
      </p:sp>
      <p:sp>
        <p:nvSpPr>
          <p:cNvPr id="2351" name="Google Shape;2351;p72"/>
          <p:cNvSpPr/>
          <p:nvPr/>
        </p:nvSpPr>
        <p:spPr>
          <a:xfrm>
            <a:off x="7299757" y="3792031"/>
            <a:ext cx="132298" cy="234000"/>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8DC9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8"/>
          <p:cNvSpPr txBox="1">
            <a:spLocks noGrp="1"/>
          </p:cNvSpPr>
          <p:nvPr>
            <p:ph type="body" idx="1"/>
          </p:nvPr>
        </p:nvSpPr>
        <p:spPr>
          <a:xfrm>
            <a:off x="6343139" y="2178304"/>
            <a:ext cx="5132263" cy="3722513"/>
          </a:xfrm>
          <a:prstGeom prst="rect">
            <a:avLst/>
          </a:prstGeom>
          <a:noFill/>
          <a:ln>
            <a:noFill/>
          </a:ln>
        </p:spPr>
        <p:txBody>
          <a:bodyPr spcFirstLastPara="1" wrap="square" lIns="91425" tIns="45700" rIns="91425" bIns="45700" anchor="t" anchorCtr="0">
            <a:noAutofit/>
          </a:bodyPr>
          <a:lstStyle/>
          <a:p>
            <a:pPr marL="15875" lvl="0" indent="-15875" algn="l" rtl="0">
              <a:lnSpc>
                <a:spcPct val="93333"/>
              </a:lnSpc>
              <a:spcBef>
                <a:spcPts val="0"/>
              </a:spcBef>
              <a:spcAft>
                <a:spcPts val="0"/>
              </a:spcAft>
              <a:buSzPts val="2400"/>
              <a:buNone/>
            </a:pPr>
            <a:r>
              <a:rPr lang="de-DE" dirty="0"/>
              <a:t>Supply </a:t>
            </a:r>
            <a:r>
              <a:rPr lang="de-DE" dirty="0" err="1"/>
              <a:t>chain</a:t>
            </a:r>
            <a:r>
              <a:rPr lang="de-DE" dirty="0"/>
              <a:t> </a:t>
            </a:r>
            <a:r>
              <a:rPr lang="de-DE" dirty="0" err="1"/>
              <a:t>management</a:t>
            </a:r>
            <a:r>
              <a:rPr lang="de-DE" dirty="0"/>
              <a:t> </a:t>
            </a:r>
            <a:r>
              <a:rPr lang="de-DE" dirty="0" err="1"/>
              <a:t>or</a:t>
            </a:r>
            <a:r>
              <a:rPr lang="de-DE" dirty="0"/>
              <a:t> </a:t>
            </a:r>
            <a:r>
              <a:rPr lang="de-DE" dirty="0" err="1"/>
              <a:t>inventory</a:t>
            </a:r>
            <a:r>
              <a:rPr lang="de-DE" dirty="0"/>
              <a:t> </a:t>
            </a:r>
            <a:r>
              <a:rPr lang="de-DE" dirty="0" err="1"/>
              <a:t>control</a:t>
            </a:r>
            <a:r>
              <a:rPr lang="de-DE" dirty="0"/>
              <a:t> </a:t>
            </a:r>
            <a:r>
              <a:rPr lang="de-DE" dirty="0" err="1"/>
              <a:t>involves</a:t>
            </a:r>
            <a:r>
              <a:rPr lang="de-DE" dirty="0"/>
              <a:t> </a:t>
            </a:r>
            <a:r>
              <a:rPr lang="de-DE" dirty="0" err="1"/>
              <a:t>setting</a:t>
            </a:r>
            <a:r>
              <a:rPr lang="de-DE" dirty="0"/>
              <a:t> </a:t>
            </a:r>
            <a:r>
              <a:rPr lang="de-DE" dirty="0" err="1"/>
              <a:t>up</a:t>
            </a:r>
            <a:r>
              <a:rPr lang="de-DE" dirty="0"/>
              <a:t> an </a:t>
            </a:r>
            <a:r>
              <a:rPr lang="de-DE" dirty="0" err="1"/>
              <a:t>efficient</a:t>
            </a:r>
            <a:r>
              <a:rPr lang="de-DE" dirty="0"/>
              <a:t> </a:t>
            </a:r>
            <a:r>
              <a:rPr lang="de-DE" dirty="0" err="1"/>
              <a:t>system</a:t>
            </a:r>
            <a:r>
              <a:rPr lang="de-DE" dirty="0"/>
              <a:t> </a:t>
            </a:r>
            <a:r>
              <a:rPr lang="de-DE" dirty="0" err="1"/>
              <a:t>for</a:t>
            </a:r>
            <a:r>
              <a:rPr lang="de-DE" dirty="0"/>
              <a:t> </a:t>
            </a:r>
            <a:r>
              <a:rPr lang="de-DE" dirty="0" err="1"/>
              <a:t>planning</a:t>
            </a:r>
            <a:r>
              <a:rPr lang="de-DE" dirty="0"/>
              <a:t>, </a:t>
            </a:r>
            <a:r>
              <a:rPr lang="de-DE" dirty="0" err="1"/>
              <a:t>controlling</a:t>
            </a:r>
            <a:r>
              <a:rPr lang="de-DE" dirty="0"/>
              <a:t> and </a:t>
            </a:r>
            <a:r>
              <a:rPr lang="de-DE" dirty="0" err="1"/>
              <a:t>executing</a:t>
            </a:r>
            <a:r>
              <a:rPr lang="de-DE" dirty="0"/>
              <a:t> </a:t>
            </a:r>
            <a:r>
              <a:rPr lang="de-DE" dirty="0" err="1"/>
              <a:t>production</a:t>
            </a:r>
            <a:r>
              <a:rPr lang="de-DE" dirty="0"/>
              <a:t> </a:t>
            </a:r>
            <a:r>
              <a:rPr lang="de-DE" dirty="0" err="1"/>
              <a:t>as</a:t>
            </a:r>
            <a:r>
              <a:rPr lang="de-DE" dirty="0"/>
              <a:t> </a:t>
            </a:r>
            <a:r>
              <a:rPr lang="de-DE" dirty="0" err="1"/>
              <a:t>well</a:t>
            </a:r>
            <a:r>
              <a:rPr lang="de-DE" dirty="0"/>
              <a:t> </a:t>
            </a:r>
            <a:r>
              <a:rPr lang="de-DE" dirty="0" err="1"/>
              <a:t>as</a:t>
            </a:r>
            <a:r>
              <a:rPr lang="de-DE" dirty="0"/>
              <a:t> </a:t>
            </a:r>
            <a:r>
              <a:rPr lang="de-DE" dirty="0" err="1"/>
              <a:t>services</a:t>
            </a:r>
            <a:r>
              <a:rPr lang="de-DE" dirty="0"/>
              <a:t> </a:t>
            </a:r>
            <a:r>
              <a:rPr lang="de-DE" dirty="0" err="1"/>
              <a:t>along</a:t>
            </a:r>
            <a:r>
              <a:rPr lang="de-DE" dirty="0"/>
              <a:t> the </a:t>
            </a:r>
            <a:r>
              <a:rPr lang="de-DE" dirty="0" err="1"/>
              <a:t>entire</a:t>
            </a:r>
            <a:r>
              <a:rPr lang="de-DE" dirty="0"/>
              <a:t> </a:t>
            </a:r>
            <a:r>
              <a:rPr lang="de-DE" dirty="0" err="1"/>
              <a:t>value</a:t>
            </a:r>
            <a:r>
              <a:rPr lang="de-DE" dirty="0"/>
              <a:t> </a:t>
            </a:r>
            <a:r>
              <a:rPr lang="de-DE" dirty="0" err="1"/>
              <a:t>chain</a:t>
            </a:r>
            <a:r>
              <a:rPr lang="de-DE" dirty="0"/>
              <a:t>. This </a:t>
            </a:r>
            <a:r>
              <a:rPr lang="de-DE" dirty="0" err="1"/>
              <a:t>prevents</a:t>
            </a:r>
            <a:r>
              <a:rPr lang="de-DE" dirty="0"/>
              <a:t> </a:t>
            </a:r>
            <a:r>
              <a:rPr lang="de-DE" dirty="0" err="1"/>
              <a:t>bottlenecks</a:t>
            </a:r>
            <a:r>
              <a:rPr lang="de-DE" dirty="0"/>
              <a:t> and </a:t>
            </a:r>
            <a:r>
              <a:rPr lang="de-DE" dirty="0" err="1"/>
              <a:t>contributes</a:t>
            </a:r>
            <a:r>
              <a:rPr lang="de-DE" dirty="0"/>
              <a:t> to </a:t>
            </a:r>
            <a:r>
              <a:rPr lang="de-DE" dirty="0" err="1"/>
              <a:t>customer</a:t>
            </a:r>
            <a:r>
              <a:rPr lang="de-DE" dirty="0"/>
              <a:t> </a:t>
            </a:r>
            <a:r>
              <a:rPr lang="de-DE" dirty="0" err="1"/>
              <a:t>satisfaction</a:t>
            </a:r>
            <a:r>
              <a:rPr lang="de-DE" dirty="0"/>
              <a:t>.</a:t>
            </a:r>
            <a:endParaRPr dirty="0"/>
          </a:p>
          <a:p>
            <a:pPr marL="0" lvl="0" indent="0" algn="l" rtl="0">
              <a:lnSpc>
                <a:spcPct val="90000"/>
              </a:lnSpc>
              <a:spcBef>
                <a:spcPts val="1000"/>
              </a:spcBef>
              <a:spcAft>
                <a:spcPts val="0"/>
              </a:spcAft>
              <a:buClr>
                <a:srgbClr val="EA1D76"/>
              </a:buClr>
              <a:buSzPts val="2400"/>
              <a:buFont typeface="Arial"/>
              <a:buNone/>
            </a:pPr>
            <a:endParaRPr dirty="0"/>
          </a:p>
        </p:txBody>
      </p:sp>
      <p:sp>
        <p:nvSpPr>
          <p:cNvPr id="1245" name="Google Shape;1245;p8"/>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9ED4D3"/>
              </a:buClr>
              <a:buSzPts val="4800"/>
              <a:buNone/>
            </a:pPr>
            <a:r>
              <a:rPr lang="de-DE" sz="4800">
                <a:solidFill>
                  <a:srgbClr val="9ED4D3"/>
                </a:solidFill>
              </a:rPr>
              <a:t>Supply Chain Management</a:t>
            </a:r>
            <a:endParaRPr sz="4800">
              <a:solidFill>
                <a:srgbClr val="9ED4D3"/>
              </a:solidFill>
            </a:endParaRPr>
          </a:p>
        </p:txBody>
      </p:sp>
      <p:sp>
        <p:nvSpPr>
          <p:cNvPr id="1246" name="Google Shape;1246;p8"/>
          <p:cNvSpPr txBox="1">
            <a:spLocks noGrp="1"/>
          </p:cNvSpPr>
          <p:nvPr>
            <p:ph type="body" idx="3"/>
          </p:nvPr>
        </p:nvSpPr>
        <p:spPr>
          <a:xfrm>
            <a:off x="1103474" y="708094"/>
            <a:ext cx="3452394" cy="21367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3600"/>
              <a:buNone/>
            </a:pPr>
            <a:r>
              <a:rPr lang="de-DE" dirty="0">
                <a:solidFill>
                  <a:srgbClr val="595A59"/>
                </a:solidFill>
              </a:rPr>
              <a:t>The </a:t>
            </a:r>
            <a:r>
              <a:rPr lang="de-DE" dirty="0" err="1">
                <a:solidFill>
                  <a:srgbClr val="595A59"/>
                </a:solidFill>
              </a:rPr>
              <a:t>Responsibilities</a:t>
            </a:r>
            <a:r>
              <a:rPr lang="de-DE" dirty="0">
                <a:solidFill>
                  <a:srgbClr val="595A59"/>
                </a:solidFill>
              </a:rPr>
              <a:t> of </a:t>
            </a:r>
            <a:r>
              <a:rPr lang="de-DE" dirty="0" err="1">
                <a:solidFill>
                  <a:srgbClr val="595A59"/>
                </a:solidFill>
              </a:rPr>
              <a:t>Operations</a:t>
            </a:r>
            <a:r>
              <a:rPr lang="de-DE" dirty="0">
                <a:solidFill>
                  <a:srgbClr val="595A59"/>
                </a:solidFill>
              </a:rPr>
              <a:t> Management</a:t>
            </a:r>
            <a:endParaRPr dirty="0"/>
          </a:p>
          <a:p>
            <a:pPr marL="0" lvl="0" indent="0" algn="l" rtl="0">
              <a:lnSpc>
                <a:spcPct val="90000"/>
              </a:lnSpc>
              <a:spcBef>
                <a:spcPts val="1000"/>
              </a:spcBef>
              <a:spcAft>
                <a:spcPts val="0"/>
              </a:spcAft>
              <a:buClr>
                <a:srgbClr val="81D1C5"/>
              </a:buClr>
              <a:buSzPts val="3600"/>
              <a:buNone/>
            </a:pPr>
            <a:endParaRPr dirty="0"/>
          </a:p>
        </p:txBody>
      </p:sp>
      <p:sp>
        <p:nvSpPr>
          <p:cNvPr id="1247" name="Google Shape;1247;p8"/>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de-DE"/>
              <a:t>2</a:t>
            </a:r>
            <a:endParaRPr/>
          </a:p>
        </p:txBody>
      </p:sp>
      <p:sp>
        <p:nvSpPr>
          <p:cNvPr id="1248" name="Google Shape;1248;p8"/>
          <p:cNvSpPr txBox="1"/>
          <p:nvPr/>
        </p:nvSpPr>
        <p:spPr>
          <a:xfrm>
            <a:off x="1103474" y="2854961"/>
            <a:ext cx="3575144" cy="8402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1600"/>
              <a:buFont typeface="Arial"/>
              <a:buNone/>
            </a:pPr>
            <a:r>
              <a:rPr lang="de-DE" sz="1600" b="0" i="0" dirty="0" err="1">
                <a:solidFill>
                  <a:srgbClr val="595A59"/>
                </a:solidFill>
                <a:latin typeface="Calibri"/>
                <a:ea typeface="Calibri"/>
                <a:cs typeface="Calibri"/>
                <a:sym typeface="Calibri"/>
              </a:rPr>
              <a:t>Operations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management</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encompasses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various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areas</a:t>
            </a:r>
            <a:r>
              <a:rPr lang="de-DE" sz="1600" b="0" i="0" dirty="0">
                <a:solidFill>
                  <a:srgbClr val="595A59"/>
                </a:solidFill>
                <a:latin typeface="Calibri"/>
                <a:ea typeface="Calibri"/>
                <a:cs typeface="Calibri"/>
                <a:sym typeface="Calibri"/>
              </a:rPr>
              <a:t> of </a:t>
            </a:r>
            <a:r>
              <a:rPr lang="de-DE" sz="1600" b="0" i="0" dirty="0" err="1">
                <a:solidFill>
                  <a:srgbClr val="595A59"/>
                </a:solidFill>
                <a:latin typeface="Calibri"/>
                <a:ea typeface="Calibri"/>
                <a:cs typeface="Calibri"/>
                <a:sym typeface="Calibri"/>
              </a:rPr>
              <a:t>responsibility</a:t>
            </a:r>
            <a:r>
              <a:rPr lang="de-DE" sz="1600" b="0" i="0" dirty="0">
                <a:solidFill>
                  <a:srgbClr val="595A59"/>
                </a:solidFill>
                <a:latin typeface="Calibri"/>
                <a:ea typeface="Calibri"/>
                <a:cs typeface="Calibri"/>
                <a:sym typeface="Calibri"/>
              </a:rPr>
              <a:t> - </a:t>
            </a:r>
            <a:r>
              <a:rPr lang="de-DE" sz="1600" b="0" i="0" dirty="0" err="1">
                <a:solidFill>
                  <a:srgbClr val="595A59"/>
                </a:solidFill>
                <a:latin typeface="Calibri"/>
                <a:ea typeface="Calibri"/>
                <a:cs typeface="Calibri"/>
                <a:sym typeface="Calibri"/>
              </a:rPr>
              <a:t>from</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proposal</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development</a:t>
            </a:r>
            <a:r>
              <a:rPr lang="de-DE" sz="1600" b="0" i="0" dirty="0">
                <a:solidFill>
                  <a:srgbClr val="595A59"/>
                </a:solidFill>
                <a:latin typeface="Calibri"/>
                <a:ea typeface="Calibri"/>
                <a:cs typeface="Calibri"/>
                <a:sym typeface="Calibri"/>
              </a:rPr>
              <a:t> to </a:t>
            </a:r>
            <a:r>
              <a:rPr lang="de-DE" sz="1600" b="0" i="0" dirty="0" err="1">
                <a:solidFill>
                  <a:srgbClr val="595A59"/>
                </a:solidFill>
                <a:latin typeface="Calibri"/>
                <a:ea typeface="Calibri"/>
                <a:cs typeface="Calibri"/>
                <a:sym typeface="Calibri"/>
              </a:rPr>
              <a:t>project</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management</a:t>
            </a:r>
            <a:r>
              <a:rPr lang="de-DE" sz="1600" b="0" i="0" dirty="0">
                <a:solidFill>
                  <a:srgbClr val="595A59"/>
                </a:solidFill>
                <a:latin typeface="Calibri"/>
                <a:ea typeface="Calibri"/>
                <a:cs typeface="Calibri"/>
                <a:sym typeface="Calibri"/>
              </a:rPr>
              <a:t>.</a:t>
            </a:r>
            <a:endParaRPr sz="1600" b="0" i="0" dirty="0">
              <a:solidFill>
                <a:srgbClr val="595A59"/>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9"/>
          <p:cNvSpPr txBox="1">
            <a:spLocks noGrp="1"/>
          </p:cNvSpPr>
          <p:nvPr>
            <p:ph type="body" idx="1"/>
          </p:nvPr>
        </p:nvSpPr>
        <p:spPr>
          <a:xfrm>
            <a:off x="6343139" y="2178304"/>
            <a:ext cx="5132263" cy="3722513"/>
          </a:xfrm>
          <a:prstGeom prst="rect">
            <a:avLst/>
          </a:prstGeom>
          <a:noFill/>
          <a:ln>
            <a:noFill/>
          </a:ln>
        </p:spPr>
        <p:txBody>
          <a:bodyPr spcFirstLastPara="1" wrap="square" lIns="91425" tIns="45700" rIns="91425" bIns="45700" anchor="t" anchorCtr="0">
            <a:noAutofit/>
          </a:bodyPr>
          <a:lstStyle/>
          <a:p>
            <a:pPr marL="15875" lvl="0" indent="-15875" algn="l" rtl="0">
              <a:lnSpc>
                <a:spcPct val="93333"/>
              </a:lnSpc>
              <a:spcBef>
                <a:spcPts val="0"/>
              </a:spcBef>
              <a:spcAft>
                <a:spcPts val="0"/>
              </a:spcAft>
              <a:buSzPts val="2400"/>
              <a:buNone/>
            </a:pPr>
            <a:r>
              <a:rPr lang="de-DE"/>
              <a:t>Product or service design is about developing a product or service that gives the company a competitive advantage in the market. It involves considering the cost-effectiveness of a product and whether it meets the needs of customers. Furthermore, it should be checked whether the innovation is compatible with already existing products.</a:t>
            </a:r>
            <a:endParaRPr/>
          </a:p>
        </p:txBody>
      </p:sp>
      <p:sp>
        <p:nvSpPr>
          <p:cNvPr id="1254" name="Google Shape;1254;p9"/>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9ED4D3"/>
              </a:buClr>
              <a:buSzPts val="4800"/>
              <a:buNone/>
            </a:pPr>
            <a:r>
              <a:rPr lang="de-DE" sz="4800">
                <a:solidFill>
                  <a:srgbClr val="9ED4D3"/>
                </a:solidFill>
              </a:rPr>
              <a:t>Product and Service Design</a:t>
            </a:r>
            <a:endParaRPr sz="4800">
              <a:solidFill>
                <a:srgbClr val="9ED4D3"/>
              </a:solidFill>
            </a:endParaRPr>
          </a:p>
        </p:txBody>
      </p:sp>
      <p:sp>
        <p:nvSpPr>
          <p:cNvPr id="1255" name="Google Shape;1255;p9"/>
          <p:cNvSpPr txBox="1">
            <a:spLocks noGrp="1"/>
          </p:cNvSpPr>
          <p:nvPr>
            <p:ph type="body" idx="3"/>
          </p:nvPr>
        </p:nvSpPr>
        <p:spPr>
          <a:xfrm>
            <a:off x="1103474" y="708094"/>
            <a:ext cx="3452394" cy="21367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3600"/>
              <a:buNone/>
            </a:pPr>
            <a:r>
              <a:rPr lang="de-DE">
                <a:solidFill>
                  <a:srgbClr val="595A59"/>
                </a:solidFill>
              </a:rPr>
              <a:t>The Responsibilities of Operations Management</a:t>
            </a:r>
            <a:endParaRPr/>
          </a:p>
          <a:p>
            <a:pPr marL="0" lvl="0" indent="0" algn="l" rtl="0">
              <a:lnSpc>
                <a:spcPct val="90000"/>
              </a:lnSpc>
              <a:spcBef>
                <a:spcPts val="1000"/>
              </a:spcBef>
              <a:spcAft>
                <a:spcPts val="0"/>
              </a:spcAft>
              <a:buClr>
                <a:srgbClr val="81D1C5"/>
              </a:buClr>
              <a:buSzPts val="3600"/>
              <a:buNone/>
            </a:pPr>
            <a:endParaRPr/>
          </a:p>
        </p:txBody>
      </p:sp>
      <p:sp>
        <p:nvSpPr>
          <p:cNvPr id="1256" name="Google Shape;1256;p9"/>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de-DE"/>
              <a:t>3</a:t>
            </a:r>
            <a:endParaRPr/>
          </a:p>
        </p:txBody>
      </p:sp>
      <p:sp>
        <p:nvSpPr>
          <p:cNvPr id="1257" name="Google Shape;1257;p9"/>
          <p:cNvSpPr txBox="1"/>
          <p:nvPr/>
        </p:nvSpPr>
        <p:spPr>
          <a:xfrm>
            <a:off x="1103474" y="2854961"/>
            <a:ext cx="3575144" cy="8402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A59"/>
              </a:buClr>
              <a:buSzPts val="1600"/>
              <a:buFont typeface="Arial"/>
              <a:buNone/>
            </a:pPr>
            <a:r>
              <a:rPr lang="de-DE" sz="1600" b="0" i="0" dirty="0" err="1">
                <a:solidFill>
                  <a:srgbClr val="595A59"/>
                </a:solidFill>
                <a:latin typeface="Calibri"/>
                <a:ea typeface="Calibri"/>
                <a:cs typeface="Calibri"/>
                <a:sym typeface="Calibri"/>
              </a:rPr>
              <a:t>Operations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management</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encompasses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various</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areas</a:t>
            </a:r>
            <a:r>
              <a:rPr lang="de-DE" sz="1600" b="0" i="0" dirty="0">
                <a:solidFill>
                  <a:srgbClr val="595A59"/>
                </a:solidFill>
                <a:latin typeface="Calibri"/>
                <a:ea typeface="Calibri"/>
                <a:cs typeface="Calibri"/>
                <a:sym typeface="Calibri"/>
              </a:rPr>
              <a:t> of </a:t>
            </a:r>
            <a:r>
              <a:rPr lang="de-DE" sz="1600" b="0" i="0" dirty="0" err="1">
                <a:solidFill>
                  <a:srgbClr val="595A59"/>
                </a:solidFill>
                <a:latin typeface="Calibri"/>
                <a:ea typeface="Calibri"/>
                <a:cs typeface="Calibri"/>
                <a:sym typeface="Calibri"/>
              </a:rPr>
              <a:t>responsibility</a:t>
            </a:r>
            <a:r>
              <a:rPr lang="de-DE" sz="1600" b="0" i="0" dirty="0">
                <a:solidFill>
                  <a:srgbClr val="595A59"/>
                </a:solidFill>
                <a:latin typeface="Calibri"/>
                <a:ea typeface="Calibri"/>
                <a:cs typeface="Calibri"/>
                <a:sym typeface="Calibri"/>
              </a:rPr>
              <a:t> - </a:t>
            </a:r>
            <a:r>
              <a:rPr lang="de-DE" sz="1600" b="0" i="0" dirty="0" err="1">
                <a:solidFill>
                  <a:srgbClr val="595A59"/>
                </a:solidFill>
                <a:latin typeface="Calibri"/>
                <a:ea typeface="Calibri"/>
                <a:cs typeface="Calibri"/>
                <a:sym typeface="Calibri"/>
              </a:rPr>
              <a:t>from</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proposal</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development</a:t>
            </a:r>
            <a:r>
              <a:rPr lang="de-DE" sz="1600" b="0" i="0" dirty="0">
                <a:solidFill>
                  <a:srgbClr val="595A59"/>
                </a:solidFill>
                <a:latin typeface="Calibri"/>
                <a:ea typeface="Calibri"/>
                <a:cs typeface="Calibri"/>
                <a:sym typeface="Calibri"/>
              </a:rPr>
              <a:t> to </a:t>
            </a:r>
            <a:r>
              <a:rPr lang="de-DE" sz="1600" b="0" i="0" dirty="0" err="1">
                <a:solidFill>
                  <a:srgbClr val="595A59"/>
                </a:solidFill>
                <a:latin typeface="Calibri"/>
                <a:ea typeface="Calibri"/>
                <a:cs typeface="Calibri"/>
                <a:sym typeface="Calibri"/>
              </a:rPr>
              <a:t>project</a:t>
            </a:r>
            <a:r>
              <a:rPr lang="de-DE" sz="1600" b="0" i="0" dirty="0">
                <a:solidFill>
                  <a:srgbClr val="595A59"/>
                </a:solidFill>
                <a:latin typeface="Calibri"/>
                <a:ea typeface="Calibri"/>
                <a:cs typeface="Calibri"/>
                <a:sym typeface="Calibri"/>
              </a:rPr>
              <a:t> </a:t>
            </a:r>
            <a:r>
              <a:rPr lang="de-DE" sz="1600" b="0" i="0" dirty="0" err="1">
                <a:solidFill>
                  <a:srgbClr val="595A59"/>
                </a:solidFill>
                <a:latin typeface="Calibri"/>
                <a:ea typeface="Calibri"/>
                <a:cs typeface="Calibri"/>
                <a:sym typeface="Calibri"/>
              </a:rPr>
              <a:t>management</a:t>
            </a:r>
            <a:r>
              <a:rPr lang="de-DE" sz="1600" b="0" i="0" dirty="0">
                <a:solidFill>
                  <a:srgbClr val="595A59"/>
                </a:solidFill>
                <a:latin typeface="Calibri"/>
                <a:ea typeface="Calibri"/>
                <a:cs typeface="Calibri"/>
                <a:sym typeface="Calibri"/>
              </a:rPr>
              <a:t>.</a:t>
            </a:r>
            <a:endParaRPr sz="1600" b="0" i="0" dirty="0">
              <a:solidFill>
                <a:srgbClr val="595A59"/>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6023</Words>
  <Application>Microsoft Office PowerPoint</Application>
  <PresentationFormat>Breitbild</PresentationFormat>
  <Paragraphs>605</Paragraphs>
  <Slides>74</Slides>
  <Notes>71</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74</vt:i4>
      </vt:variant>
    </vt:vector>
  </HeadingPairs>
  <TitlesOfParts>
    <vt:vector size="85" baseType="lpstr">
      <vt:lpstr>Lato Light</vt:lpstr>
      <vt:lpstr>Montserrat Medium</vt:lpstr>
      <vt:lpstr>Times New Roman</vt:lpstr>
      <vt:lpstr>Noto Sans Symbols</vt:lpstr>
      <vt:lpstr>Arial</vt:lpstr>
      <vt:lpstr>Lato</vt:lpstr>
      <vt:lpstr>Montserrat Light</vt:lpstr>
      <vt:lpstr>Calibri</vt:lpstr>
      <vt:lpstr>Quattrocento Sans</vt:lpstr>
      <vt:lpstr>Montserrat</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Gillian Keane</dc:creator>
  <cp:lastModifiedBy>Julia Grey</cp:lastModifiedBy>
  <cp:revision>21</cp:revision>
  <cp:lastPrinted>2023-01-10T12:51:03Z</cp:lastPrinted>
  <dcterms:created xsi:type="dcterms:W3CDTF">2020-10-14T13:32:04Z</dcterms:created>
  <dcterms:modified xsi:type="dcterms:W3CDTF">2023-05-24T07:56:55Z</dcterms:modified>
</cp:coreProperties>
</file>